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10.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63" r:id="rId3"/>
    <p:sldId id="267" r:id="rId4"/>
    <p:sldId id="300" r:id="rId5"/>
    <p:sldId id="324" r:id="rId6"/>
    <p:sldId id="339" r:id="rId7"/>
    <p:sldId id="333" r:id="rId8"/>
    <p:sldId id="331" r:id="rId9"/>
    <p:sldId id="327" r:id="rId10"/>
    <p:sldId id="328" r:id="rId11"/>
    <p:sldId id="329" r:id="rId12"/>
    <p:sldId id="330" r:id="rId13"/>
    <p:sldId id="259" r:id="rId14"/>
    <p:sldId id="262" r:id="rId15"/>
    <p:sldId id="310" r:id="rId16"/>
    <p:sldId id="311" r:id="rId17"/>
    <p:sldId id="312" r:id="rId18"/>
    <p:sldId id="314" r:id="rId19"/>
    <p:sldId id="315" r:id="rId20"/>
    <p:sldId id="316" r:id="rId21"/>
    <p:sldId id="318" r:id="rId22"/>
    <p:sldId id="319" r:id="rId23"/>
    <p:sldId id="320" r:id="rId24"/>
    <p:sldId id="334" r:id="rId25"/>
    <p:sldId id="323" r:id="rId26"/>
    <p:sldId id="341" r:id="rId27"/>
    <p:sldId id="342" r:id="rId28"/>
    <p:sldId id="343" r:id="rId29"/>
    <p:sldId id="344" r:id="rId30"/>
    <p:sldId id="265" r:id="rId31"/>
    <p:sldId id="30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115"/>
    <a:srgbClr val="E4E4E4"/>
    <a:srgbClr val="E5F1F6"/>
    <a:srgbClr val="007892"/>
    <a:srgbClr val="6FE1FC"/>
    <a:srgbClr val="F3F8FB"/>
    <a:srgbClr val="8A0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39"/>
    <p:restoredTop sz="76130"/>
  </p:normalViewPr>
  <p:slideViewPr>
    <p:cSldViewPr snapToGrid="0">
      <p:cViewPr varScale="1">
        <p:scale>
          <a:sx n="136" d="100"/>
          <a:sy n="136" d="100"/>
        </p:scale>
        <p:origin x="1408" y="184"/>
      </p:cViewPr>
      <p:guideLst/>
    </p:cSldViewPr>
  </p:slideViewPr>
  <p:outlineViewPr>
    <p:cViewPr>
      <p:scale>
        <a:sx n="33" d="100"/>
        <a:sy n="33" d="100"/>
      </p:scale>
      <p:origin x="0" y="-30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1T09:07:37.539"/>
    </inkml:context>
    <inkml:brush xml:id="br0">
      <inkml:brushProperty name="width" value="0.5" units="cm"/>
      <inkml:brushProperty name="height" value="1" units="cm"/>
      <inkml:brushProperty name="color" value="#46B298"/>
      <inkml:brushProperty name="tip" value="rectangle"/>
      <inkml:brushProperty name="rasterOp" value="maskPen"/>
    </inkml:brush>
  </inkml:definitions>
  <inkml:trace contextRef="#ctx0" brushRef="#br0">0 3476,'37'-44,"-7"7,-26 32,10-13,4-4,1-2,0 2,-6 6,2-3,7-6,-6 6,2 0,1 3,1-1,3 0,-1 1,2 0,-2 3,1-4,-3 1,3-2,-4 5,7-5,-10 6,9-7,-3 2,1-1,-2 1,-1 3,2 0,1 0,0 0,1-1,-6 3,11-5,-9 6,5-3,-2 1,0 1,0 0,5-2,-8 6,7-4,-5 3,4 1,5-5,6 0,10-8,3 0,-1 1,-6 3,-9 3,-8 4,-4 1,11-3,-11 3,9-1,-10 2,3-2,3-2,1-1,3 0,2-1,6-1,1-1,-3 2,1 1,0 1,3 0,0-1,-4 0,-2-1,0-2,-1 1,-2 4,-3 2,-5 4,4-2,-3-3,3-1,1-2,-1 1,4-2,-1-2,0-1,-1 2,0 2,-1 4,-5 0,-2 1,1-3,1-4,3-2,2-1,-1 1,-1 0,-2 4,0 2,-1 3,7-3,-4 1,6-2,-4 1,1-1,0-1,0 1,-3 0,0 3,2 0,-1 2,-2 0,-3 1,13-3,-9 2,12-2,-9 1,3-1,3-3,1-2,2 0,1 3,0 2,-1 2,-3 1,-4-2,-1 1,-1-1,1-1,1 1,0 0,1 1,-1 0,-1-1,1 0,-1-2,-2 1,1 0,-1-1,0 1,-1-1,-1 1,-1-1,2-1,1-2,2 0,0 0,0 0,0 1,-1 4,-1 1,-4 2,-1-2,0 0,1 1,7-3,-4 2,11-5,-1 3,9-2,1 1,-4 1,-2-1,1-1,5 0,1 0,-3-1,-7 1,-6 0,-1 2,2-1,1 2,2-1,0 2,1-1,2-2,-1 0,-1 0,-3 1,2 0,3-1,2-1,2 1,-1 1,-2 2,-2 1,1 1,-1 0,0-1,0-2,-1 2,-3 0,-4 2,-8 0,11-2,-4 1,15-1,-8 0,1-1,-1 1,0 0,3 1,1 0,6-1,2-2,1-1,4-1,-2-1,-3 1,-2 0,-3-1,-4 2,0 1,-2 0,-2 1,3-1,1-1,2 0,7 0,7-1,6-1,3-1,-4 0,-6 1,-6 1,-2 2,-1 1,0 2,-3 0,-1 0,3 0,-1-2,0 1,-1 1,-1-1,1 0,5-2,3 1,1 3,1 0,3-1,1 0,0-2,-7 1,-8 1,-3 0,0 0,4 0,4 1,-5 1,-2 2,-3 1,-4-1,-2 0,-2 0,-2-1,0 0,-1-1,-1-1,9 0,-6 0,14-1,-3 1,9 0,10 2,9 1,7 0,1 0,2 0,-7-1,-8-2,-8 2,-7-1,0 0,-2 1,-2-1,1-1,-3 2,2 0,-1 0,1 0,0 1,2 0,4-1,8-1,1-1,-2 0,-3 1,-4 1,-1 0,-5 0,-7 0,5-1,5 0,7 0,1-1,-8 1,-5 1,0 0,6 0,3 1,3-1,-1 0,-1-1,-1 0,0 0,1 0,2 0,2 0,-4-1,-6 0,-6 0,4 0,6-3,2 0,-2 1,-8 3,-6 2,-1 1,4 0,2 0,0 0,-7 0,-4 0,2 0,5 0,9 0,2 0,0 0,2-1,1-1,5 1,2-2,5 2,3-2,1 1,0 1,-8 1,-6-1,-2 0,1-1,3 1,5 1,4 0,3 0,0 0,-2 0,-4-1,-2-1,0 0,0-2,-1-1,-2 1,-2 0,0 1,-2 1,-3-2,-2 1,-1 0,-1 0,4 0,9 1,9-1,5-2,-7 1,-10 1,-9 1,-4 2,0-1,4-2,2 1,3-1,-3 1,-8 1,-8 0,-7 1,0 0,5 0,6 0,2 0,9 1,12 0,9 2,7-2,-6 2,-10-1,-9-1,-4 0,-4-1,-3 0,-10 0,-4 0,0 0,4 0,5 0,1 0,0 0,1 1,3 0,4 0,2 0,4-1,-2 1,-4 0,1 1,3 1,0 0,1 1,-2 0,-1-2,1 0,0-1,0 1,-1-2,1 0,6 0,5 0,3 0,3 0,-2 1,2 1,6-1,1 0,-3-1,-8 0,-7 0,-3 0,6 0,3 0,7 0,3 0,2 0,6-1,3-1,10 0,3-1,0 1,5 1,-7 1,1 0,-7 0,-13 0,-10 0,-8 1,-2 0,-1 1,1-1,-2 0,1 1,3-1,2-1,3-1,2-1,0 1,0-1,5 1,6-1,7 0,2 1,-5 0,-8 0,-9 1,-6 0,-3 0,-1-1,-2 0,-1 0,-2-1,2 1,0 0,-2 0,0 1,-1 0,1 0,-1-1,-6 0,-8 0,-3 0,10 1,-9 0,13 0,-10 0,2 0,3 1,0 0,2 2,2 0,5-1,3 0,3 0,1 0,-1 0,-2 0,1 0,3-1,2 1,2 2,-2-1,1 2,1-2,0-1,-2-1,-3-1,-5 0,-3 0,-6 0,1 0,8 0,7 0,4 0,-1 0,-3 0,4 0,2 0,-1-1,-7-2,-2 0,-1-2,3 1,1-1,0-2,4 0,4 1,-1-1,-3 1,-4-1,-2 1,4-1,6 1,0-1,-2-1,-5 1,4 0,5-2,4-2,-1 1,-8 1,-4 0,1-1,1-1,-3-2,-3 1,-6 0,-3 1,2 3,1-1,-1 1,-3 0,-1 0,-2 0,0 1,-2 1,-7 0,4 0,-7 2,10 0,-5 0,-2 1,7-3,-11 3,6-1,-2 1,1 0,0-1,2-1,-2 2,-2 0,8-2,-9 1,8-4,-3 1,7-2,1-1,-1 0,-5 2,-5 0,-3 0,11-5,-10 5,8-2,-8 2,-2 2,15-4,-13 4,6-1,-4 0,-7-1,14-3,-11 0,1 1,11 0,-16 6,15-7,-25 56,1-35,-8 41,2-25,0-8,0 16,-1 0,1-6,0 11,2-10,1-2,2 4,-1-8,1 6,0 2,-3-3,0 4,-1-2,-1-5,0 1,-2 1,-7-1,-1-2,-7-2,-3 1,1-5,-4 2,-2-3,-4-3,-4 2,0-2,2-2,5-3,-8 5,6-1,-9 4,8-4,1-2,0 0,-4 0,-6 1,-5-1,-5 0,-9 3,-6 2,-3 3,-1-1,8 0,5-3,2-2,0-2,1-2,0-1,-7 1,-8 1,-7-1,-10-1,-4-1,-12-3,44-3,0 0,-1 0,1-1,-1-1,1 0,2 1,0-1,-45 0,6 1,8 0,4 0,-12 0,37 0,-2 1,-7 0,-1 0,-3 0,0 1,3 0,2-1,4 0,1 0,4-1,2 1,-44-2,3-1,3 1,4 0,-3 2,-5 1,-4-1,3 2,12-2,11 0,7 0,-1 0,-3 1,-3 0,-15 0,32 0,-2 1,-9 0,-3 0,-9 0,-1 0,1-1,-1 0,2-1,0-1,-3 0,1 0,-1 1,0 0,-4 1,0 1,3 0,1 0,5 0,1 0,3-1,1 0,4 0,2-1,3 1,1-1,5 0,1 0,-46 2,5 0,-1 3,41-3,-2 1,-3-1,-1 1,-2-1,-1 0,-1-1,0 0,6-1,2 0,3 1,0-1,-43 0,16 0,6 0,8-1,3 0,-6 1,-13 0,30 0,-4 0,-7 0,-3-1,-8 0,-3 0,-4 0,-3 0,-7 0,-1 0,-5 0,0 0,29 0,0 0,0 0,-30 0,0 0,10-1,2 0,4 0,3 0,7 0,3-1,2 1,1 0,1 1,0 0,1 0,-1 1,-1 0,0-1,-1 0,0 0,-2-2,0 1,0-1,0 0,3 1,1-1,4 0,2 0,7 1,2-1,-40-1,3 0,-2 1,1-1,7 0,9 1,9 1,-1-1,-5 1,-3 1,-14-1,35-1,-3 1,-8-1,-2 1,-11 0,-2 0,-10 0,-2 0,-8 1,-2-1,29 0,-2 0,0 1,-1-1,0 1,0-1,2 0,1 1,-1-1,1 1,0-1,0 1,1-1,0 1,-1-1,-1 0,-1 0,0 1,1-1,0 0,1 0,-28-1,2 2,9-1,4 0,14 0,3 1,7 0,2 0,5 1,0 1,-46 1,3 2,11-1,14 0,7 1,-2 0,-10 3,-12 2,0-1,3-1,1-3,1-1,-2 1,5 1,10 1,12 0,4 0,0 3,0-1,-3 0,-1-1,2-1,-1 1,3-1,2-1,2 0,0 2,-2 1,-8 3,-12-1,-20 3,34-5,-3 0,-9 1,-4 0,-9 0,-3-1,-1-1,1-1,3 0,3 0,8 0,2 0,11 0,2 1,3 0,1 0,0-1,0 0,-47 5,1 1,6-1,2 0,40-4,-1-1,-3-1,0 0,-3 1,0-1,-1 1,1-1,5-1,1 0,-38 5,14 0,6 2,-8 2,-10 4,-2 2,5 0,9 1,-1 0,-10 3,37-10,0 1,-45 17,7-1,7-3,6-2,0 0,8-1,1 1,-6 2,-15 4,35-14,-2 1,-4 1,0-1,-2 1,0 0,2 0,2 0,5-1,2 0,-36 19,16-2,10-4,-1 0,1 0,2-1,2-2,7-3,3-1,0-2,2-1,0-1,-4 0,-2-1,-4 0,1 1,-4 1,-5 0,-2 0,0-1,7 0,7 1,-2 0,-1-2,-8 2,-5 0,-3 1,-9 1,-1-2,-7-2,-2 0,-3 0,-3 2,5-1,7-1,10-3,2 0,-3 2,-4 7,-4 4,5 3,6-4,9-4,5-5,6-4,5-1,6-1,6-1,1 1,3-1,1 1,2-1,3 0,-3 3,5-2,-2 4,-2 2,7-4,-7 7,5-4,0 1,-1 1,3 4,5-7,-9 18,6-13,-4 9,7-11,-1 6,4-4,-2 7,0-5,2-2,-2 3,-5 8,4-3,-2 2,7-12,-1-1,-4 4,-2 1,-4-2,0-5,-7-3,3-3,-6 3,6-4,-1 3,-2 1,1 4,5-3,92-3,-30-7,12-4,-1-1,-16 1,-12-1,-8-2,11-1,-10 0,15-4,-11-4,3-3,5-2,-8 5,-3 2,3 1,6-2,-2 0,2 0,-12 2,9-3,-7 2,10-4,-5 1,1-1,1 1,-4 0,-3 2,8-3,-8 3,14-6,-11 5,8-7,0 0,6-1,8-3,8-3,5-2,1-2,-3 0,-3 2,1 2,2-1,0 1,1-2,-3 0,2 0,1 0,-1-1,0-1,-4 3,1 0,2-1,1 1,0 1,-4 3,-7 5,-2 1,-2 0,0-1,-1 0,1-1,2 0,1 0,-3 2,-4 2,-1 1,3 0,3-1,1 0,-3 0,0 0,5-6,8-3,11-4,2 0,-6 4,-6 3,-4 2,1 1,2-1,-4 2,0-2,1-1,8-3,11-4,11-4,8-3,-42 15,1-1,1 0,-2 0,44-13,-8 5,-7 5,-1 4,2-3,1 0,-6-1,-9 3,-5 4,2 1,6-2,4-3,-1-3,-2 1,-1 2,5 0,4 1,-3 0,-2 2,-4 0,-1 2,7-2,6 0,13 0,-42 6,0 1,3 0,1-1,2 1,1 0,0-1,2 0,3 1,0-2,3 0,1 0,-3-1,-1 0,1 0,-2-1,-4 0,-1 0,-4 0,0-1,1 1,-1 0,-2 1,0 1,45-7,-11 6,-17 2,-14 2,-9 2,-5 0,2 0,3 0,0-1,-2-1,0 1,3 0,3 0,7 1,6-1,9-1,10-2,4-2,0 1,-6 1,-8 2,-4 1,-5-1,0 0,5 0,5 0,1-1,-8 2,-13 0,-10 2,-4 0,6 1,14-1,14 2,7-1,19 1,-42 0,0 0,4 0,1 0,1 0,-1 0,-7-2,-2 1,44-1,-1 0,4 2,-46 2,1 0,-1 0,1 0,1 0,-1-1,-1 0,-1 0,45-2,-4-1,-3 0,-37 1,2 0,7 0,3-1,3 0,0 0,0 0,-2-1,-7 2,-3-1,44-2,-46 2,1 0,2 0,1 0,1-1,-1 1,-4 0,-2 1,37-1,0 2,5 0,2-1,-6 0,-16 0,-6 1,-2 1,9 0,7 0,1-1,-2 1,-3 0,7 1,15 0,-42 0,2 0,3 0,1 0,-2 0,0 0,-4 0,-1 1,-3 0,-1-1,1 1,-1 0,0 0,0 0,0-1,0 1,0 0,0-1,43 2,-2-1,0 0,1 1,-41-2,1 1,4-1,1 1,4-1,0 0,2 0,2 0,-1 0,2 0,3 0,1 0,6 0,0 0,4 0,-1 0,-1 0,-2 0,-4 0,-3 0,-5 0,-1 0,-1 0,0 0,2 0,2 0,16 0,-3 0,19 0,-27 0,-2 0,11 0,-29 0,3 0,6 0,0 0,-6 0,0 0,0 0,1 0,-4 0,-1 0,38 0,-6 0,-7 0,5 0,12 0,-42 1,0-1,0 2,0-1,41 3,-10 1,4 0,-36-3,2 0,5 0,2 0,1 0,0-1,-5 1,-2-1,40 1,-5 0,3-2,3 1,6 2,-47-2,1 1,5 0,3 1,7-1,1 1,6 0,1 0,-3 1,-1 0,-4 0,-1 0,-5 0,-3 0,-4-1,-1 0,-1-1,0 0,-4-1,0-1,48 1,-6 2,-7 1,-8 2,-6-1,-7 0,-4-2,-5-1,-1 0,-3 0,-2-1,-3-1,-3 0,2 0,0 0,6-2,8 0,7-1,3 1,-7 1,-14 0,-9-1,0-3,7 0,8-1,3 0,3-2,-3 1,0-1,-6 3,-10 2,-9 0,-3 1,3 0,13-1,9-2,4-2,-2-1,-5 0,1 0,-1 1,4-1,7 1,8 2,1 1,-11 2,-15 0,-9-1,-2-1,2-1,-3-1,-2 0,3 0,4-1,3 1,-3-1,-6 2,-4 1,0 0,1 1,-1-1,-3 1,0-1,7-3,-4 2,10-3,-3 2,4 1,6 0,-6 1,-8 1,-4 1,4-1,6 0,4-1,-9 1,-10 1,6 1,-2-1,8 1,-5 0,-9 0,9-1,-7-3,11-2,-7 1,-5 0,16-5,-19 7,13-5,-6 5,-9 0,23-1,-18 3,6-2,-1-1,-5-1,10-1,-7 2,-1-2,4 2,-4-4,-8 50,-8-30,-9 40,-1-29,1-4,-4 19,3-14,-3 9,5-9,0 4,0-2,0 1,-2 3,-1-7,0 17,1-12,0 10,0-10,1-3,-2 9,1-7,-2 8,-1-7,-1 0,1 0,-1-2,0 1,1-1,-1 0,-1 1,1-2,-7 7,1-8,-5 5,4-11,-10 3,4-5,-6 1,5-6,-1-2,-10-2,4-2,-3 0,-1 0,3-2,-12 1,-3-2,-6 0,-6-1,-5 0,-9 0,-7 0,-2-1,4 0,6-1,6 1,2 0,-2 0,-18 0,-3 2,0 1,5 0,10 1,-9-1,-7 0,-4-1,2 0,11 1,11 0,11 0,7 0,-4 1,-7 0,-12-1,-8 0,-1-1,0 1,8 1,4 0,0-1,0 0,0 1,0-1,1 1,-18 0,30 0,-4 0,-6 0,-2 0,-3 0,0 0,7 0,1-1,6-1,1 1,-7 1,-3 0,-13 0,-4-1,-17 1,-3-1,31-1,0-1,0 1,-27-1,4 0,11 0,5 0,13 0,2 0,5 0,0-1,3 1,0-1,0 0,1 1,-3-1,0 0,2 0,0 0,2 1,-1-1,0-1,-1 0,1-2,-1 1,-6-1,-2 0,-4 0,-1 0,-1 1,0-1,2 1,2 0,7 0,3 0,-37-3,5 0,-9 1,37 3,-3 0,-7 0,-2 0,-1 0,0-1,3 0,3-1,6 0,2 0,4 0,2 1,-47-2,47 2,0 1,-3 0,-2-1,-2 0,-2 0,-5 0,0-1,-1 1,1 0,1 0,1 1,2 0,2 0,1 0,2 1,3-1,1 0,-41-1,16 1,15 0,7 0,2 2,-8-1,-3 0,-4 0,2-1,2 1,-5 0,-7 0,-17-2,40 2,-1-1,-3 0,0 0,-1-1,1 0,3 0,1-1,-2 0,1 0,-2 0,0 0,-1 0,0 1,1 0,1 0,-44-1,1 1,47 1,-1 0,-3-1,0 1,-4-1,-1 0,1 0,1 0,-1 0,1-1,-2 1,0-2,0 1,0-1,1-1,1 1,4-1,1 1,-40-2,13 2,10 2,9 0,2-1,4 0,-1 2,-7-1,-9 0,-16 0,-12-1,49 2,-2 0,-2 0,-1 1,-3 0,0 0,-4-1,0 1,-4 0,-1 1,-3-1,-2 0,-1 0,0 1,-5 0,-2 0,0-1,-1 0,1 1,1-1,-2-1,1 1,3-1,1 0,2 2,0 0,3 1,1 1,6 1,3 0,4 0,2 1,-43 3,8 0,-3 1,-3 1,44-6,0 1,1-1,0-1,-45 3,14 1,17 0,4 2,-1 1,-1-1,5 1,6 0,6-1,1 2,-4 1,0 0,-4 3,-3 0,-3-1,-2-1,2-1,1 2,-2 4,-6 1,-10 2,-7 2,-4-1,-2 0,3-1,2-2,2 0,2-2,-6 3,-4-1,42-8,0 0,-1 0,0 0,-48 10,48-9,1 1,0 1,-2 2,-4 0,-1 1,-5-1,-1 1,-4-1,-1 0,-2-1,0 0,2-1,1 0,5-2,1 1,3-3,1 1,3-1,-1-1,1 1,-1 0,-3 0,0-1,2 1,1-1,1 0,1 0,1-1,2 1,-45 6,4-2,5-1,4 1,6-1,3 2,1 1,0 1,0 1,4-2,7-1,4-1,3 1,-4 2,-3 1,-2 0,-1-1,-2-1,-4 1,-5 2,-2 2,-3 3,-6 3,-6 5,43-13,-1 2,-2 0,1 0,-1 2,0 0,2 0,0-1,-40 20,4 0,0 0,-1-3,8-5,15-6,17-5,8-3,0 0,-5 1,0 2,3-2,3-2,-1 0,0-1,1 0,0-2,-3-1,-4 1,-9 3,-7 3,-3 2,1 1,3-1,5-1,5-3,0-2,1-1,0-2,4 0,6-1,6-2,6 0,0 0,-3 0,-3 2,2 0,2-2,3 1,-1-1,-1 1,1-2,3-1,-8 1,9-3,-6 3,-6 4,-1 1,-13 7,9-5,5-1,3-3,3-3,1-1,0 0,0 0,1 0,-7 2,7 0,-7 2,6-1,-1 1,1-2,2 0,2-1,-1 0,3 1,-10 2,8-4,-3 3,-2 1,9-2,-16 6,17-6,-8 2,3 4,3-3,-7 3,8-5,-6 0,4 2,95-11,-32 1,24-8,7-3,-19 2,1 0,17 0,4 1,14-1,1 0,-4 2,-2 0,-13 0,-6 1,17-2,-47 4,-4-2,15-2,9-2,18-4,-5-1,-14 1,-7 1,-22 5,-9 3,11-2,-4 1,11-3,-13 2,0 1,16-4,-7 2,11-2,-19 3,-2 0,4-2,5-1,10-5,2 0,3-2,5-3,3-2,1-1,-3 3,-8 3,-7 2,-2 1,0-1,2 1,1 0,2 0,6-2,3 0,5-3,3-1,-2 0,-7-1,-10 3,-5 2,0-1,2 0,0-1,-3 2,-6 4,-3 0,10-4,-4 2,7-3,-7 6,5-1,3 0,6-3,2-1,4-1,-1 0,-6 1,-3 2,-3 2,4-1,2 0,-3 0,-7 2,-9 2,15-4,-7 2,16-5,-12 3,-2 0,-1 2,4-2,6-2,0 0,1-1,0 1,2-2,4-2,-2 0,-3 2,2 2,-1 0,-1-1,-5 1,-5 1,-4 1,-2 1,2 0,3 0,4 1,1-1,0 0,-4 0,-2 1,2 0,5-1,9-4,6-3,0 0,-3 1,-7 4,-4 0,-2-1,-1 1,0 0,-2 2,1 0,5-2,4 1,6-2,5-1,1 0,0-1,-5 1,-7 3,-2-1,2 0,8-3,6 0,3-1,-1-1,-3 2,-2 0,-1-2,-2 2,2-1,0 1,-4 2,-6 2,-8 3,-3 1,0 1,2 0,2-2,0 0,-2 0,-2 1,1-1,1 1,-1 0,-3 1,-1 1,1 0,5-1,2 0,3 1,5 0,5-1,3 0,4 0,1 2,1 0,0 1,0-1,2 0,1-1,0 0,2 0,0 0,0 0,-4 1,-8 1,-3 1,-4 0,-5 0,0 0,-2 1,4 0,1 1,4 2,5-1,4 0,8-1,2-1,-2 0,-2 0,0 0,10 0,6 0,3 0,-7 0,-11 0,-6 0,-2 0,2 0,-2 0,-4 0,-5 0,-6 0,-1 0,1 0,4 0,1 0,2 0,1 0,6 0,6-1,0 0,-3-1,-1 0,3 1,7-1,12-1,15 1,-41 2,2-1,5 1,1 0,4 0,1 0,-3 0,0 0,-2 0,-2 0,-2 0,-1 0,-5 0,0 0,47 0,-8-1,-4 0,-1-1,-5 1,-6 1,-11 0,-5 0,2 0,2 0,-1 0,-9 0,-7 0,4 0,5 1,2 1,-3 1,-3-1,2 0,9 1,7 2,-4 0,-7-1,-1-3,9-1,18 0,12 0,-4 0,-10 0,-9-1,-8 0,1 1,1 0,-2 2,-1 1,-4 1,-4-1,5 0,12-1,15 1,13 1,-45-2,3 0,2 0,2 0,4 0,1 1,5 0,0 0,1 1,0-1,-4 1,-2-1,-7-1,-3 0,39 1,-5-2,3 0,-43 0,-1 0,46 0,-15 0,-17 0,-7 1,8 0,11-1,5 0,5 0,1 2,1 0,4-1,5 1,1-2,-1 1,-6-1,-13-1,-9 0,-3 1,3 0,4 2,-2 0,-9 0,-5 0,-5-2,7 0,4 0,3 1,-5-2,-6 0,-1 0,5 0,13 0,11 1,4 1,-4-1,-6 1,-4 0,-2 0,1 0,1 0,-2-1,-2-1,-6 0,-2 0,0 0,3 0,7 0,0 0,5 0,6 1,11 0,-41 0,0 0,1 0,1 0,2 0,1 0,3 0,0 1,7 0,0 0,3 0,-1 0,1 0,-1 1,-5-1,-2 0,-2 1,-2 0,0 1,0 0,-1 0,0 1,1-1,1 0,-3 0,-1 0,-4-1,-1-1,39 2,-12-1,-6-1,-6-1,0 1,11 0,19 1,-37 0,0 0,2 0,-1 1,-3-1,-3 0,36 3,-16-1,-3 1,-3-2,2 0,-1-1,-8-1,-6 1,-5 0,6-1,7 0,3 0,0 0,-3-1,-2-1,-1 0,-2 0,-4 1,-2 0,1 1,7-1,9 1,6-1,2 0,0-1,3 0,2 0,-4 0,-5 0,-14 0,0-2,3 1,1-1,0 0,-4 1,-4-1,-2 1,-8 0,-9 0,-11 1,-1-2,3 1,10-2,-4 1,0 0,-11 1,4-2,1 0,2-2,-1 0,-4-2,1-4,-1 3,3 29,-11-7,-2 21,-9-7,-3-13,2 21,-2-16,1 8,2 2,-3-9,3 8,-1-3,-2-4,2 8,-2-6,0 1,-1 6,0-3,-1 4,0-9,-3 0,-7 3,0 0,-3 2,3-6,-4-1,-6-1,-4-6,-4-3,1-3,-4 1,2 1,-1-2,3-4,-4-2,-10-2,-5 1,-2-1,0 0,0-1,-6-1,-11 1,-2 0,1 1,3-1,1 0,-6 0,0-1,3 0,9 0,9 0,0 1,3 0,-7 0,-9 0,-11 0,-11 0,1 1,3 0,2 1,3 1,-1 0,3 0,4-1,0 0,-5 0,-7-1,-8 0,-4 0,-2 1,4 1,5-1,9 0,7-1,0 0,-5 0,-8-2,-7 1,-1 0,-6 2,43 0,-1 1,-5-1,-2 1,-4-1,-1 1,1-1,0 0,5 0,1-1,5 1,3 0,-38-2,18-3,18 0,8 0,-3 2,-16 1,-17 1,-9 0,-1 0,3 0,-1 0,-1 0,-3-1,2-1,6 0,5 0,-7 0,35 2,-1-1,-3 0,-2 0,-2 0,-1 0,4-1,1 0,3 0,0-1,1 2,1-1,-47-2,6 1,7-2,4 1,1 0,6-1,1 1,-3-3,-6 1,-9 1,0-1,-4-1,44 2,-1 0,-1-1,1 0,0 0,1 0,-41-5,13 0,6 2,-8-2,27 5,-4 0,-10 0,-4-1,-11 0,-3 0,-5 0,-1 0,2 0,1 1,-4-1,1 0,5 0,3 0,7 0,2-1,8 0,2 1,6-1,1 0,0 1,0 0,-1 0,-1 0,-1 1,-1-1,-2 0,0-1,-2-1,-1 0,0 0,0 0,7 1,1 0,7 2,1-1,-39-2,6 0,3 1,9 3,10 1,4 0,2-1,-10-1,-10 0,-1 2,5 1,12 1,3 0,-5 0,-11-1,-6 1,0 0,7 1,9 0,1 1,1 0,-6 0,-8 0,-1 0,2 0,4 1,0 2,-11-1,-19 2,43-3,-1 1,-2-1,1-1,3 1,3 0,-37 0,17 0,5 0,-1 0,-6 1,-9 1,-1 1,1 2,3-1,-2-1,-14 0,47-2,-1-1,-48 3,12-1,17 0,5 0,-3-1,-3 1,-6 1,-3-1,-13 2,38-1,-3-1,-5 0,-3 1,-5 0,0-1,3 0,1 0,3-2,2 1,4-1,2 1,5-1,-1 1,-2 0,-1 0,0 1,-2-1,-7 1,-2-1,-4 0,-2 0,-3 0,-2 0,-4 1,1-1,1 1,0 0,2 0,0 1,3-2,0 1,0 0,1 1,-2-1,0 1,5-1,2 1,6-1,1 1,4-2,1 0,2 0,-1 1,-2-1,-1 2,0-1,1 1,2-1,0 2,2-1,1 0,1 1,2-1,-47 5,5 0,10-2,-3 0,-1 1,-2-1,-2 1,8-1,2 2,-3 1,1 3,-4 0,3 0,1 0,-7-2,5 0,4 0,10 2,9 0,-3 1,-6 0,-6-2,-3 2,-6 1,-4 1,-4 2,42-9,0 0,-1 1,-1 0,-4 1,-3 1,-4-1,-2 1,-5 1,-1-1,-7 0,-1 0,1 0,1-1,5 0,1-1,7-1,3 0,5 0,3-1,2-1,1 0,-3 1,1-1,0 1,-1-1,-1 0,-2 0,-2 0,0 0,0-1,0 0,5-1,1 0,-32 4,21-2,12-2,2 2,0-1,-1 3,3 0,6-1,4 0,4 0,-2 0,-3 1,-4 0,-1 1,-4 0,-7 3,-7 4,-5 3,1 1,1-1,8 0,6-3,7 0,4-3,0-2,-2 1,-1 1,3-1,5-1,2-2,-2 2,-3 2,1 1,7-1,5-2,0-1,-6 2,-7 1,-7 3,-5 1,-3 0,-1 0,3-2,7-2,9-4,6-1,3 2,-4 0,-3 2,-2-1,0-2,2 1,0 2,5-1,6-3,-7 2,1 0,3-1,71 18,-30-20,54 14,-61-22,4 1,23-1,-10 0,16 0,-18 0,2 0,3 0,0 0,-3 0,-2 0,4 0,2-1,-1 0,-5-1,14-1,3 0,20-2,-4 1,-7-1,-9 1,-6-2,-5 1,-6 1,2-2,-1 0,3 0,7-1,3 1,6-1,2 0,0-1,-6 1,-5 0,0 1,-1-1,4 0,4 0,1-2,5 0,2 0,2-2,-3 1,-9 3,-8 1,-9 2,0-1,5 0,5-2,5-1,-2 1,-6 1,-1 1,3-1,7-2,7-1,3-2,1-1,-1 0,2 1,8-2,6 0,4 0,-3 0,-13 2,-5 2,-4-1,1 1,3-1,0 2,-3 1,-4 2,-4 1,0 0,4-1,6-1,3-1,4-1,6 0,5 1,-4 0,6 1,9 1,16-2,-38 3,0 0,-1 0,0 0,41-4,-15 1,-12 0,-3 0,5-1,3 0,2 1,-3 1,3 0,16-5,-39 5,2 0,9-2,2 1,2-1,1 0,-2 0,-1 1,-3 0,-1 0,-4-1,-1 2,-2-1,0 1,-1 0,0 0,-2 0,-1 0,39-4,-10 0,-14 2,-6 2,-2 1,3-1,13 0,10-2,8 0,-5 1,-16 1,-11 1,-10 0,2 0,0-2,3 0,2 3,8 0,18-1,14-1,-39 3,2-1,2 1,-1 0,-3 0,-2 0,-4 0,-1 1,35-2,2 0,8 0,-45 2,1 0,-1-1,0 1,42-3,-5 1,4-1,-40 3,1 0,4-1,2 0,1 1,0-1,-4 1,0-1,-4 1,-1-1,1 1,-1 0,1 0,1 0,0-1,0 0,45-1,-11-1,-5 0,3 1,5 0,11 2,-46 0,0 1,-3-1,0 0,41-1,-16-1,-13 2,-5 0,4 2,10 0,11 0,7 0,7 0,-46-1,1 0,5 0,2 1,6-1,2 0,0 0,-2 1,-5 0,-2 1,37 0,-18 2,-9 0,-6 0,0-1,1-1,10-1,17 0,-37 0,3 0,11 1,4-1,12 1,2 0,5 1,1 0,-1 1,-1 0,-11 0,-3 1,-14 1,-2 0,-4 0,-1-1,2 0,1 0,5 1,1-2,4 1,0-1,-4 0,-2 0,-6 1,-2 0,-3-1,0 2,49 4,-49-4,0 0,45 5,2-2,-45-4,2 1,8-1,1 0,5 1,1 0,-3 1,-1 0,-5-1,-3 1,-4 1,-1-1,-2-1,1 1,3 0,2-1,0-1,1 0,1 1,0-1,0 0,0 0,1 0,3 0,16 2,4 0,6 0,1-1,4 1,-1-1,1 1,-1-1,-8 0,-1-2,7 2,2-1,6 0,1 0,2-1,-2 1,-3-1,-2 1,-4-1,-3 1,-11-1,-3 1,-9-1,-1 0,-3 0,-1 0,1 0,0 0,6 1,0-1,2 1,-2 0,-4 0,-3 0,41 2,-11-2,-3-2,5-1,-40-1,2 0,2 1,1-1,2 1,0 0,1 1,-1-1,0 2,0-1,1 0,2 0,1 1,2 0,-1 0,1-1,2 0,1 0,2 0,2-1,3 0,2 0,4-1,1 1,-4 0,-1 0,-5 0,0 1,-5 0,-2 0,-4 0,-3 0,-1-1,-3 0,43 1,-13-2,-4 0,0 0,0 0,-5 0,-3 0,1 0,9 0,10 0,3 0,-43 1,-1 0,1 0,1 0,2 1,1 0,6 0,2 0,1 0,1 0,8 1,1-1,4 1,1 1,-2 0,-2 0,-3 0,-2-1,-9 0,-2 0,-4-2,-1 0,0 1,-1-1,0 1,-1-1,0 1,0-1,44 2,-11-2,-15-1,-14 0,-8 0,-3 0,-1 0,-4 0,-8 0,-9 0,13-2,-12 1,10-2,-9 2,-2 1,4 0,0-1,-3 0,4-1,-6 1,10-1,-4 1,-1 0,9 0,-13 0,7 0,-3 0,-7 0,10 0,-5-1,-1 0,4 0,-97 29,44-16,-24 6,-2 0,16-8,5-2,4-1,4-1,-6 0,-6 1,-6 0,0 0,3 0,5-1,-2 0,-5 1,-4 1,-1 2,1 1,-7 1,-7 1,-5 1,-1-1,3-1,-3 1,-5 0,0 0,7-2,9-1,13-3,5-1,-8 2,-18 1,-14 1,-7-1,3-3,10 0,8-1,4 0,9-1,7 0,3 1,0 0,-12-1,-16 1,-12 0,1-1,15-1,16-1,5 0,-12 0,-22 0,-15 0,-6-1,5 1,3 0,5 1,4-1,9-1,12 0,2 1,-5 2,-8-1,-8 1,-6-2,-5-1,-4 0,1 0,-4 1,44 0,-1-1,-3 1,0 0,-3 0,0-1,2 0,0 0,3 0,0 0,-47 0,9 0,6 0,5 0,-9 0,35 0,-3 0,-3 0,0 0,0-1,2 1,4-1,3 0,-33 0,9 0,1 1,-4 0,-13 2,39-2,-3 1,-3 0,-1 0,1-1,-1-1,3 1,0-1,-44-1,11 1,7 2,4 1,-3-2,-10 0,-7-3,45 1,0 0,1 1,0-1,-46-2,0 2,1 0,45 0,0 0,-1 1,0-1,1 1,1-1,-44 0,7-1,-5 1,-2-2,42 2,-1 1,-5 0,-1 0,-2 0,0-1,-3 0,0 0,4-1,2 0,6 0,2 0,-37-2,11 1,-1 0,-1 1,1-1,4 0,-2 1,-9 0,-8 0,37 2,-3-1,-10 0,-2 0,-7-2,-1 1,-6-1,-1 0,4-1,1 1,5 0,3 0,6-1,1 1,8 0,2-1,-37-1,19 0,15 2,18 1,15 2,-3 0,0 0,-18-1,-7 1,-5-1,4 0,4 0,4 0,5 1,1 0,1 1,4 1,1 0,2 0,2 0,4-1,-14 2,-16 1,-31 1,25-2,-3 0,-4-1,0-1,3 1,1 0,10 0,5 0,-18 0,20 1,16 0,10-1,-11 0,6 1,-16 1,-1 0,-13 0,-4-1,4-2,9 0,22 0,-4 0,11 0,-16 1,5 0,2 1,-10-2,-4-1,-11-1,0-1,7 1,3 0,0 1,1-1,-4-1,-11 0,-11-1,-8 0,1-2,4-1,1 0,2 2,1 1,-1-1,-1-1,-5 0,-1-1,6 1,7 3,13-1,13 2,2 0,-7 1,-9 1,-16 0,-12 0,-6-1,0 0,6 0,10 0,11 0,6 1,8 0,-3 0,-4 0,-5 0,-8 0,-4 0,-2 0,-4 0,-1 0,-2 0,0 1,5 1,5-1,-10 1,-15 0,38 0,-3 0,-6 1,-2 0,0-1,0 1,0 1,2-1,6 0,1 0,-43 2,14 0,0-2,-15 0,44-2,-1-1,-1 1,0-1,4 1,0-1,-44 1,1 1,-2 0,5 1,16 1,15 1,9 0,-1 1,-8 0,-12 1,-6 1,5 0,1 3,6 1,5-1,2 1,11-4,3-1,-3 1,-7 1,-5 4,-2 2,4 0,-4 1,-12-1,-13 3,40-8,0 1,-49 10,7 1,6-1,4 1,3-2,6-2,5-3,6-4,0-1,2-1,0 0,0 1,-7 1,-10 3,-6 1,3 0,6 0,4 0,-2 1,-4-1,3 0,7-3,3-1,6-2,4-1,6 0,3-1,-8 0,-13 2,-13 0,-10 0,-2-1,1-1,5 0,11-1,12 1,13-3,6-1,4-1,0 0,-7 0,-1-1,-2 0,-1 0,2-1,5 0,9 0,13 0,-34 0,6-5,-7 0,-23-3,-6-2,1-2,1-1,6 0,6-1,-8-4,34 7,27 7,-3 3,-19-1,-15-2,-16-3,2-3,19 2,13 3,3 3,-2 1,0 1,4 0,-1-2,14 1,-19-2,10 1,-16-2,-10-1,-9-3,-2 0,11 1,15 3,14 2,-17-8,-31-8,-20-7,39 11,2 0,-37-12,26 6,21 6,19 7,98 26,-44-12,59 17,-55-15,10 3,10 2,7 1,0-1,-11-1,-11-4,-13-2,-7-1,4-2,3 1,1 0,-3 0,-3 1,27 3,18 5,14 8,1 4,-26-2,-12-4,-12-7,-5-2,1 0,8 3,9 4,0-1,-6 0,-11-4,0-1,8 1,3-1,-7-2,-13-4,5 0,-8 0,18 4,-4 1,13 3,9 2,0-1,-6-5,-15-4,-12-3,8-1,-6 0,22 2,9 4,18 4,14 4,-2 1,-16-3,-24-6,-19-3,-8-2,9 1,11 2,16 1,8 3,-3-1,-2 2,-6-1,2-1,4 0,-1-2,-8-1,-9-3,-6 0,3-1,4 1,4 1,0 1,1-1,1-1,5-1,0 0,1-1,-2 0,2-1,7 0,9 0,10 0,2 1,-5 1,-4 0,-5 1,-5-1,-3 1,-10-2,-13-1,-11 0,4 0,-6 0,8 0,7 0,-3 0,9 0,-6-1,2 0,0 0,3 0,1 0,-3 0,-4 0,-6 1,-3 0,0 0,3 1,4-1,3-2,-2-1,-2 0,1-1,5-1,8-1,4-1,-2-1,-6 3,-6 1,-4 0,3 1,3-1,-1-1,-1 0,-2-1,7 0,8-2,11-1,3 1,-5 0,-8 2,-2-1,12 0,19-2,8-2,-6 2,-12-1,-16 1,-2-1,-4 1,-6 1,-7 1,-8 3,-1-1,6 0,11-1,5-2,-4 1,-4 0,-3 3,5-3,14-1,8-2,3-1,-6 2,-9 2,-3 1,2 1,5-1,2-1,0-1,6-1,8 1,5-2,-2 1,-10 0,-11 3,-9 0,-5 2,-1 0,-3 0,0 0,-1-1,4 1,4-1,1 0,1 0,-2-1,-2 0,0 0,2 0,5 0,6-2,2 0,-4-1,-7 1,-4 0,-1 0,-1 0,-1 2,-3 1,1 0,7-1,8-3,6-1,0 0,-2 0,-4 3,-2 1,-2-1,-1 1,-2-1,0 0,1-1,0 2,-2 0,-3 2,1 1,1 0,-2 0,-9 0,-10 2,16-3,-10 3,24-2,-7 1,10-1,9-1,0 0,-2 0,-6 0,-5 1,-2 0,-9 1,-8 1,-11 0,11-3,0 2,15-4,-1 1,7 0,5 0,-1 1,-3-1,1 2,3-1,3 1,1-1,-7 0,-5-2,2 1,4 0,8 0,6 0,-2 0,-4 2,-2 0,2 1,5 0,1 0,-6 0,-11 1,-11 0,-9-1,3 1,10 0,13 0,7 1,-2 1,-6 0,-4 1,4-1,6 1,4-1,0 0,-4-2,-4 0,-1 0,3 0,1 1,0 0,-5 0,-9 0,-4-1,2 0,11 0,11-1,9 0,16-2,-40 1,2 1,5 0,1 0,0 0,-1 0,-7 1,-2 0,33-2,-19 0,-8 0,-10 0,-3-1,1 1,5-2,9 0,8 1,6 0,0 1,-2 0,-4 0,-2 1,3-2,10 0,13-1,-40 1,1 1,3-1,0-1,2 0,-1-1,0 0,0-1,3 0,1 0,4-1,2 0,1 1,1 0,-1 0,-2 0,-7 1,-5 1,22-2,-25 3,-14 1,-4 0,5 1,6 0,-1 1,-5 0,-6 0,-1 0,9 0,10 0,12-1,3-1,-4 2,0 0,4 0,15 0,21-1,-39 1,2-1,7 0,1 1,1 0,0 0,-3 0,-1 1,-5-1,-1 1,-4 0,-2-1,-1 0,-2-1,46-1,-6-3,4-2,-43 4,0-1,4 1,0-1,1 1,0-1,-4 0,0-1,-1-1,1 0,1 0,2 0,3-1,2 1,5 0,1 0,2 0,0-1,-2 1,0 0,-5-1,-1 1,-6 1,-2 0,-1 0,0 1,44-3,-3 2,-3 1,-7-1,-10 1,-8 0,5-1,20 1,-28 1,4 0,9 0,3 0,2 0,-1-1,-10 1,-3 0,32-2,-31 0,-16 1,3-2,4 0,5-1,-3 0,-6 2,-11 0,-15 3,-12 0,-6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32:33.781"/>
    </inkml:context>
    <inkml:brush xml:id="br0">
      <inkml:brushProperty name="width" value="0.025" units="cm"/>
      <inkml:brushProperty name="height" value="0.025" units="cm"/>
      <inkml:brushProperty name="color" value="#FFFFFF"/>
    </inkml:brush>
  </inkml:definitions>
  <inkml:trace contextRef="#ctx0" brushRef="#br0">7 0 24575,'-2'9'0,"1"0"0,1 0 0,-1-2 0,1 3 0,0 2 0,0 2 0,0 2 0,-2-3 0,2-3 0,0-3 0,-1-2 0,2 2 0,1 0 0,-1 4 0,2-2 0,-3-1 0,1-2 0,-1 0 0,0-3 0,1 0 0,-1 0 0,0 1 0,0-1 0,1 4 0,1-2 0,-1 2 0,-1-1 0,1 1 0,-1 2 0,2-3 0,-1 2 0,-1-4 0,1-1 0,-1-1 0,0 0 0,0-1 0,0-1 0,0 1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32.567"/>
    </inkml:context>
    <inkml:brush xml:id="br0">
      <inkml:brushProperty name="width" value="0.06174" units="cm"/>
      <inkml:brushProperty name="height" value="0.06174" units="cm"/>
      <inkml:brushProperty name="color" value="#FFFFFF"/>
    </inkml:brush>
  </inkml:definitions>
  <inkml:trace contextRef="#ctx0" brushRef="#br0">140 0 24575,'-63'26'0,"13"-7"0,45-15 0,1 1 0,0 2 0,1 0 0,-2 4 0,4-5 0,-2 2 0,2-2 0,1 1 0,0 2 0,0-2 0,0 0 0,0 1 0,1-2 0,3 1 0,1 3 0,0 1 0,1 1 0,-1 1 0,-3-3 0,5-3 0,7-3 0,0-3 0,0 1 0,-3 0 0,-10-2 0,4 0 0,5-2 0,5 0 0,0 1 0,2-3 0,-7 1 0,0 2 0,-3-2 0,-1 1 0,1-2 0,2-1 0,0 0 0,-1-1 0,-3 1 0,-4-1 0,3-1 0,-1-3 0,2 2 0,-1-1 0,-1 2 0,-1-3 0,-1 4 0,-1 2 0,0 2 0,0-4 0,0 0 0,0-2 0,0 1 0,0 0 0,0 3 0,-1 0 0,-1 2 0,0-1 0,1 1 0,-3 0 0,-3-3 0,2 1 0,-1-1 0,2 3 0,2 2 0,2-3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35.986"/>
    </inkml:context>
    <inkml:brush xml:id="br0">
      <inkml:brushProperty name="width" value="0.06174" units="cm"/>
      <inkml:brushProperty name="height" value="0.06174" units="cm"/>
      <inkml:brushProperty name="color" value="#FFFFFF"/>
    </inkml:brush>
  </inkml:definitions>
  <inkml:trace contextRef="#ctx0" brushRef="#br0">73 294 24575,'5'-12'0,"-1"1"0,0-3 0,0 1 0,0 2 0,-2 1 0,1-2 0,-2 2 0,1-1 0,-1 0 0,-1 2 0,0 1 0,0 2 0,0 0 0,0-5 0,0-4 0,0-7 0,0-1 0,0 3 0,0 7 0,0 6 0,-1-2 0,-1 2 0,1-1 0,-3 2 0,0 1 0,-1 1 0,-3 4 0,-2 1 0,0 3 0,2-3 0,2 3 0,-2-1 0,3 2 0,2 0 0,-2 4 0,-2 3 0,2 3 0,0-1 0,1 2 0,3-1 0,1 0 0,0 0 0,0 2 0,1 0 0,2-2 0,-2-2 0,0-4 0,3-1 0,-2-3 0,-1 0 0,1 0 0,0 4 0,-1 0 0,2 2 0,-1 3 0,1-1 0,-2 1 0,0 0 0,1-2 0,0-2 0,-2-1 0,0-3 0,2 1 0,-1 2 0,1-3 0,-2 5 0,2-1 0,-2 7 0,1 3 0,-1 5 0,0-2 0,3-2 0,-3-7 0,1 0 0,0-4 0,0-2 0,-1-1 0,3-1 0,-3-1 0,1-1 0,-1-3 0,0 3 0,0-1 0,2 1 0,3 1 0,5 0 0,2 1 0,-3-2 0,-3-1 0,-2-3 0,-1 2 0,0-2 0,3 0 0,1 0 0,-2 0 0,-1 0 0,-4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42.121"/>
    </inkml:context>
    <inkml:brush xml:id="br0">
      <inkml:brushProperty name="width" value="0.06174" units="cm"/>
      <inkml:brushProperty name="height" value="0.06174" units="cm"/>
      <inkml:brushProperty name="color" value="#FFFFFF"/>
    </inkml:brush>
  </inkml:definitions>
  <inkml:trace contextRef="#ctx0" brushRef="#br0">27 0 24575,'-9'5'0,"2"-1"0,3-1 0,2-2 0,-1-1 0,3 2 0,-1 0 0,1-2 0,0 1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48.350"/>
    </inkml:context>
    <inkml:brush xml:id="br0">
      <inkml:brushProperty name="width" value="0.06174" units="cm"/>
      <inkml:brushProperty name="height" value="0.06174" units="cm"/>
      <inkml:brushProperty name="color" value="#FFFFFF"/>
    </inkml:brush>
  </inkml:definitions>
  <inkml:trace contextRef="#ctx0" brushRef="#br0">27 0 24575,'0'6'0,"0"1"0,0 2 0,0 1 0,-3 1 0,2 3 0,0 8 0,-2 5 0,2 6 0,-1-1 0,0 2 0,1-6 0,-1-7 0,1-8 0,1-7 0,0 2 0,-3 0 0,3 5 0,-1 3 0,1 6 0,-1-1 0,1-4 0,-3-6 0,3-2 0,0-2 0,0 3 0,0 1 0,-1-4 0,1 2 0,0-5 0,0 5 0,0 1 0,0 1 0,0-2 0,0-1 0,0-3 0,0-4 0,0-1 0,0-4 0,0-1 0,1-1 0,3-5 0,1-3 0,0-5 0,2 1 0,-3 2 0,-3 6 0,0 6 0,1 0 0,-2 3 0,2-3 0,0-1 0,1 0 0,3-2 0,-3 1 0,3 2 0,-3 1 0,-1 1 0,0 0 0,1 1 0,2-1 0,4-1 0,-1-1 0,1 3 0,0 1 0,0 0 0,4 0 0,0 0 0,-7 0 0,-1 1 0,-3 0 0,-2 2 0,1 2 0,1 3 0,0 2 0,-1 1 0,-1-1 0,1-1 0,-1 0 0,0 1 0,0-3 0,0-3 0,0-3 0,-1 1 0,1 1 0,-1-2 0,2 3 0,-1-1 0,1 1 0,-1-2 0,3 1 0,-3-2 0,0 0 0,0 3 0,1 0 0,-1 1 0,1-1 0,-1 4 0,0-3 0,0-4 0,0 1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52.836"/>
    </inkml:context>
    <inkml:brush xml:id="br0">
      <inkml:brushProperty name="width" value="0.06174" units="cm"/>
      <inkml:brushProperty name="height" value="0.06174" units="cm"/>
      <inkml:brushProperty name="color" value="#FFFFFF"/>
    </inkml:brush>
  </inkml:definitions>
  <inkml:trace contextRef="#ctx0" brushRef="#br0">115 16 24575,'-5'-3'0,"2"0"0,0-1 0,-2 3 0,0-2 0,-1 2 0,1 1 0,-1 0 0,1 0 0,1 0 0,2 0 0,-5 1 0,-2 2 0,3-2 0,-1 3 0,2-3 0,1 1 0,-1 3 0,0 0 0,2 0 0,0 2 0,1-2 0,-2 0 0,3 1 0,-3 3 0,3-2 0,1-2 0,1 1 0,2 1 0,-2 3 0,4-3 0,-2-1 0,1-1 0,2-1 0,1-1 0,2 0 0,1 1 0,0-2 0,4 2 0,3-3 0,-3 3 0,-2-3 0,-2-1 0,1 0 0,-2 0 0,1 0 0,-4-1 0,0-2 0,0 2 0,3-6 0,-2 0 0,-2 0 0,-1 1 0,-3 1 0,0 2 0,-1-1 0,3 0 0,-3 3 0,0-4 0,0 0 0,0-1 0,0 4 0,0-2 0,1 3 0,-1-3 0,0 1 0,-1-1 0,1-2 0,0 0 0,0 0 0,-3 3 0,2 1 0,-4 0 0,1 0 0,0 1 0,1 0 0,1 1 0,-6-3 0,-1 3 0,-1-1 0,1 1 0,1 0 0,-2 0 0,-2 0 0,-2 0 0,2 0 0,5 0 0,1 0 0,2-1 0,4 1 0,6-3 0,8 0 0,5 0 0,3 0 0,-5-1 0,-6 3 0,-7 1 0,-2-3 0,0 3 0,5 4 0,0 6 0,4 1 0,-2-2 0,-8-4 0,0-2 0,-1 0 0,0 3 0,-1 4 0,0 1 0,-2 4 0,1-2 0,-1-4 0,3-3 0,3-1 0,2 2 0,0 4 0,1 1 0,1-2 0,-1-3 0,-2-2 0,-1-4 0,6 3 0,2 0 0,5 1 0,-3-2 0,-3-2 0,-5-1 0,0 0 0,-2 0 0,2-3 0,-5 3 0,3-4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02.515"/>
    </inkml:context>
    <inkml:brush xml:id="br0">
      <inkml:brushProperty name="width" value="0.06174" units="cm"/>
      <inkml:brushProperty name="height" value="0.06174" units="cm"/>
      <inkml:brushProperty name="color" value="#FFFFFF"/>
    </inkml:brush>
  </inkml:definitions>
  <inkml:trace contextRef="#ctx0" brushRef="#br0">1 18 24575,'12'-1'0,"3"-1"0,1 0 0,-5 2 0,1-1 0,-1 1 0,0 0 0,0 0 0,-6 0 0,2 0 0,1 0 0,5 0 0,-6 0 0,2-2 0,-2 2 0,4-1 0,2-2 0,-4 2 0,2 1 0,-6-1 0,1-2 0,1 3 0,-1-1 0,1 1 0,-2 0 0,-1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04.586"/>
    </inkml:context>
    <inkml:brush xml:id="br0">
      <inkml:brushProperty name="width" value="0.06174" units="cm"/>
      <inkml:brushProperty name="height" value="0.06174" units="cm"/>
      <inkml:brushProperty name="color" value="#FFFFFF"/>
    </inkml:brush>
  </inkml:definitions>
  <inkml:trace contextRef="#ctx0" brushRef="#br0">0 6 24575,'43'-2'0,"-9"-1"0,-16 3 0,6-1 0,1 2 0,-3-1 0,-11 3 0,-9-3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06.369"/>
    </inkml:context>
    <inkml:brush xml:id="br0">
      <inkml:brushProperty name="width" value="0.06174" units="cm"/>
      <inkml:brushProperty name="height" value="0.06174" units="cm"/>
      <inkml:brushProperty name="color" value="#FFFFFF"/>
    </inkml:brush>
  </inkml:definitions>
  <inkml:trace contextRef="#ctx0" brushRef="#br0">0 1 24575,'1'9'0,"-1"-1"0,3 7 0,-3 2 0,0 2 0,0 6 0,0-2 0,0-1 0,0-3 0,0 2 0,0 0 0,1 2 0,0-3 0,-1-3 0,0-8 0,0-1 0,0-2 0,3-3 0,-3 1 0,0 2 0,1 3 0,-1 4 0,0 3 0,0-6 0,0-5 0,0-4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09.185"/>
    </inkml:context>
    <inkml:brush xml:id="br0">
      <inkml:brushProperty name="width" value="0.06174" units="cm"/>
      <inkml:brushProperty name="height" value="0.06174" units="cm"/>
      <inkml:brushProperty name="color" value="#FFFFFF"/>
    </inkml:brush>
  </inkml:definitions>
  <inkml:trace contextRef="#ctx0" brushRef="#br0">17 1 24575,'-5'6'0,"2"1"0,-1 1 0,3-1 0,-2 0 0,2-2 0,1 0 0,0 4 0,0 3 0,0 5 0,0-2 0,0-3 0,0-5 0,0 0 0,0 2 0,1 2 0,2 1 0,-2 3 0,0-3 0,3-2 0,-2-3 0,-1-2 0,-1-4 0,4 3 0,-3-3 0,3 1 0,4 2 0,5 1 0,1 0 0,-3-2 0,-2-1 0,-3-1 0,-1-1 0,-4 0 0,5-1 0,0-1 0,3 0 0,0 0 0,0-2 0,-3-1 0,1-3 0,-2 0 0,2-2 0,0 2 0,-2-2 0,-2-2 0,0 1 0,-1 0 0,-1 1 0,-1 3 0,3 2 0,-3 3 0,0-3 0,0-1 0,-3 1 0,2-4 0,1 2 0,-2 0 0,1-1 0,1 3 0,-2 3 0,0 0 0,-2-2 0,3-1 0,-3 0 0,2-1 0,-2 4 0,1-3 0,-6 1 0,-1 2 0,0-2 0,6 0 0,-1 4 0,1-1 0,-4-1 0,0 0 0,-1-1 0,5 2 0,0 1 0,7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12.316"/>
    </inkml:context>
    <inkml:brush xml:id="br0">
      <inkml:brushProperty name="width" value="0.06174" units="cm"/>
      <inkml:brushProperty name="height" value="0.06174" units="cm"/>
      <inkml:brushProperty name="color" value="#FFFFFF"/>
    </inkml:brush>
  </inkml:definitions>
  <inkml:trace contextRef="#ctx0" brushRef="#br0">63 1 24575,'-7'0'0,"4"0"0,-3 1 0,5 2 0,-1-2 0,-2 4 0,-1 2 0,-1 3 0,1 2 0,-1 1 0,1-2 0,2-2 0,-1-2 0,4-2 0,-4 1 0,4 2 0,-1-2 0,1 2 0,0 2 0,0 1 0,0-3 0,1 2 0,3 0 0,0 0 0,0 1 0,0-3 0,0-2 0,-2-1 0,2 0 0,1-2 0,13-1 0,11 4 0,-1-3 0,-1-1 0,-6-2 0,-5 0 0,-4 0 0,-2 0 0,-4-2 0,4 0 0,1 1 0,1-1 0,-5 0 0,-2 0 0,1 0 0,1-6 0,0 0 0,1-2 0,-3-2 0,0 2 0,-2 2 0,0-1 0,-2 3 0,0 1 0,-1 1 0,0 1 0,0-2 0,0-4 0,0 1 0,-1-2 0,-3 1 0,3 5 0,-2-1 0,1 2 0,0 1 0,-2-2 0,-1 0 0,-1 2 0,-5-4 0,2 5 0,2-3 0,0 4 0,1-1 0,-3-2 0,2 2 0,2 0 0,0 0 0,2 1 0,-2-3 0,-5 3 0,0 0 0,-1 0 0,5 0 0,5-1 0,1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32:33.782"/>
    </inkml:context>
    <inkml:brush xml:id="br0">
      <inkml:brushProperty name="width" value="0.025" units="cm"/>
      <inkml:brushProperty name="height" value="0.025" units="cm"/>
      <inkml:brushProperty name="color" value="#FFFFFF"/>
    </inkml:brush>
  </inkml:definitions>
  <inkml:trace contextRef="#ctx0" brushRef="#br0">128 44 24575,'-9'1'0,"-2"2"0,-2 2 0,-3 2 0,3 0 0,3 0 0,2-3 0,4-2 0,2 1 0,-2 0 0,0 1 0,-1-1 0,3-1 0,-2 2 0,3-3 0,-3 4 0,0 2 0,0 3 0,1 3 0,0-1 0,0-3 0,3-1 0,-1-3 0,1-1 0,0 1 0,0 0 0,0 1 0,1 0 0,-1 1 0,0-3 0,2-1 0,-2-1 0,2 0 0,1 2 0,2 1 0,0 1 0,-1-4 0,0 0 0,0-1 0,1 0 0,3-1 0,0 1 0,4 1 0,-1-2 0,1 1 0,-3-1 0,-1 0 0,-2 0 0,5 1 0,3-1 0,2 2 0,-3-4 0,-5 2 0,-3 0 0,-1-1 0,1 1 0,1-1 0,2-1 0,0 1 0,3-1 0,2-4 0,3 0 0,4-5 0,-2 2 0,-5 0 0,-2 0 0,-3 1 0,-3 2 0,-1-1 0,-2 1 0,0 2 0,-1 1 0,0-1 0,-1-1 0,0-1 0,0-2 0,-1 0 0,0-1 0,-2 0 0,-1-2 0,0 0 0,-1-1 0,0 1 0,1 4 0,-1 0 0,2 2 0,-1 1 0,1 1 0,0 1 0,-4-1 0,-1 1 0,-3-2 0,-3 0 0,-1 0 0,1 0 0,1 1 0,1 2 0,0 1 0,-1 0 0,0 0 0,1 1 0,2 1 0,1-1 0,1 0 0,3 1 0,1-1 0,1-1 0,2 1 0,-2-1 0,2 1 0,-2 2 0,2-2 0,1 1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15.160"/>
    </inkml:context>
    <inkml:brush xml:id="br0">
      <inkml:brushProperty name="width" value="0.06174" units="cm"/>
      <inkml:brushProperty name="height" value="0.06174" units="cm"/>
      <inkml:brushProperty name="color" value="#FFFFFF"/>
    </inkml:brush>
  </inkml:definitions>
  <inkml:trace contextRef="#ctx0" brushRef="#br0">99 63 24575,'-8'0'0,"1"0"0,-5 1 0,0 3 0,-2 1 0,4 0 0,5-1 0,1-1 0,1-2 0,2 2 0,-3-2 0,1 3 0,0-2 0,1 2 0,-2 1 0,3 1 0,0 0 0,-2-1 0,2 2 0,1 3 0,0 3 0,0 1 0,0-1 0,1-1 0,2-3 0,-1-2 0,5 0 0,12-5 0,11 0 0,2-1 0,-2-1 0,-11 0 0,-11 0 0,1-1 0,-1-3 0,7 0 0,-2-1 0,-3 1 0,-3 0 0,-2 1 0,-1-2 0,1-4 0,1 0 0,0-4 0,-1 2 0,-4 3 0,-1-2 0,1 4 0,-1 0 0,0 5 0,0-2 0,-1-2 0,-2-3 0,-7-6 0,-4-3 0,1 1 0,-1-1 0,5 4 0,0 1 0,2 6 0,3 2 0,-3 4 0,-7 1 0,-3 2 0,4-1 0,6 1 0,7-3 0,0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17.864"/>
    </inkml:context>
    <inkml:brush xml:id="br0">
      <inkml:brushProperty name="width" value="0.06174" units="cm"/>
      <inkml:brushProperty name="height" value="0.06174" units="cm"/>
      <inkml:brushProperty name="color" value="#FFFFFF"/>
    </inkml:brush>
  </inkml:definitions>
  <inkml:trace contextRef="#ctx0" brushRef="#br0">112 22 24575,'-11'-3'0,"-2"3"0,-2 4 0,-1 1 0,3 3 0,-3 1 0,6-1 0,4-3 0,3 1 0,-1-1 0,3 3 0,-3 0 0,4 1 0,1 0 0,3 6 0,1 1 0,0-3 0,3-2 0,-1-2 0,0-2 0,5-3 0,7 1 0,11-3 0,1 2 0,-7-2 0,-9-2 0,-4 0 0,-2-2 0,2-2 0,-1 3 0,-6-3 0,3 2 0,-1-4 0,-2 3 0,1-3 0,0 0 0,-3 5 0,0-4 0,-2 5 0,0-4 0,1-1 0,0-3 0,2-6 0,-2 1 0,0 0 0,2 1 0,-3 4 0,0 2 0,0 5 0,0-3 0,-4 3 0,0-3 0,-3-1 0,-5 2 0,0-3 0,-3-2 0,-3 0 0,-2-1 0,4 3 0,2 3 0,4 0 0,0 2 0,4 1 0,-1-1 0,1 1 0,-2-3 0,0 3 0,-1-1 0,4 1 0,5 0 0,3 4 0,-2-3 0,3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26.137"/>
    </inkml:context>
    <inkml:brush xml:id="br0">
      <inkml:brushProperty name="width" value="0.06174" units="cm"/>
      <inkml:brushProperty name="height" value="0.06174" units="cm"/>
      <inkml:brushProperty name="color" value="#FFFFFF"/>
    </inkml:brush>
  </inkml:definitions>
  <inkml:trace contextRef="#ctx0" brushRef="#br0">0 1 24575,'0'9'0,"0"0"0,0 3 0,0 1 0,0-7 0,0-1 0,0-2 0,0 3 0,0 8 0,0 4 0,0 6 0,0-9 0,0 1 0,0-11 0,0 6 0,1 10 0,3 5 0,-3-11 0,5-6 0,-3-24 0,3-2 0,0-5 0,2 0 0,0 5 0,-2 2 0,-3 8 0,0 2 0,1 0 0,0-1 0,4-5 0,-3 1 0,-2 1 0,2 4 0,-4 0 0,3 2 0,0 2 0,1 0 0,-1-1 0,5 0 0,1-1 0,1-1 0,-4 4 0,-2 5 0,-3 6 0,2-4 0,-4 3 0,1-4 0,-1-1 0,0 2 0,0-1 0,0 3 0,0-1 0,0 1 0,0-3 0,0-1 0,0 4 0,0-1 0,-1 5 0,1 1 0,-2-3 0,2-4 0,0-7 0,3-1 0,1-8 0,-2 0 0,3 0 0,-2 1 0,0-1 0,0 1 0,0 1 0,2-1 0,-1 2 0,-3 0 0,2 4 0,-2-1 0,1-2 0,1-1 0,3-6 0,0 3 0,-1 1 0,-2 4 0,-1 3 0,1-2 0,1 2 0,2 0 0,-1-2 0,-1 2 0,1 1 0,-1 0 0,1-1 0,-1 1 0,0 0 0,1 1 0,-1 3 0,1 1 0,1-4 0,-3 5 0,-1-1 0,-1 1 0,3 6 0,-3-2 0,-1-4 0,3 4 0,-3-5 0,1 4 0,-1 5 0,4 4 0,-3-3 0,0 1 0,1-10 0,-2-1 0,5-5 0,5 0 0,-3-2 0,2 1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29.437"/>
    </inkml:context>
    <inkml:brush xml:id="br0">
      <inkml:brushProperty name="width" value="0.06174" units="cm"/>
      <inkml:brushProperty name="height" value="0.06174" units="cm"/>
      <inkml:brushProperty name="color" value="#FFFFFF"/>
    </inkml:brush>
  </inkml:definitions>
  <inkml:trace contextRef="#ctx0" brushRef="#br0">10 0 24575,'3'1'0,"2"3"0,4-4 0,4 0 0,1 0 0,-5 0 0,-1 4 0,-2-1 0,0 2 0,-1 0 0,-3-1 0,-2-2 0,0 0 0,0 2 0,0-3 0,0 3 0,0 0 0,0 2 0,-1 0 0,1 1 0,-1-2 0,-3-1 0,-1 2 0,-2 2 0,1 0 0,-1-2 0,3-1 0,1-3 0,0 2 0,-1-3 0,3 3 0,-3-3 0,1 0 0,0 3 0,-3-3 0,0 3 0,5-2 0,-5-1 0,4-1 0,1 4 0,-2 0 0,0 0 0,2 1 0,0-1 0,-2-1 0,2-1 0,2-1 0,4-1 0,4 0 0,3 0 0,0 0 0,-2 0 0,-4 0 0,-2 0 0,3 0 0,-1 0 0,3 0 0,-1 0 0,2 0 0,3 0 0,3 0 0,0 0 0,-4 0 0,-3 0 0,-1 0 0,-3 0 0,-1 0 0,-3 0 0,-1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38.481"/>
    </inkml:context>
    <inkml:brush xml:id="br0">
      <inkml:brushProperty name="width" value="0.06174" units="cm"/>
      <inkml:brushProperty name="height" value="0.06174" units="cm"/>
      <inkml:brushProperty name="color" value="#FFFFFF"/>
    </inkml:brush>
  </inkml:definitions>
  <inkml:trace contextRef="#ctx0" brushRef="#br0">0 0 24575,'0'0'0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42.208"/>
    </inkml:context>
    <inkml:brush xml:id="br0">
      <inkml:brushProperty name="width" value="0.06174" units="cm"/>
      <inkml:brushProperty name="height" value="0.06174" units="cm"/>
      <inkml:brushProperty name="color" value="#FFFFFF"/>
    </inkml:brush>
  </inkml:definitions>
  <inkml:trace contextRef="#ctx0" brushRef="#br0">8 0 24575,'0'20'0,"0"2"0,0 2 0,-1 0 0,-1-5 0,1-4 0,0-5 0,1-3 0,0-2 0,0 0 0,0 4 0,-2 4 0,2 4 0,-1-1 0,1-3 0,0-7 0,0-3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45.339"/>
    </inkml:context>
    <inkml:brush xml:id="br0">
      <inkml:brushProperty name="width" value="0.06174" units="cm"/>
      <inkml:brushProperty name="height" value="0.06174" units="cm"/>
      <inkml:brushProperty name="color" value="#FFFFFF"/>
    </inkml:brush>
  </inkml:definitions>
  <inkml:trace contextRef="#ctx0" brushRef="#br0">188 1 24575,'-43'3'0,"20"-1"0,-8 2 0,22 0 0,-4 1 0,-1 2 0,3-2 0,1 0 0,2 2 0,0 2 0,2 0 0,1 0 0,2-1 0,0-2 0,3-3 0,-1 2 0,1-2 0,0 1 0,0 4 0,1 2 0,3 3 0,0 4 0,3-3 0,-3-3 0,1-4 0,0-3 0,3 2 0,1-4 0,0 1 0,-1-1 0,6 0 0,6-2 0,3 1 0,-5-1 0,-9 1 0,-3-1 0,-2 0 0,1-2 0,1-1 0,3 0 0,-2 2 0,-2-1 0,-2 2 0,1-4 0,1 0 0,1-3 0,4-2 0,-4 1 0,-1 0 0,-1 5 0,-3-5 0,-1-3 0,0 0 0,0-1 0,0 4 0,0 2 0,0-1 0,0 1 0,-1 0 0,0 4 0,-2-1 0,2 1 0,-2 0 0,1-2 0,0 0 0,1 0 0,-1 2 0,-2 1 0,0-2 0,-1 0 0,2 2 0,3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48.175"/>
    </inkml:context>
    <inkml:brush xml:id="br0">
      <inkml:brushProperty name="width" value="0.06174" units="cm"/>
      <inkml:brushProperty name="height" value="0.06174" units="cm"/>
      <inkml:brushProperty name="color" value="#FFFFFF"/>
    </inkml:brush>
  </inkml:definitions>
  <inkml:trace contextRef="#ctx0" brushRef="#br0">122 0 24575,'-10'3'0,"-3"1"0,-3 1 0,1 0 0,6-1 0,3-2 0,2 2 0,-2 3 0,-2 5 0,-2 2 0,2-1 0,0-1 0,3-3 0,2-4 0,2-1 0,2 0 0,3 1 0,3 3 0,2 2 0,4 2 0,5 4 0,4-1 0,6 2 0,-4-4 0,-4-4 0,-6-3 0,-3-1 0,-4-1 0,3-2 0,-3 0 0,3-2 0,0 0 0,0 0 0,-1-2 0,-1 0 0,1-2 0,-1-1 0,0 1 0,-3 0 0,-2 1 0,-2 1 0,2-1 0,-2-1 0,2 0 0,-2-2 0,-1-2 0,1-1 0,1 2 0,-2 1 0,0 2 0,0 0 0,0-1 0,-2-2 0,0 1 0,0-2 0,0 3 0,-2-1 0,1 1 0,1 0 0,-2 1 0,1 0 0,1 1 0,-2 1 0,0-1 0,-3 1 0,1-2 0,-1 1 0,2 1 0,0 0 0,-3 0 0,-5-1 0,-5-1 0,5 0 0,-2 0 0,9 3 0,2 0 0,0-1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53.356"/>
    </inkml:context>
    <inkml:brush xml:id="br0">
      <inkml:brushProperty name="width" value="0.06174" units="cm"/>
      <inkml:brushProperty name="height" value="0.06174" units="cm"/>
      <inkml:brushProperty name="color" value="#FFFFFF"/>
    </inkml:brush>
  </inkml:definitions>
  <inkml:trace contextRef="#ctx0" brushRef="#br0">1 10 24575,'1'12'0,"1"1"0,-1 2 0,2 2 0,-1-4 0,-1-1 0,1-3 0,-2-3 0,0-1 0,1 0 0,0 3 0,1 1 0,-2-3 0,2-2 0,5-8 0,6-6 0,4-4 0,5-6 0,-3 2 0,-2 1 0,-1 1 0,-6 5 0,-1 0 0,1 2 0,-5 3 0,1 0 0,0 5 0,-3 1 0,4 0 0,-4 3 0,2 1 0,0 2 0,0 2 0,-2-2 0,-1-2 0,0 1 0,-2-1 0,0 2 0,0 0 0,-2 3 0,2 3 0,-1 1 0,1-1 0,0-6 0,0-3 0,0 1 0,-1 6 0,1 8 0,-1 6 0,1-1 0,-2-6 0,2-9 0,2-8 0,-1-8 0,1 0 0,1-1 0,-2-1 0,1 1 0,-1-4 0,-1-2 0,1 4 0,-1 2 0,0 1 0,0 1 0,0 3 0,0 0 0,0 0 0,3-2 0,-1-1 0,4 0 0,-1 0 0,0 1 0,-1 0 0,0 4 0,4-1 0,3-1 0,5 0 0,-2 0 0,-4 2 0,-5 1 0,1-2 0,1 0 0,-1 1 0,-2 0 0,3 4 0,0 2 0,3 1 0,-3 0 0,-3-1 0,-1-1 0,1 0 0,0 3 0,0-2 0,-3 1 0,0-1 0,1 0 0,-2 0 0,0 3 0,0 4 0,0-1 0,0 1 0,0-2 0,0-3 0,0 1 0,-2-1 0,2 2 0,0-4 0,-1 1 0,7-3 0,-4-1 0,4-1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04.395"/>
    </inkml:context>
    <inkml:brush xml:id="br0">
      <inkml:brushProperty name="width" value="0.06174" units="cm"/>
      <inkml:brushProperty name="height" value="0.06174" units="cm"/>
      <inkml:brushProperty name="color" value="#FFFFFF"/>
    </inkml:brush>
  </inkml:definitions>
  <inkml:trace contextRef="#ctx0" brushRef="#br0">1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32:33.783"/>
    </inkml:context>
    <inkml:brush xml:id="br0">
      <inkml:brushProperty name="width" value="0.025" units="cm"/>
      <inkml:brushProperty name="height" value="0.025" units="cm"/>
      <inkml:brushProperty name="color" value="#FFFFFF"/>
    </inkml:brush>
  </inkml:definitions>
  <inkml:trace contextRef="#ctx0" brushRef="#br0">230 1 24575,'-8'0'0,"-2"0"0,0 0 0,-1 0 0,-3 1 0,-3 1 0,-3 0 0,3 1 0,8-2 0,4 0 0,-1 1 0,-4-1 0,0 2 0,-4 2 0,-5 3 0,0-1 0,3 0 0,6-2 0,6 4 0,4 3 0,0 4 0,0-2 0,1-2 0,-1-3 0,2-4 0,-2-1 0,0-1 0,1-2 0,-1 1 0,8 2 0,7 4 0,7 3 0,3-1 0,-5-1 0,-10-4 0,-5-2 0,-2-2 0,2-1 0,4 2 0,2-2 0,0 0 0,1 0 0,-3 0 0,0 0 0,-2-2 0,-2 1 0,2 0 0,-2-1 0,-1 0 0,0 0 0,-2 1 0,1 0 0,2-2 0,0 1 0,2-2 0,1 0 0,-1 0 0,4-1 0,-2-1 0,1 0 0,2-3 0,1-2 0,0 1 0,-1 1 0,-3 1 0,-2 2 0,-4 2 0,-1 1 0,-2 2 0,0-2 0,0 1 0,0-2 0,-2-2 0,1 1 0,-3-1 0,0-1 0,-1 1 0,0-1 0,-2 3 0,0 0 0,0 0 0,-2 2 0,0-1 0,-3 1 0,2-1 0,-2 0 0,2 1 0,2 1 0,-1 1 0,-2 1 0,-3 3 0,-2 2 0,1 3 0,7-5 0,3 0 0,6-4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09.243"/>
    </inkml:context>
    <inkml:brush xml:id="br0">
      <inkml:brushProperty name="width" value="0.06174" units="cm"/>
      <inkml:brushProperty name="height" value="0.06174" units="cm"/>
      <inkml:brushProperty name="color" value="#FFFFFF"/>
    </inkml:brush>
  </inkml:definitions>
  <inkml:trace contextRef="#ctx0" brushRef="#br0">92 26 24575,'16'-5'0,"4"-1"0,4 2 0,-4-2 0,-7 2 0,5 4 0,3 1 0,5 4 0,-1 1 0,-10-1 0,-9 2 0,-5-1 0,-1 3 0,-1 3 0,-1 2 0,-1-2 0,2-3 0,-1-2 0,-1-1 0,0 1 0,-3 0 0,0 2 0,-2-1 0,0 0 0,1-2 0,0-1 0,-1-1 0,0 1 0,-4 2 0,-1 0 0,-2 1 0,3 0 0,-2-2 0,1 0 0,0 2 0,-1 0 0,-1 3 0,4-3 0,1 1 0,3-6 0,-3 4 0,0-1 0,-5 5 0,0 0 0,2-3 0,7-4 0,4-1 0,-2-2 0,23 2 0,14-1 0,17-2 0,0 0 0,-14 0 0,-14 0 0,-6 0 0,-5 0 0,-8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11.802"/>
    </inkml:context>
    <inkml:brush xml:id="br0">
      <inkml:brushProperty name="width" value="0.06174" units="cm"/>
      <inkml:brushProperty name="height" value="0.06174" units="cm"/>
      <inkml:brushProperty name="color" value="#FFFFFF"/>
    </inkml:brush>
  </inkml:definitions>
  <inkml:trace contextRef="#ctx0" brushRef="#br0">72 0 24575,'-3'10'0,"-2"0"0,-2 4 0,-1 3 0,0-3 0,4-2 0,-1-3 0,4-2 0,-3 1 0,2-1 0,-2 6 0,-2 3 0,0 0 0,2-1 0,0-7 0,19-3 0,31-2 0,14 1 0,4-3 0,-18 0-6784,-25-1 6784,-11 0 0,-5 0 0,-2 0 0,-2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13.272"/>
    </inkml:context>
    <inkml:brush xml:id="br0">
      <inkml:brushProperty name="width" value="0.06174" units="cm"/>
      <inkml:brushProperty name="height" value="0.06174" units="cm"/>
      <inkml:brushProperty name="color" value="#FFFFFF"/>
    </inkml:brush>
  </inkml:definitions>
  <inkml:trace contextRef="#ctx0" brushRef="#br0">42 1 24575,'-15'78'0,"8"-30"0,-8 35 0,11-61 0,3-9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18.313"/>
    </inkml:context>
    <inkml:brush xml:id="br0">
      <inkml:brushProperty name="width" value="0.06174" units="cm"/>
      <inkml:brushProperty name="height" value="0.06174" units="cm"/>
      <inkml:brushProperty name="color" value="#FFFFFF"/>
    </inkml:brush>
  </inkml:definitions>
  <inkml:trace contextRef="#ctx0" brushRef="#br0">103 260 24575,'4'-6'0,"-2"3"0,2-1 0,-3 2 0,2-3 0,-2-4 0,3-6 0,4-6 0,0-9 0,-1-3 0,0 2 0,-4 5 0,-1 7 0,-2 5 0,-2 2 0,-1 1 0,0 0 0,1 4 0,-2 6 0,-5 6 0,-4 4 0,-6 4 0,0 5 0,3-1 0,5-1 0,0 2 0,2 0 0,0 1 0,2 3 0,2 1 0,2 0 0,1 2 0,-2 0 0,2-1 0,-1-7 0,2 1 0,1-2 0,1-3 0,-1 2 0,3 3 0,-2 0 0,-1 0 0,1-10 0,1 2 0,-2-2 0,2 1 0,-1 3 0,-1 0 0,1 6 0,-1-5 0,2 1 0,-2-4 0,1-4 0,-1-1 0,2-4 0,6-10 0,6-8 0,2-4 0,0-1 0,-5 4 0,-1 6 0,-3 0 0,0 5 0,-1 1 0,0 0 0,0 1 0,0 1 0,1 1 0,-1-1 0,0 0 0,-2 3 0,-2 3 0,0 7 0,-1-2 0,2 3 0,-1 2 0,-1-5 0,-1-2 0,1 0 0,-1 0 0,0-1 0,0 2 0,-1 4 0,0-3 0,-1 1 0,2-2 0,0 0 0,0 7 0,0 0 0,0 6 0,2-9 0,-2-4 0,1-6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21.641"/>
    </inkml:context>
    <inkml:brush xml:id="br0">
      <inkml:brushProperty name="width" value="0.06174" units="cm"/>
      <inkml:brushProperty name="height" value="0.06174" units="cm"/>
      <inkml:brushProperty name="color" value="#FFFFFF"/>
    </inkml:brush>
  </inkml:definitions>
  <inkml:trace contextRef="#ctx0" brushRef="#br0">1 6 24575,'0'-3'0,"0"1"0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29.095"/>
    </inkml:context>
    <inkml:brush xml:id="br0">
      <inkml:brushProperty name="width" value="0.06174" units="cm"/>
      <inkml:brushProperty name="height" value="0.06174" units="cm"/>
      <inkml:brushProperty name="color" value="#FFFFFF"/>
    </inkml:brush>
  </inkml:definitions>
  <inkml:trace contextRef="#ctx0" brushRef="#br0">58 1 24575,'7'0'0,"-1"0"0,3 0 0,-2 0 0,1 0 0,6 0 0,6 2 0,2-1 0,-6 3 0,-8-1 0,-4 1 0,-1-3 0,0 3 0,-1 1 0,0 0 0,-2 0 0,2-2 0,-2 1 0,-2-1 0,0 1 0,-3 2 0,-2 3 0,-1-1 0,1 3 0,0-3 0,4-3 0,1-1 0,0-3 0,1 1 0,-1-2 0,-2 2 0,1 1 0,-2 2 0,2 0 0,-3 0 0,3 1 0,-2-3 0,0 2 0,-2-2 0,2 3 0,0-1 0,1-4 0,6-1 0,5 0 0,5 2 0,3-2 0,0 4 0,-3-3 0,-1 1 0,-5 1 0,0-1 0,-3-2 0,0 3 0,-1-1 0,-2 3 0,2 5 0,-2 1 0,0 2 0,0-4 0,1-4 0,-1 0 0,0-3 0,0 1 0,-3 2 0,1 4 0,-4-1 0,0 1 0,-2 3 0,-2-1 0,3 1 0,0-5 0,-1-5 0,-3-4 0,1 0 0,5 2 0,2-1 0,-1 1 0,-4 0 0,1-2 0,-2-1 0,4 1 0,0-1 0,-2 1 0,4-2 0,-4-1 0,-3-1 0,-4-5 0,3 3 0,4 3 0,5 1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31.857"/>
    </inkml:context>
    <inkml:brush xml:id="br0">
      <inkml:brushProperty name="width" value="0.06174" units="cm"/>
      <inkml:brushProperty name="height" value="0.06174" units="cm"/>
      <inkml:brushProperty name="color" value="#FFFFFF"/>
    </inkml:brush>
  </inkml:definitions>
  <inkml:trace contextRef="#ctx0" brushRef="#br0">267 0 24575,'-102'48'0,"70"-31"0,-72 37 0,95-44 0,1 0 0,3 2 0,1 0 0,1 5 0,3 0 0,0-1 0,2-4 0,5-4 0,13 1 0,17 2 0,19 3 0,1-4 0,-10-3 0,-21-2 0,-13-7 0,-2 1 0,-1-3 0,0-1 0,-3 2 0,-4-1 0,1-2 0,1-1 0,-4 0 0,1 0 0,0 0 0,-2-1 0,2-6 0,-2 2 0,0 4 0,0 1 0,0 4 0,0-1 0,-2 1 0,-2-2 0,3 1 0,-3 1 0,3 1 0,-4 1 0,-2-3 0,-2 1 0,-1 1 0,1 0 0,3 1 0,-3 1 0,-3 1 0,-1 3 0,-1 1 0,4-2 0,-4 4 0,1 0 0,-1 1 0,2-1 0,7-2 0,3-5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34.933"/>
    </inkml:context>
    <inkml:brush xml:id="br0">
      <inkml:brushProperty name="width" value="0.06174" units="cm"/>
      <inkml:brushProperty name="height" value="0.06174" units="cm"/>
      <inkml:brushProperty name="color" value="#FFFFFF"/>
    </inkml:brush>
  </inkml:definitions>
  <inkml:trace contextRef="#ctx0" brushRef="#br0">214 0 24575,'-12'10'0,"-2"2"0,2 0 0,0 2 0,2-4 0,5-2 0,0-1 0,3-2 0,-1 4 0,3 1 0,1 0 0,3 4 0,8-1 0,7 4 0,8-1 0,2-3 0,-2-2 0,-7-3 0,-8-3 0,-7-1 0,-3-1 0,0 0 0,-1 2 0,-1-3 0,0 3 0,0-1 0,-1-1 0,-3 4 0,-3-4 0,1 1 0,1-1 0,1-1 0,-1-1 0,0 1 0,-2 0 0,2 1 0,-2-1 0,2 0 0,-5-2 0,-14 1 0,-8 4 0,-1 1 0,3 0 0,11 3 0,6-6 0,-1-1 0,4-4 0,-2-3 0,2-2 0,1 2 0,1 0 0,3 0 0,-1 3 0,3 1 0,3 1 0,0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36.455"/>
    </inkml:context>
    <inkml:brush xml:id="br0">
      <inkml:brushProperty name="width" value="0.06174" units="cm"/>
      <inkml:brushProperty name="height" value="0.06174" units="cm"/>
      <inkml:brushProperty name="color" value="#FFFFFF"/>
    </inkml:brush>
  </inkml:definitions>
  <inkml:trace contextRef="#ctx0" brushRef="#br0">1 1 24575,'133'17'0,"-28"-2"0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40.088"/>
    </inkml:context>
    <inkml:brush xml:id="br0">
      <inkml:brushProperty name="width" value="0.06174" units="cm"/>
      <inkml:brushProperty name="height" value="0.06174" units="cm"/>
      <inkml:brushProperty name="color" value="#FFFFFF"/>
    </inkml:brush>
  </inkml:definitions>
  <inkml:trace contextRef="#ctx0" brushRef="#br0">68 0 24575,'0'12'0,"0"-2"0,0-1 0,0 1 0,0-2 0,0 3 0,0 2 0,0 9 0,-2 14 0,1 7 0,-3 1 0,3-10 0,-1-10 0,0-6 0,2-2 0,-2 1 0,2 0 0,0 1 0,0 1 0,-1 3 0,-1 0 0,0-3 0,1-4 0,-1-3 0,-1 2 0,-4 5 0,-3 3 0,1-2 0,2-5 0,4-11 0,1-8 0,0-8 0,1-3 0,-1-5 0,4-7 0,-1-2 0,1-5 0,2 3 0,-3 11 0,3 1 0,1 12 0,3-5 0,2 0 0,4 2 0,-2 1 0,-2 3 0,-5 1 0,0 1 0,-1 2 0,-1 1 0,-1-1 0,0 2 0,-1 0 0,-1-2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32:33.784"/>
    </inkml:context>
    <inkml:brush xml:id="br0">
      <inkml:brushProperty name="width" value="0.025" units="cm"/>
      <inkml:brushProperty name="height" value="0.025" units="cm"/>
      <inkml:brushProperty name="color" value="#FFFFFF"/>
    </inkml:brush>
  </inkml:definitions>
  <inkml:trace contextRef="#ctx0" brushRef="#br0">1 14 24575,'0'5'0,"0"-2"0,0-1 0,0 0 0,0-1 0,0 0 0,0-1 0,0 3 0,0-2 0,0 3 0,0 1 0,1 3 0,1 1 0,-1 0 0,0 1 0,-1-4 0,2 1 0,-2-4 0,0 0 0,0 1 0,0-1 0,0 2 0,1 0 0,-1-1 0,1 1 0,-1-2 0,1 2 0,1 3 0,0 1 0,0 1 0,0-2 0,0-1 0,-2-3 0,1-2 0,0-1 0,4-1 0,1-5 0,1-1 0,0-2 0,-1-1 0,0-2 0,-1 0 0,-1-1 0,0 0 0,-2 3 0,0 1 0,-1 4 0,0 2 0,0-2 0,1 0 0,-2-1 0,1-2 0,2 3 0,1-4 0,-1 2 0,4-2 0,-3 2 0,0 2 0,-2 1 0,1 1 0,0 0 0,4-2 0,4-1 0,1 1 0,-5 0 0,-4 3 0,1 1 0,-1 0 0,2 0 0,0 3 0,-1-2 0,-2 2 0,2-2 0,-2 1 0,-1 0 0,0 2 0,1 0 0,-1-1 0,0 3 0,0 3 0,3 1 0,0 3 0,0-1 0,0-4 0,-1-2 0,-2-1 0,2 1 0,-1-1 0,0 0 0,0 2 0,-1 3 0,2 2 0,0-2 0,-1-1 0,2-7 0,1-5 0,2-4 0,1-2 0,-4-2 0,1-2 0,0 0 0,0 0 0,-1 3 0,0 3 0,-1 1 0,-1 1 0,3 1 0,-3 2 0,2-1 0,-4 2 0,4-1 0,1 0 0,3-2 0,-2-1 0,1 1 0,-3 1 0,-1 2 0,3 0 0,1-2 0,4 0 0,-1 1 0,1-1 0,-2 1 0,-1-1 0,1 0 0,-1 2 0,-1 0 0,-1 1 0,-2 0 0,-3 0 0,-1 2 0,0 2 0,-1 4 0,1 5 0,0 4 0,0 3 0,2-1 0,1-1 0,-2-8 0,0-4 0,-1-6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41.128"/>
    </inkml:context>
    <inkml:brush xml:id="br0">
      <inkml:brushProperty name="width" value="0.06174" units="cm"/>
      <inkml:brushProperty name="height" value="0.06174" units="cm"/>
      <inkml:brushProperty name="color" value="#FFFFFF"/>
    </inkml:brush>
  </inkml:definitions>
  <inkml:trace contextRef="#ctx0" brushRef="#br0">0 1 24575,'0'0'0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2:13.081"/>
    </inkml:context>
    <inkml:brush xml:id="br0">
      <inkml:brushProperty name="width" value="0.06174" units="cm"/>
      <inkml:brushProperty name="height" value="0.06174" units="cm"/>
      <inkml:brushProperty name="color" value="#FFFFFF"/>
    </inkml:brush>
  </inkml:definitions>
  <inkml:trace contextRef="#ctx0" brushRef="#br0">122 1 24575,'-2'9'0,"0"4"0,0 3 0,-1 4 0,1 0 0,-2 0 0,2-4 0,1-5 0,-3 0 0,2-4 0,0-1 0,0-1 0,1 4 0,-1 6 0,-2 8 0,2-3 0,0-5 0,8-8 0,25-9 0,15-3 0,2 1 0,-10-1 0,-22 1 0,1 8 0,7 3 0,7 6 0,0 3 0,-5-7 0,-8 0 0,-11-7 0,1 3 0,-5-3 0,1 5 0,0 4 0,1 4 0,-1 3 0,0-2 0,-3-7 0,1-3 0,-2-1 0,0-1 0,-2 1 0,1 1 0,-3 6 0,-5 5 0,0 6 0,-2-1 0,-2-2 0,4-4 0,1-7 0,3-5 0,-4 0 0,-2 3 0,-2-2 0,0 1 0,4-1 0,-2-1 0,-4 3 0,-7 0 0,0-1 0,4-1 0,5-5 0,2 0 0,0 0 0,-2-2 0,2-1 0,0 1 0,-2-2 0,-3-1 0,-4 1 0,0-1 0,1-1 0,8 1 0,-3-11 0,1-10 0,-2-8 0,0 3 0,6 9 0,6 13 0,1 2 0,0 7 0,2 0 0,0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50.718"/>
    </inkml:context>
    <inkml:brush xml:id="br0">
      <inkml:brushProperty name="width" value="0.06174" units="cm"/>
      <inkml:brushProperty name="height" value="0.06174" units="cm"/>
      <inkml:brushProperty name="color" value="#FFFFFF"/>
    </inkml:brush>
  </inkml:definitions>
  <inkml:trace contextRef="#ctx0" brushRef="#br0">0 3 24575,'5'0'0,"1"-2"0,1 2 0,8 0 0,5 0 0,6 0 0,7 2 0,2 0 0,-6-2 0,-9 3 0,-3-3 0,-8 0 0,2 0 0,-4 0 0,-3 0 0,-1 0 0,5 0 0,-7 0 0,5 0 0,-6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52.649"/>
    </inkml:context>
    <inkml:brush xml:id="br0">
      <inkml:brushProperty name="width" value="0.06174" units="cm"/>
      <inkml:brushProperty name="height" value="0.06174" units="cm"/>
      <inkml:brushProperty name="color" value="#FFFFFF"/>
    </inkml:brush>
  </inkml:definitions>
  <inkml:trace contextRef="#ctx0" brushRef="#br0">0 1 24575,'27'0'0,"6"0"0,11 0 0,-5 2 0,-12-2 0,-5 2 0,-7-2 0,-2-2 0,-6 2 0,-3 0 0,-6-2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58.212"/>
    </inkml:context>
    <inkml:brush xml:id="br0">
      <inkml:brushProperty name="width" value="0.06174" units="cm"/>
      <inkml:brushProperty name="height" value="0.06174" units="cm"/>
      <inkml:brushProperty name="color" value="#FFFFFF"/>
    </inkml:brush>
  </inkml:definitions>
  <inkml:trace contextRef="#ctx0" brushRef="#br0">159 1 24575,'-2'11'0,"-2"5"0,-3 8 0,-1 5 0,1-4 0,3-7 0,1-9 0,-1 2 0,-1 9 0,-6 11 0,-6 14 0,1 4 0,-1 2 0,2-2 0,4-7 0,4-2 0,0-8 0,1-8 0,3-6 0,1-2 0,0-5 0,6-5 0,5-3 0,7-8 0,6-1 0,6-1 0,3-2 0,0 4 0,-7 1 0,0 0 0,0 1 0,8 1 0,5-2 0,-4 1 0,-13 1 0,-5 2 0,-4 0 0,-4 0 0,-1 0 0,-4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59.989"/>
    </inkml:context>
    <inkml:brush xml:id="br0">
      <inkml:brushProperty name="width" value="0.06174" units="cm"/>
      <inkml:brushProperty name="height" value="0.06174" units="cm"/>
      <inkml:brushProperty name="color" value="#FFFFFF"/>
    </inkml:brush>
  </inkml:definitions>
  <inkml:trace contextRef="#ctx0" brushRef="#br0">63 0 24575,'-7'22'0,"0"1"0,-1-1 0,1-2 0,3-4 0,-1 4 0,-1 2 0,1 5 0,-1-1 0,3-5 0,1-4 0,0-6 0,2-4 0,0 0 0,0-7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2:03.657"/>
    </inkml:context>
    <inkml:brush xml:id="br0">
      <inkml:brushProperty name="width" value="0.06174" units="cm"/>
      <inkml:brushProperty name="height" value="0.06174" units="cm"/>
      <inkml:brushProperty name="color" value="#FFFFFF"/>
    </inkml:brush>
  </inkml:definitions>
  <inkml:trace contextRef="#ctx0" brushRef="#br0">149 7 24575,'26'-3'0,"0"1"0,3 2 0,-2-2 0,-10 2 0,-4 2 0,-2-2 0,-4 2 0,2-2 0,-1 5 0,3 6 0,0 0 0,1 3 0,-4-3 0,-3 0 0,-3-4 0,0-3 0,-4 3 0,-3 2 0,-3 4 0,-1 3 0,0-3 0,-2-2 0,-2-2 0,-2-2 0,1-1 0,-3-1 0,3 2 0,-1-1 0,2-1 0,-1-1 0,-19 5 0,-4 2 0,-2 0 0,16-2 0,30-2 0,17 0 0,5 2 0,4-3 0,-11-1 0,-5 1 0,-1 1 0,-3 0 0,0 2 0,-2-3 0,-4 3 0,-2 0 0,-1 0 0,-2-2 0,0 0 0,-2 6 0,-2 5 0,2 4 0,-2-2 0,2-4 0,-2-3 0,0-4 0,1 2 0,-3 0 0,2 3 0,0 1 0,-1 1 0,-1 0 0,2-1 0,0 1 0,-1-1 0,-1 1 0,0-7 0,1-2 0,-1-3 0,-1 1 0,-3 1 0,-1 1 0,-4 2 0,4-2 0,0-1 0,3-1 0,3-5 0,-1 2 0,2 0 0,-1-2 0,-16 5 0,-17-1 0,-10 3 0,4-1 0,20-3 0,18-1 0,4-2 0,0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2:06.593"/>
    </inkml:context>
    <inkml:brush xml:id="br0">
      <inkml:brushProperty name="width" value="0.06174" units="cm"/>
      <inkml:brushProperty name="height" value="0.06174" units="cm"/>
      <inkml:brushProperty name="color" value="#FFFFFF"/>
    </inkml:brush>
  </inkml:definitions>
  <inkml:trace contextRef="#ctx0" brushRef="#br0">167 3 24575,'-15'0'0,"4"0"0,6 2 0,-3 1 0,1 1 0,-8 7 0,-1 3 0,-1 4 0,1-3 0,5-2 0,0 1 0,3-1 0,1 1 0,0 3 0,3-1 0,0 0 0,3-5 0,-1 0 0,2-2 0,0-2 0,-2 1 0,2 4 0,2-3 0,0-1 0,1 1 0,5 3 0,3 3 0,3 1 0,5-3 0,-1 1 0,-5-10 0,3-2 0,3-2 0,6 0 0,5-2 0,-8 0 0,-6 0 0,-7-1 0,-2 3 0,1-4 0,-3 2 0,6-3 0,-2-4 0,4-2 0,-2 0 0,-2 0 0,1 2 0,1-7 0,-2-2 0,0 3 0,-2 1 0,-3 6 0,-4 1 0,2-4 0,-2-3 0,-2-6 0,2 0 0,-2 0 0,0 4 0,2 8 0,-2 1 0,1 2 0,-1 1 0,-2-3 0,-1 3 0,-3-5 0,-1 0 0,-2 2 0,0-2 0,2 5 0,-4-1 0,2 5 0,-5-2 0,1 0 0,2 2 0,8 0 0,14 2 0,-5 0 0,5 1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2:09.145"/>
    </inkml:context>
    <inkml:brush xml:id="br0">
      <inkml:brushProperty name="width" value="0.06174" units="cm"/>
      <inkml:brushProperty name="height" value="0.06174" units="cm"/>
      <inkml:brushProperty name="color" value="#FFFFFF"/>
    </inkml:brush>
  </inkml:definitions>
  <inkml:trace contextRef="#ctx0" brushRef="#br0">182 20 24575,'-73'20'0,"14"-4"0,56-12 0,-3 1 0,3 1 0,-5 8 0,-1 4 0,0 6 0,3 1 0,3-5 0,1-7 0,2-4 0,0-5 0,2-1 0,7 1 0,2 1 0,4 1 0,3 3 0,2 0 0,2 0 0,-2-5 0,-7 1 0,0-3 0,0 3 0,1-3 0,-1 0 0,0-2 0,0 0 0,2 2 0,-3 1 0,1-3 0,-4 2 0,0-2 0,4-2 0,0-1 0,2 1 0,-4 0 0,-4 0 0,-3-1 0,3 1 0,2-2 0,0-3 0,2 0 0,-3 1 0,-3 1 0,1-1 0,-3-3 0,1 2 0,-2-2 0,0 0 0,0 0 0,-2 5 0,1-3 0,-1 3 0,0-5 0,-1-5 0,-1-4 0,-2 1 0,-1 1 0,1 3 0,0 4 0,2 0 0,-1 2 0,3 3 0,-4-1 0,-1 1 0,-5-1 0,3-1 0,2 1 0,1 1 0,0 1 0,-3 1 0,-15 0 0,-6-3 0,-3 3 0,15 0 0,20 2 0,1 0 0,8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2:16.249"/>
    </inkml:context>
    <inkml:brush xml:id="br0">
      <inkml:brushProperty name="width" value="0.06174" units="cm"/>
      <inkml:brushProperty name="height" value="0.06174" units="cm"/>
      <inkml:brushProperty name="color" value="#FFFFFF"/>
    </inkml:brush>
  </inkml:definitions>
  <inkml:trace contextRef="#ctx0" brushRef="#br0">1 4 24575,'4'0'0,"-1"0"0,1 0 0,3 0 0,4 0 0,4 0 0,-2 0 0,-4 0 0,0 0 0,6 0 0,1 0 0,4 0 0,-3 0 0,-4 0 0,1 0 0,-1 3 0,4-3 0,-3 2 0,-1-2 0,2-2 0,-2-1 0,5 1 0,-3 0 0,-6 2 0,-4 0 0,-5 0 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32:55.705"/>
    </inkml:context>
    <inkml:brush xml:id="br0">
      <inkml:brushProperty name="width" value="0.025" units="cm"/>
      <inkml:brushProperty name="height" value="0.025" units="cm"/>
      <inkml:brushProperty name="color" value="#FFFFFF"/>
    </inkml:brush>
  </inkml:definitions>
  <inkml:trace contextRef="#ctx0" brushRef="#br0">1 1106 24575,'4'-2'0,"2"0"0,2 0 0,1 0 0,2-1 0,-3 2 0,-1 0 0,4-1 0,3-2 0,10-1 0,9-1 0,10-5 0,4 1 0,0-2 0,-5 3 0,-6 1 0,-6 0 0,-1 1 0,-3 0 0,-1 0 0,0 1 0,2-1 0,0 2 0,2-1 0,0-1 0,3-2 0,3-1 0,4-2 0,-1-2 0,3-2 0,2 0 0,3 1 0,4 0 0,-3 5 0,-7 1 0,-3 1 0,-3-1 0,-3 1 0,-3-1 0,1 0 0,-2-2 0,5 1 0,4-2 0,6 1 0,1-1 0,1-2 0,0 1 0,-1 1 0,2 1 0,0 2 0,2-1 0,3-1 0,4 1 0,5 0 0,9-2 0,2 0 0,4-1 0,1 0 0,3 3 0,4-2 0,8-2 0,9-3 0,4 0 0,2 0 0,-7 1 0,-7 1 0,-6 0 0,-7 1 0,-4 1 0,-2 1 0,-1-1 0,1-3 0,-6 2 0,-2 1 0,-9 1 0,-7 3 0,-6 0 0,-4 3 0,-2-1 0,2 2 0,2-2 0,2 0 0,0-3 0,-2 1 0,2 0 0,-1 1 0,4 1 0,2-3 0,-2 0 0,-3 2 0,-6 2 0,-6 1 0,-1-1 0,0 1 0,0-1 0,4-2 0,5-3 0,6 0 0,7-5 0,6-1 0,6 0 0,-1-1 0,-4 1 0,-6 3 0,-12 3 0,-9 2 0,-12 6 0,-9 1 0,11-2 0,17-1 0,16 0 0,17-3 0,-4 1 0,-9 1 0,-26 2 0,-13 0 0,-19 4 0,0 0 0,0-3 0,0 5 0,0-5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2:23.155"/>
    </inkml:context>
    <inkml:brush xml:id="br0">
      <inkml:brushProperty name="width" value="0.06174" units="cm"/>
      <inkml:brushProperty name="height" value="0.06174" units="cm"/>
      <inkml:brushProperty name="color" value="#FFFFFF"/>
    </inkml:brush>
  </inkml:definitions>
  <inkml:trace contextRef="#ctx0" brushRef="#br0">0 0 24575,'0'13'0,"0"1"0,2 8 0,-2 5 0,2 4 0,-2 5 0,-2 2 0,2-3 0,-2-4 0,2-4 0,0-9 0,0-5 0,0 1 0,0-1 0,0 1 0,0 6 0,2 9 0,0 4 0,-1-8 0,-1-10 0,4-21 0,3-12 0,1-9 0,-1-4 0,0 0 0,1 2 0,-1 2 0,-1 2 0,-1 1 0,4-5 0,-1-5 0,1 5 0,-4 7 0,-1 13 0,0 5 0,-1-3 0,1 5 0,1-3 0,5 5 0,10-2 0,7 0 0,3 0 0,-3-1 0,-7 1 0,-7 2 0,0 5 0,1 3 0,-1 6 0,0 6 0,-2-2 0,-5-5 0,-5 3 0,1-5 0,0 2 0,-2-2 0,2 3 0,-2-3 0,-2 2 0,2 1 0,0-3 0,-2-2 0,0 0 0,1-3 0,-1 1 0,2 0 0,0-3 0,0 5 0,0 0 0,0 0 0,5-11 0,4-25 0,2-9 0,0-4 0,-5 9 0,-2 15 0,-1 5 0,1 0 0,0-2 0,-1-5 0,1-4 0,1 4 0,1 2 0,-2 5 0,-3 4 0,3 1 0,-2 3 0,3 1 0,1 2 0,1 0 0,-1 0 0,-1 0 0,1 0 0,-3 2 0,5 3 0,-1-3 0,0 5 0,-1 2 0,-1 4 0,1 5 0,-1 0 0,-1-5 0,-2-4 0,0-2 0,-2-3 0,0 1 0,0 1 0,0 5 0,0 3 0,0 1 0,0 3 0,0-2 0,0 2 0,0-5 0,0 0 0,0-1 0,0 3 0,0 3 0,-2-5 0,2 1 0,-2-1 0,2 1 0,0 1 0,0 1 0,-2-3 0,4-4 0,-2-4 0,2-5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19:28.053"/>
    </inkml:context>
    <inkml:brush xml:id="br0">
      <inkml:brushProperty name="width" value="0.06174" units="cm"/>
      <inkml:brushProperty name="height" value="0.06174" units="cm"/>
      <inkml:brushProperty name="color" value="#FFFFFF"/>
    </inkml:brush>
  </inkml:definitions>
  <inkml:trace contextRef="#ctx0" brushRef="#br0">0 90 24575,'0'-6'0,"1"1"0,-1 3 0,2-1 0,-2 0 0,1 1 0,2-2 0,0-1 0,1-1 0,0 1 0,0 1 0,0-1 0,-1 1 0,-2 0 0,0 2 0,1 0 0,-1 1 0,0-2 0,2 0 0,-1 0 0,1 0 0,0 1 0,-1-1 0,-1 2 0,1-2 0,0 2 0,0 0 0,0-2 0,1 3 0,-2 1 0,-1 2 0,0 2 0,0 2 0,-1 0 0,0 1 0,-1 1 0,1 0 0,-2 1 0,2-4 0,1 1 0,-1-1 0,-1-1 0,2 3 0,0 0 0,0 1 0,0 2 0,0-1 0,0 0 0,0-1 0,0-1 0,0 1 0,0 1 0,0-1 0,0-2 0,0 1 0,0-2 0,0-1 0,0-1 0,0-2 0,-1 0 0,1 0 0,-1 3 0,1 2 0,0 3 0,0 1 0,0 0 0,0 1 0,0-1 0,0-4 0,0-3 0,0 2 0,-1 0 0,-2 2 0,2 2 0,-2 1 0,2-4 0,1-1 0,-2-4 0,2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19:32.743"/>
    </inkml:context>
    <inkml:brush xml:id="br0">
      <inkml:brushProperty name="width" value="0.06174" units="cm"/>
      <inkml:brushProperty name="height" value="0.06174" units="cm"/>
      <inkml:brushProperty name="color" value="#FFFFFF"/>
    </inkml:brush>
  </inkml:definitions>
  <inkml:trace contextRef="#ctx0" brushRef="#br0">0 71 24575,'0'-2'0,"0"-1"0,0 1 0,0 0 0,3 0 0,-1-4 0,3 0 0,-1 1 0,0-1 0,-2 4 0,0-1 0,1 1 0,1 0 0,-2 0 0,2 0 0,-1 2 0,1-2 0,2 1 0,3-3 0,2 0 0,0 0 0,0 3 0,5-2 0,-1 3 0,5-1 0,-1-1 0,-4 2 0,-6-1 0,-3 1 0,-1 1 0,3 2 0,4 3 0,0 2 0,-1 1 0,-3-1 0,-3-1 0,-2-2 0,-2 3 0,-2-2 0,-2 5 0,-2 3 0,-1 0 0,-1 1 0,-2-2 0,1-2 0,-2 0 0,1-5 0,0 1 0,-1-3 0,1 0 0,2 0 0,-3-1 0,1 1 0,0-1 0,3 1 0,2-2 0,0 1 0,1 1 0,-1 0 0,0 0 0,2 1 0,-2 0 0,0-1 0,0 1 0,-1 1 0,1-3 0,0 3 0,-1-2 0,2-2 0,1 1 0,2-1 0,-3 1 0,0 2 0,0 0 0,-4 3 0,-1 1 0,-1 4 0,-1-1 0,2-1 0,3-4 0,2-3 0,0-1 0,6-1 0,5 1 0,5 0 0,4-2 0,-4-1 0,-4 1 0,14-2 0,3 0 0,-1 1 0,-4-2 0,-16 2 0,3-1 0,5 1 0,7-1 0,0 1 0,-3 0 0,-6-2 0,-6 1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19:36.273"/>
    </inkml:context>
    <inkml:brush xml:id="br0">
      <inkml:brushProperty name="width" value="0.06174" units="cm"/>
      <inkml:brushProperty name="height" value="0.06174" units="cm"/>
      <inkml:brushProperty name="color" value="#FFFFFF"/>
    </inkml:brush>
  </inkml:definitions>
  <inkml:trace contextRef="#ctx0" brushRef="#br0">122 27 24575,'-9'5'0,"2"0"0,0 1 0,0-1 0,2 0 0,-1 2 0,2-2 0,-1 1 0,-1 2 0,-1 4 0,-3 2 0,0 4 0,0 1 0,2-2 0,1-3 0,2-2 0,3-1 0,-1-1 0,3-1 0,-1-3 0,-1 1 0,2 0 0,-1 1 0,1 1 0,1 1 0,-1-4 0,2-1 0,-1-1 0,-1-1 0,1 1 0,1 0 0,0-1 0,3 3 0,2-2 0,-1 0 0,2-1 0,-3 1 0,2-2 0,1 0 0,2 0 0,-1-2 0,-2 1 0,-1-2 0,2-3 0,4 0 0,3 0 0,1-1 0,0-2 0,-2 1 0,-2-1 0,-4 2 0,-2 0 0,-1-1 0,-1 3 0,0-1 0,-1 0 0,-1 0 0,1 0 0,0 0 0,-1 0 0,2-2 0,0-2 0,0-3 0,-2 0 0,0-1 0,-1-1 0,2 0 0,-2 1 0,-1-1 0,-1 1 0,-1 2 0,1 2 0,0 2 0,1-1 0,-2-1 0,1-1 0,-1-1 0,0 2 0,0 3 0,0 1 0,1 2 0,0 0 0,-2-1 0,-1-2 0,-2 0 0,-2-2 0,1 0 0,1 0 0,1 2 0,1 1 0,1 4 0,1-1 0,-2-1 0,0 1 0,1 1 0,-1 0 0,3 0 0,0 0 0,1 1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19:40.062"/>
    </inkml:context>
    <inkml:brush xml:id="br0">
      <inkml:brushProperty name="width" value="0.06174" units="cm"/>
      <inkml:brushProperty name="height" value="0.06174" units="cm"/>
      <inkml:brushProperty name="color" value="#FFFFFF"/>
    </inkml:brush>
  </inkml:definitions>
  <inkml:trace contextRef="#ctx0" brushRef="#br0">66 17 24575,'-5'3'0,"0"2"0,-2 3 0,1 1 0,0-2 0,3 0 0,1 0 0,1-1 0,0-1 0,-1-1 0,1 0 0,0 0 0,-2 2 0,1 1 0,-2 1 0,1 0 0,-1-1 0,2 0 0,0 1 0,1-3 0,-2-1 0,3-2 0,-1 2 0,1 0 0,0 3 0,0-1 0,0 2 0,0 0 0,0-2 0,0-2 0,0 0 0,0 0 0,4 3 0,0 2 0,1 1 0,-2-1 0,-1-5 0,0-1 0,-1-2 0,0 2 0,3 1 0,3 0 0,-1-2 0,1 2 0,-2-3 0,0-1 0,3 0 0,1 0 0,1 2 0,5-2 0,-1 1 0,0-1 0,-3 0 0,-5 0 0,-1-1 0,1-1 0,0 1 0,3-1 0,0-2 0,-1-2 0,1 0 0,2 1 0,-2-3 0,0 1 0,-4 1 0,2-2 0,-2 0 0,0 0 0,-1 2 0,0-1 0,-1 2 0,-2-4 0,0-1 0,1-1 0,-1 1 0,0 2 0,-1 0 0,0-1 0,0 0 0,0 1 0,0 3 0,0 2 0,-1 1 0,0-4 0,-1 1 0,-2-4 0,-1-3 0,0-1 0,1 3 0,1 3 0,2 4 0,-2 1 0,0 1 0,-5-3 0,-1 0 0,-2-1 0,5 2 0,0 2 0,1 1 0,-1 1 0,-2-1 0,1 2 0,2-1 0,0 2 0,1-2 0,1 0 0,1 0 0,-3 1 0,-1 0 0,1 0 0,1-1 0,2 0 0,-2 2 0,-3-1 0,1 2 0,-1 2 0,3-4 0,3 2 0,0-3 0,1 1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19:45.013"/>
    </inkml:context>
    <inkml:brush xml:id="br0">
      <inkml:brushProperty name="width" value="0.06174" units="cm"/>
      <inkml:brushProperty name="height" value="0.06174" units="cm"/>
      <inkml:brushProperty name="color" value="#FFFFFF"/>
    </inkml:brush>
  </inkml:definitions>
  <inkml:trace contextRef="#ctx0" brushRef="#br0">59 371 24575,'4'-8'0,"-1"-2"0,4-3 0,1-4 0,2-1 0,-1 1 0,-2 3 0,-2-2 0,2 0 0,-1-3 0,2-1 0,-2-2 0,0 0 0,-3 5 0,0 4 0,-2 8 0,-1 1 0,0-1 0,0-3 0,0-1 0,-1-3 0,0 0 0,-2-1 0,-1 0 0,-2-1 0,-1 1 0,2 5 0,0 3 0,1 2 0,0 2 0,-1-2 0,1 2 0,-1 2 0,-1 5 0,3 0 0,-3 3 0,2 2 0,2 0 0,-1 2 0,1 0 0,0 0 0,0 2 0,0 2 0,0 2 0,-1 2 0,2-3 0,-2-1 0,2-4 0,-2 0 0,1 0 0,-1 2 0,1 3 0,-1 1 0,-1 1 0,1-1 0,0-2 0,-1-2 0,1-5 0,2 2 0,-1-7 0,0 2 0,2-6 0,-1 3 0,1-3 0,0 3 0,0 1 0,-3 4 0,0 4 0,1 3 0,-1 0 0,1 2 0,-1 1 0,2 0 0,-1-4 0,1-3 0,1-2 0,0 0 0,0-3 0,0 0 0,0-1 0,0-2 0,0 1 0,1 2 0,-1-1 0,2 1 0,-1-2 0,-1-1 0,1-1 0,1-1 0,-1 1 0,1 1 0,4 1 0,0 2 0,1-2 0,-3-1 0,-3-3 0,1 2 0,2-1 0,2 1 0,-1 1 0,0-2 0,-2 0 0,3-1 0,-3 0 0,3 1 0,-4 0 0,-1 1 0,0-2 0,2 2 0,-2-3 0,0 1 0,1 0 0,-2 1 0,1-1 0,-1-1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19:49.458"/>
    </inkml:context>
    <inkml:brush xml:id="br0">
      <inkml:brushProperty name="width" value="0.06174" units="cm"/>
      <inkml:brushProperty name="height" value="0.06174" units="cm"/>
      <inkml:brushProperty name="color" value="#FFFFFF"/>
    </inkml:brush>
  </inkml:definitions>
  <inkml:trace contextRef="#ctx0" brushRef="#br0">478 0 24575,'-3'4'0,"-1"0"0,2-2 0,-2 1 0,2 0 0,-1 1 0,-4 1 0,-1 4 0,0-1 0,2-2 0,3-1 0,-2-1 0,0 2 0,-3 0 0,0 3 0,0-1 0,2 0 0,-1 0 0,1-1 0,-1 1 0,1-1 0,1-2 0,-2 3 0,-1 2 0,-2 5 0,1 0 0,-3 2 0,0 0 0,2-1 0,-1 1 0,4-2 0,-1-2 0,1-1 0,2 0 0,-1-2 0,0 1 0,1-2 0,-1 0 0,0 0 0,-1 3 0,-1-1 0,1 2 0,1 0 0,-1 0 0,-1 3 0,1 0 0,-2-3 0,1 0 0,1-3 0,1 1 0,0-4 0,3 0 0,-1-1 0,-2 1 0,0 1 0,-2 1 0,2-1 0,-1 1 0,2-1 0,1-4 0,0 1 0,-1 0 0,1 1 0,-1 0 0,1 0 0,0-1 0,0 2 0,-1-1 0,0 2 0,-2 0 0,1-1 0,2-2 0,1-3 0,-2 5 0,0-2 0,1 0 0,-1 1 0,2-4 0,2 1 0,-1-2 0,1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19:55.122"/>
    </inkml:context>
    <inkml:brush xml:id="br0">
      <inkml:brushProperty name="width" value="0.06174" units="cm"/>
      <inkml:brushProperty name="height" value="0.06174" units="cm"/>
      <inkml:brushProperty name="color" value="#FFFFFF"/>
    </inkml:brush>
  </inkml:definitions>
  <inkml:trace contextRef="#ctx0" brushRef="#br0">421 114 24575,'-7'-1'0,"1"-3"0,-3-1 0,-3-3 0,-1-1 0,-5-3 0,-5-2 0,-6-3 0,-4 1 0,4 5 0,7 4 0,8 2 0,2 4 0,2-2 0,-5 3 0,-2 0 0,-2 1 0,1 1 0,2 0 0,4 1 0,1 2 0,-2 2 0,-1 3 0,0 4 0,1 2 0,1-2 0,6-2 0,3-4 0,2-2 0,1 2 0,0 1 0,0 8 0,0 4 0,0 6 0,1 2 0,2-3 0,-2-10 0,3-5 0,4-5 0,2 0 0,2 3 0,1-2 0,-2-3 0,-4 0 0,-3-2 0,0 0 0,-1-1 0,5-1 0,-6 0 0,7 0 0,0 0 0,3 0 0,4 0 0,-2-1 0,-1-1 0,-1 2 0,0-2 0,-3-1 0,0 0 0,-3 1 0,2-1 0,-3 2 0,3 0 0,0-2 0,-2 2 0,2-2 0,-1-1 0,-1 0 0,3-1 0,-2-1 0,-1 2 0,-2 0 0,-1 1 0,-2 0 0,-1 2 0,2-1 0,-1-1 0,2-2 0,2-3 0,0-1 0,-1-2 0,0 2 0,-2 3 0,0-1 0,0 2 0,-2 1 0,2 2 0,-2-1 0,0 0 0,0-1 0,1 1 0,-1 1 0,0-2 0,0 2 0,0-1 0,0-1 0,0-1 0,0 1 0,0 1 0,-1 1 0,-1-3 0,1-2 0,-2-3 0,2-1 0,0 2 0,-1 1 0,2 3 0,-1 1 0,0 2 0,0-1 0,1 2 0,0-2 0,0 1 0,0-2 0,0 1 0,0 0 0,0 11 0,0-3 0,0 7 0,0-4 0,0 2 0,0 2 0,0 0 0,0-6 0,0 1 0,0-1 0,0 3 0,0-1 0,0-2 0,0-3 0,0 1 0,0 3 0,0 1 0,0 3 0,1 5 0,-1 1 0,1-1 0,0-6 0,1-2 0,-2-3 0,0-2 0,1 1 0,-1-1 0,1 3 0,1-4 0,-1 2 0,0-3 0,2 3 0,5 3 0,5-1 0,-2 1 0,0-2 0,-7-4 0,-3 1 0,-1-2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0:00.022"/>
    </inkml:context>
    <inkml:brush xml:id="br0">
      <inkml:brushProperty name="width" value="0.06174" units="cm"/>
      <inkml:brushProperty name="height" value="0.06174" units="cm"/>
      <inkml:brushProperty name="color" value="#FFFFFF"/>
    </inkml:brush>
  </inkml:definitions>
  <inkml:trace contextRef="#ctx0" brushRef="#br0">31 1 24575,'-9'48'0,"1"-9"0,2-15 0,2-7 0,3-6 0,-1-3 0,1-1 0,1-1 0,0 3 0,0 0 0,0-1 0,0-1 0,0-2 0,0 0 0,0 2 0,0-1 0,0 2 0,0 0 0,0-3 0,0-1 0,0 1 0,0 0 0,0-1 0,0 0 0,0-5 0,3-3 0,-1-5 0,2-4 0,0 0 0,0-1 0,-1 0 0,-1 4 0,-1 0 0,-1 4 0,2 0 0,-2 1 0,0-2 0,0 2 0,0 0 0,0 1 0,0 0 0,0-4 0,0 2 0,0-2 0,0 0 0,0 0 0,0 3 0,1 0 0,2-2 0,1 1 0,-1-1 0,1 2 0,0 0 0,1-2 0,9 3 0,5 0 0,-1 3 0,8 2 0,0 5 0,2-1 0,0 1 0,-9-2 0,-9-2 0,-6 0 0,0 2 0,-3 3 0,2-1 0,-2 2 0,0-3 0,1 0 0,-2 1 0,1-2 0,-1-2 0,0 1 0,0-1 0,0 1 0,0 1 0,-1 1 0,1 2 0,-2 0 0,2 1 0,-1 0 0,1 0 0,-1 0 0,1-2 0,0 2 0,0-2 0,0 0 0,0-1 0,0-1 0,0 0 0,0 2 0,0 3 0,0-1 0,0 0 0,0-3 0,0-2 0,0-1 0,0 0 0,0-1 0,0-1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3:25.120"/>
    </inkml:context>
    <inkml:brush xml:id="br0">
      <inkml:brushProperty name="width" value="0.05" units="cm"/>
      <inkml:brushProperty name="height" value="0.05" units="cm"/>
      <inkml:brushProperty name="color" value="#E71224"/>
    </inkml:brush>
  </inkml:definitions>
  <inkml:trace contextRef="#ctx0" brushRef="#br0">1 315 24575,'16'-5'0,"-2"0"0,3 1 0,-3 0 0,-2 0 0,0-1 0,1 0 0,1-3 0,6 1 0,-1 1 0,-1 1 0,-1-1 0,-2 1 0,-1 1 0,4-2 0,7-3 0,4-2 0,1 1 0,-1-1 0,1 5 0,4-2 0,1-1 0,2 0 0,-4 1 0,-6 3 0,-2 0 0,2-1 0,3 0 0,1-1 0,-3 1 0,-2-1 0,-4 1 0,-3 1 0,1-1 0,-2 1 0,4 1 0,6-1 0,7 1 0,5-2 0,6-1 0,5-3 0,8-1 0,8 1 0,-1 1 0,-14 1 0,-15 3 0,-15 1 0,-10 1 0,-6 2 0,-1-2 0,-2 3 0,0-1 0,-2 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33:19.241"/>
    </inkml:context>
    <inkml:brush xml:id="br0">
      <inkml:brushProperty name="width" value="0.025" units="cm"/>
      <inkml:brushProperty name="height" value="0.025" units="cm"/>
      <inkml:brushProperty name="color" value="#FFFFFF"/>
    </inkml:brush>
  </inkml:definitions>
  <inkml:trace contextRef="#ctx0" brushRef="#br0">7 0 24575,'-2'9'0,"1"0"0,1 0 0,-1-2 0,1 3 0,0 2 0,0 2 0,0 2 0,-2-3 0,2-3 0,0-3 0,-1-2 0,2 2 0,1 0 0,-1 4 0,2-2 0,-3-1 0,1-2 0,-1 0 0,0-3 0,1 0 0,-1 0 0,0 1 0,0-1 0,1 4 0,1-2 0,-1 2 0,-1-1 0,1 1 0,-1 2 0,2-3 0,-1 2 0,-1-4 0,1-1 0,-1-1 0,0 0 0,0-1 0,0-1 0,0 1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3:27.194"/>
    </inkml:context>
    <inkml:brush xml:id="br0">
      <inkml:brushProperty name="width" value="0.05" units="cm"/>
      <inkml:brushProperty name="height" value="0.05" units="cm"/>
      <inkml:brushProperty name="color" value="#E71224"/>
    </inkml:brush>
  </inkml:definitions>
  <inkml:trace contextRef="#ctx0" brushRef="#br0">1 294 24575,'39'-23'0,"0"2"0,5 1 0,-3 6 0,-7 4 0,2 2 0,2-1 0,1-1 0,3-3 0,-5 0 0,0 0 0,-4 0 0,0 2 0,4 0 0,2 1 0,0-1 0,0 2 0,-2 1 0,-6 2 0,-1 1 0,-5-1 0,1 3 0,0-4 0,2 1 0,2-2 0,-4 1 0,-4 3 0,-6 3 0,-2-2 0,-2 2 0,-1 0 0,-4 0 0,1-1 0,0 0 0,-4 0 0,0 1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3:53.954"/>
    </inkml:context>
    <inkml:brush xml:id="br0">
      <inkml:brushProperty name="width" value="0.05" units="cm"/>
      <inkml:brushProperty name="height" value="0.05" units="cm"/>
      <inkml:brushProperty name="color" value="#E71224"/>
    </inkml:brush>
  </inkml:definitions>
  <inkml:trace contextRef="#ctx0" brushRef="#br0">1 218 24575,'12'-5'0,"-3"4"0,4-2 0,-1-3 0,2 3 0,2-3 0,2 0 0,-9 4 0,2-2 0,-10 2 0,17-2 0,21-4 0,10-4 0,24-1 0,7 0 0,-10 1 0,-6 4 0,-25 2 0,-15 2 0,-11 1 0,-4 1 0,-1-1 0,1 2 0,0 1 0,1-2 0,-1-1 0,2 2 0,1-1 0,7-4 0,6 2 0,4-2 0,-4 3 0,-7 0 0,-6 1 0,7-2 0,11-4 0,8 1 0,4-1 0,-14 2 0,-7 2 0,-5 1 0,2-2 0,3 2 0,0-1 0,-3-1 0,-12 4 0,-6 1 0,0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4:01.933"/>
    </inkml:context>
    <inkml:brush xml:id="br0">
      <inkml:brushProperty name="width" value="0.05" units="cm"/>
      <inkml:brushProperty name="height" value="0.05" units="cm"/>
      <inkml:brushProperty name="color" value="#E71224"/>
    </inkml:brush>
  </inkml:definitions>
  <inkml:trace contextRef="#ctx0" brushRef="#br0">0 228 24575,'5'-6'0,"0"1"0,3 0 0,3-4 0,0 0 0,5-2 0,0 0 0,-2 2 0,-1-2 0,-4 5 0,-4 2 0,3 0 0,3 0 0,8-4 0,7-5 0,7-3 0,4-3 0,-1 2 0,-8 4 0,-6 5 0,-12 4 0,-3 0 0,-1 0 0,3-3 0,1-3 0,-1 4 0,-4 2 0,-3 4 0,-2 0 0,0 1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4:04.656"/>
    </inkml:context>
    <inkml:brush xml:id="br0">
      <inkml:brushProperty name="width" value="0.05" units="cm"/>
      <inkml:brushProperty name="height" value="0.05" units="cm"/>
      <inkml:brushProperty name="color" value="#E71224"/>
    </inkml:brush>
  </inkml:definitions>
  <inkml:trace contextRef="#ctx0" brushRef="#br0">11 176 24575,'18'-10'0,"6"-2"0,7-3 0,0-1 0,-6 4 0,-6 2 0,-4-1 0,0 1 0,5-3 0,2-1 0,2 2 0,-4 0 0,-1 2 0,-10 5 0,-3 2 0,-6 3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4:19.205"/>
    </inkml:context>
    <inkml:brush xml:id="br0">
      <inkml:brushProperty name="width" value="0.05" units="cm"/>
      <inkml:brushProperty name="height" value="0.05" units="cm"/>
      <inkml:brushProperty name="color" value="#E71224"/>
    </inkml:brush>
  </inkml:definitions>
  <inkml:trace contextRef="#ctx0" brushRef="#br0">1 193 24575,'9'-8'0,"2"0"0,-1 2 0,0-1 0,-1 2 0,2-2 0,2-2 0,5-2 0,4-4 0,2 1 0,-5 5 0,-4 2 0,-4 3 0,1-1 0,2-3 0,9-3 0,3-4 0,0 1 0,-3 2 0,-9 4 0,-6 5 0,-3 0 0,-2 2 0,0-1 0,-2 1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4:21.830"/>
    </inkml:context>
    <inkml:brush xml:id="br0">
      <inkml:brushProperty name="width" value="0.05" units="cm"/>
      <inkml:brushProperty name="height" value="0.05" units="cm"/>
      <inkml:brushProperty name="color" value="#E71224"/>
    </inkml:brush>
  </inkml:definitions>
  <inkml:trace contextRef="#ctx0" brushRef="#br0">0 366 24575,'8'-8'0,"1"-5"0,0-3 0,4-3 0,-5 3 0,1 2 0,-2 2 0,-2 4 0,0-1 0,0-3 0,0-2 0,2-3 0,-2 0 0,2 3 0,-2 2 0,-1 3 0,0 2 0,0 0 0,1-1 0,3-5 0,2-3 0,7-2 0,1-2 0,0 5 0,-3 0 0,-4 4 0,-3 0 0,-1 4 0,-5 3 0,0 2 0,-1 1 0,-1 1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4:26.505"/>
    </inkml:context>
    <inkml:brush xml:id="br0">
      <inkml:brushProperty name="width" value="0.05" units="cm"/>
      <inkml:brushProperty name="height" value="0.05" units="cm"/>
      <inkml:brushProperty name="color" value="#E71224"/>
    </inkml:brush>
  </inkml:definitions>
  <inkml:trace contextRef="#ctx0" brushRef="#br0">0 361 24575,'9'-8'0,"-1"-1"0,3-1 0,-4 2 0,-1 2 0,-1 2 0,0 0 0,5-4 0,5-5 0,9-7 0,8-5 0,-2-3 0,-2 5 0,-8 5 0,-8 5 0,-3 4 0,0 1 0,4 1 0,2-3 0,3 0 0,7-6 0,8-1 0,0-1 0,-2 3 0,-9 4 0,-2 0 0,-2-2 0,-5 4 0,-3 1 0,-6 6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4:29.373"/>
    </inkml:context>
    <inkml:brush xml:id="br0">
      <inkml:brushProperty name="width" value="0.05" units="cm"/>
      <inkml:brushProperty name="height" value="0.05" units="cm"/>
      <inkml:brushProperty name="color" value="#E71224"/>
    </inkml:brush>
  </inkml:definitions>
  <inkml:trace contextRef="#ctx0" brushRef="#br0">15 0 24575,'12'11'0,"0"1"0,-3-3 0,-5-3 0,-3-1 0,3-3 0,-1 5 0,2 2 0,2 2 0,-1 1 0,-1-2 0,2-1 0,-2 3 0,4 1 0,-6-2 0,4 0 0,-2-4 0,0 2 0,2 0 0,-1 2 0,1-1 0,1 1 0,4 2 0,1 3 0,-1 0 0,-2-2 0,6 0 0,-8-2 0,-1-6 0,-5-2 0,-2-4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4:51.751"/>
    </inkml:context>
    <inkml:brush xml:id="br0">
      <inkml:brushProperty name="width" value="0.05" units="cm"/>
      <inkml:brushProperty name="height" value="0.05" units="cm"/>
      <inkml:brushProperty name="color" value="#E71224"/>
    </inkml:brush>
  </inkml:definitions>
  <inkml:trace contextRef="#ctx0" brushRef="#br0">0 191 24575,'10'-9'0,"2"-1"0,5-3 0,5-1 0,2-3 0,-5 2 0,2 1 0,-3 0 0,-2 2 0,3-2 0,0 1 0,0 1 0,2-1 0,-3 4 0,-5 2 0,-6 3 0,-6 3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2:33.185"/>
    </inkml:context>
    <inkml:brush xml:id="br0">
      <inkml:brushProperty name="width" value="0.06174" units="cm"/>
      <inkml:brushProperty name="height" value="0.06174" units="cm"/>
      <inkml:brushProperty name="color" value="#FFFFFF"/>
    </inkml:brush>
  </inkml:definitions>
  <inkml:trace contextRef="#ctx0" brushRef="#br0">0 0 24575,'0'6'0,"0"-1"0,1 2 0,-1 4 0,1 3 0,0 6 0,0 4 0,0 0 0,1-1 0,-1-7 0,0-8 0,0-4 0,0 0 0,0 1 0,-1 1 0,1 4 0,-1 2 0,0 3 0,0 0 0,0-4 0,1-3 0,-1-2 0,1-1 0,-1 1 0,0 3 0,1 2 0,-1-1 0,1-2 0,-1-3 0,0-1 0,0 2 0,0 0 0,0 1 0,0-2 0,0-1 0,0 0 0,0 6 0,-1 2 0,0 3 0,1 2 0,0 0 0,0-1 0,1-4 0,0-6 0,-1-5 0,0-7 0,0-1 0,0-3 0,0 2 0,0 2 0,0 2 0,0 0 0,1-2 0,0-3 0,0-1 0,0 1 0,0 2 0,0 1 0,0 1 0,0 2 0,0 0 0,1 0 0,1 0 0,1-2 0,-1 2 0,-1-1 0,0-1 0,2-1 0,1-3 0,2 0 0,1-3 0,3-2 0,0 3 0,-2 2 0,-3 4 0,0 4 0,9 1 0,8 4 0,4 1 0,1 2 0,-8 2 0,-5-1 0,-5-1 0,-5-1 0,-4 0 0,1 2 0,-1 1 0,0-3 0,-1 1 0,0-6 0,0 3 0,-1-1 0,-1 1 0,0 0 0,-2 1 0,2 2 0,-1 2 0,1 1 0,0 1 0,-1-3 0,2-3 0,-1-2 0,1 0 0,-1 0 0,0 1 0,0 2 0,0 0 0,0 1 0,1-3 0,0 0 0,-1-3 0,-1 1 0,-2-1 0,-1 0 0,-4 0 0,1-1 0,0 2 0,2-1 0,0 1 0,1-1 0,-1 1 0,2 0 0,1-1 0,-1-1 0,-2 0 0,-2 0 0,2 0 0,1 0 0,4 0 0,0-1 0,0 1 0,-3-1 0,1-1 0,-4 2 0,4-1 0,-1 0 0,4 1 0,-1-1 0,1 0 0,1 1 0,-2-2 0,2 2 0,-2-1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33:19.242"/>
    </inkml:context>
    <inkml:brush xml:id="br0">
      <inkml:brushProperty name="width" value="0.025" units="cm"/>
      <inkml:brushProperty name="height" value="0.025" units="cm"/>
      <inkml:brushProperty name="color" value="#FFFFFF"/>
    </inkml:brush>
  </inkml:definitions>
  <inkml:trace contextRef="#ctx0" brushRef="#br0">128 44 24575,'-9'1'0,"-2"2"0,-2 2 0,-3 2 0,3 0 0,3 0 0,2-3 0,4-2 0,2 1 0,-2 0 0,0 1 0,-1-1 0,3-1 0,-2 2 0,3-3 0,-3 4 0,0 2 0,0 3 0,1 3 0,0-1 0,0-3 0,3-1 0,-1-3 0,1-1 0,0 1 0,0 0 0,0 1 0,1 0 0,-1 1 0,0-3 0,2-1 0,-2-1 0,2 0 0,1 2 0,2 1 0,0 1 0,-1-4 0,0 0 0,0-1 0,1 0 0,3-1 0,0 1 0,4 1 0,-1-2 0,1 1 0,-3-1 0,-1 0 0,-2 0 0,5 1 0,3-1 0,2 2 0,-3-4 0,-5 2 0,-3 0 0,-1-1 0,1 1 0,1-1 0,2-1 0,0 1 0,3-1 0,2-4 0,3 0 0,4-5 0,-2 2 0,-5 0 0,-2 0 0,-3 1 0,-3 2 0,-1-1 0,-2 1 0,0 2 0,-1 1 0,0-1 0,-1-1 0,0-1 0,0-2 0,-1 0 0,0-1 0,-2 0 0,-1-2 0,0 0 0,-1-1 0,0 1 0,1 4 0,-1 0 0,2 2 0,-1 1 0,1 1 0,0 1 0,-4-1 0,-1 1 0,-3-2 0,-3 0 0,-1 0 0,1 0 0,1 1 0,1 2 0,0 1 0,-1 0 0,0 0 0,1 1 0,2 1 0,1-1 0,1 0 0,3 1 0,1-1 0,1-1 0,2 1 0,-2-1 0,2 1 0,-2 2 0,2-2 0,1 1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2:36.560"/>
    </inkml:context>
    <inkml:brush xml:id="br0">
      <inkml:brushProperty name="width" value="0.06174" units="cm"/>
      <inkml:brushProperty name="height" value="0.06174" units="cm"/>
      <inkml:brushProperty name="color" value="#FFFFFF"/>
    </inkml:brush>
  </inkml:definitions>
  <inkml:trace contextRef="#ctx0" brushRef="#br0">3 1 24575,'-1'15'0,"0"0"0,1 1 0,0-3 0,0-2 0,0-5 0,0-2 0,0-1 0,0 3 0,0 4 0,1 0 0,-1 0 0,1-4 0,0 0 0,0 0 0,0-2 0,1 2 0,-1-4 0,0 1 0,0-1 0,0 0 0,1 0 0,3-1 0,3 1 0,1 0 0,1 2 0,-1-1 0,-3-1 0,3-1 0,-7 0 0,2-1 0,-4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2:38.736"/>
    </inkml:context>
    <inkml:brush xml:id="br0">
      <inkml:brushProperty name="width" value="0.06174" units="cm"/>
      <inkml:brushProperty name="height" value="0.06174" units="cm"/>
      <inkml:brushProperty name="color" value="#FFFFFF"/>
    </inkml:brush>
  </inkml:definitions>
  <inkml:trace contextRef="#ctx0" brushRef="#br0">1 1 24575,'0'0'0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2:46.927"/>
    </inkml:context>
    <inkml:brush xml:id="br0">
      <inkml:brushProperty name="width" value="0.06174" units="cm"/>
      <inkml:brushProperty name="height" value="0.06174" units="cm"/>
      <inkml:brushProperty name="color" value="#FFFFFF"/>
    </inkml:brush>
  </inkml:definitions>
  <inkml:trace contextRef="#ctx0" brushRef="#br0">143 12 24575,'-3'-1'0,"1"-1"0,0 2 0,-1-1 0,-4-1 0,-2 0 0,-1 0 0,4 1 0,-1 0 0,0 1 0,0 0 0,-2 0 0,2 0 0,-1 0 0,0 1 0,2-1 0,2 1 0,2 0 0,1 1 0,0 1 0,-1 0 0,-1 2 0,1 0 0,-1 0 0,0 0 0,0 1 0,1-2 0,0 1 0,1-2 0,0 2 0,0-1 0,0-1 0,0 0 0,1-1 0,-1 1 0,-1 0 0,1 3 0,0 1 0,0 1 0,0 1 0,0-2 0,1-2 0,-1-1 0,4 2 0,2 2 0,3 4 0,2 1 0,-2-4 0,-3-2 0,-1-2 0,5 0 0,4 0 0,2-1 0,-2 0 0,-4-1 0,-2-1 0,-1-1 0,0 0 0,0-1 0,0 1 0,2 1 0,1-2 0,-2 1 0,-1-1 0,0 0 0,3 0 0,3-2 0,1 0 0,-1-1 0,-5-1 0,-3 2 0,-1 1 0,-1-1 0,0 1 0,0-2 0,2-2 0,0-2 0,0 1 0,-1 2 0,-1-1 0,-1-1 0,0-3 0,0 1 0,-1 2 0,0 3 0,0 1 0,0-1 0,0-1 0,0 1 0,0-1 0,0 1 0,-1 0 0,0 0 0,0 0 0,0 0 0,0 0 0,0-1 0,-1 2 0,0 0 0,-2 0 0,-2-1 0,-1-1 0,0 0 0,-1 0 0,-1-1 0,1 1 0,2 2 0,0 0 0,-2 0 0,-1-1 0,0 0 0,4 1 0,3 1 0,0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2:52.215"/>
    </inkml:context>
    <inkml:brush xml:id="br0">
      <inkml:brushProperty name="width" value="0.06174" units="cm"/>
      <inkml:brushProperty name="height" value="0.06174" units="cm"/>
      <inkml:brushProperty name="color" value="#FFFFFF"/>
    </inkml:brush>
  </inkml:definitions>
  <inkml:trace contextRef="#ctx0" brushRef="#br0">160 0 24575,'-89'5'0,"19"1"0,70 2 0,0 0 0,0-1 0,0-2 0,0 1 0,0-1 0,0 0 0,1-1 0,1-1 0,3 0 0,3 2 0,1 0 0,0-1 0,-4-2 0,-1 0 0,-3-2 0,2 2 0,0 0 0,-1 0 0,-2 1 0,-5 1 0,0 2 0,-1 2 0,0 3 0,1-1 0,2-1 0,2-3 0,1-2 0,0-2 0,0 1 0,0-2 0,0 1 0,0 1 0,1 0 0,1 1 0,3 3 0,3 1 0,-1 0 0,-1-3 0,-3-2 0,-1-2 0,2 2 0,-2-2 0,9 4 0,4 0 0,2 1 0,0-1 0,-6-3 0,-5-2 0,0 1 0,-3-1 0,4-1 0,4 1 0,1-1 0,-1-1 0,-4 0 0,-4 1 0,0 0 0,-1-1 0,1 0 0,-1 0 0,-1 0 0,-1 2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2:58.031"/>
    </inkml:context>
    <inkml:brush xml:id="br0">
      <inkml:brushProperty name="width" value="0.06174" units="cm"/>
      <inkml:brushProperty name="height" value="0.06174" units="cm"/>
      <inkml:brushProperty name="color" value="#FFFFFF"/>
    </inkml:brush>
  </inkml:definitions>
  <inkml:trace contextRef="#ctx0" brushRef="#br0">236 62 24575,'-76'-34'0,"46"7"0,-32 27 0,56 3 0,-1 1 0,-4 3 0,4-2 0,0 2 0,4-4 0,1 1 0,-1 0 0,0 2 0,0-1 0,1 1 0,0 0 0,0-1 0,0 1 0,0-1 0,0 1 0,1-1 0,0 0 0,1-2 0,-1-1 0,1 0 0,-1-1 0,1 1 0,0 0 0,0 1 0,0 2 0,0 2 0,0 1 0,0-3 0,0 0 0,0-1 0,1 1 0,0 0 0,1-1 0,2 1 0,4 0 0,3 1 0,4 2 0,-2-3 0,-3 0 0,-4-2 0,-2-2 0,2-1 0,3 0 0,0 2 0,-2-1 0,-1 0 0,0-1 0,1-1 0,0 1 0,-2-1 0,-1 0 0,-1 0 0,0 0 0,2 1 0,2-2 0,2-1 0,0-1 0,-1-1 0,-1 1 0,-3 1 0,-1 0 0,0 1 0,0 1 0,0-2 0,0-1 0,0-1 0,1 1 0,-2 0 0,0 1 0,-1 1 0,0 1 0,-1-1 0,1-2 0,0-1 0,-1 1 0,1-1 0,0 1 0,0-1 0,0 0 0,0 1 0,-1 2 0,1 1 0,-1-1 0,1-1 0,-1-2 0,1-1 0,-1 2 0,1 1 0,-1 2 0,0-3 0,1-1 0,-1 1 0,1-3 0,-1 3 0,0-3 0,0 0 0,0 1 0,0 3 0,-3 13 0,2 0 0,-3 11 0,1-6 0,0 0 0,1-3 0,1-4 0,0-3 0,1-2 0,-1 0 0,0 0 0,0 3 0,0 1 0,-1 1 0,1-1 0,0-2 0,0-1 0,0 1 0,0 2 0,1 3 0,-1 2 0,1 0 0,0-4 0,3-4 0,3-3 0,4-2 0,2 0 0,-3 0 0,-3 0 0,-3 1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3:05.182"/>
    </inkml:context>
    <inkml:brush xml:id="br0">
      <inkml:brushProperty name="width" value="0.06174" units="cm"/>
      <inkml:brushProperty name="height" value="0.06174" units="cm"/>
      <inkml:brushProperty name="color" value="#FFFFFF"/>
    </inkml:brush>
  </inkml:definitions>
  <inkml:trace contextRef="#ctx0" brushRef="#br0">0 1 24575,'2'48'0,"0"-33"0,-1 35 0,-1-45 0,0-1 0,0 4 0,0 0 0,0 0 0,0 0 0,0-2 0,0-2 0,0 0 0,0-1 0,0 0 0,0 0 0,0 1 0,0 5 0,-1-4 0,0 0 0,3-17 0,-1 1 0,3-7 0,-2 6 0,0 3 0,-1 2 0,0 2 0,0 0 0,-1 1 0,0 1 0,0 0 0,0 2 0,0 0 0,0-3 0,0-2 0,0-1 0,0 0 0,0 2 0,1 2 0,0-1 0,-1 1 0,1 1 0,0-2 0,0 2 0,5-3 0,5 1 0,2 0 0,0-2 0,-6 5 0,4-1 0,3 2 0,2 0 0,1 0 0,-6 0 0,-5 0 0,-1 0 0,-1-1 0,4 1 0,-1-1 0,1 0 0,-4 0 0,-1-1 0,0 0 0,-1 0 0,4 1 0,3 1 0,-2-1 0,0 1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3:17.199"/>
    </inkml:context>
    <inkml:brush xml:id="br0">
      <inkml:brushProperty name="width" value="0.06174" units="cm"/>
      <inkml:brushProperty name="height" value="0.06174" units="cm"/>
      <inkml:brushProperty name="color" value="#FFFFFF"/>
    </inkml:brush>
  </inkml:definitions>
  <inkml:trace contextRef="#ctx0" brushRef="#br0">24 1 24575,'0'6'0,"0"4"0,0 5 0,0 3 0,-1 0 0,0 0 0,1-2 0,0-2 0,0-2 0,-1-3 0,1 0 0,-2 0 0,1 2 0,0 0 0,0 0 0,0 0 0,-1-3 0,2 0 0,-1 1 0,0 2 0,0 0 0,-1 1 0,1-2 0,0-2 0,0-3 0,0 0 0,0 3 0,0 3 0,1 2 0,-1-1 0,0-4 0,1-2 0,0-3 0,0 0 0,0 0 0,0 0 0,0 1 0,0 1 0,0-1 0,0 0 0,0-1 0,0-1 0,0-1 0,0-3 0,0 0 0,0-2 0,0 1 0,0-2 0,0-2 0,0-2 0,0 0 0,0 1 0,0 0 0,0 2 0,0 2 0,0-1 0,0-2 0,0-1 0,0 0 0,1 1 0,-1 2 0,1-1 0,-1 3 0,1-2 0,0 0 0,0-1 0,0-1 0,0 2 0,0 2 0,0 1 0,-1 0 0,1-1 0,0-1 0,1-1 0,1 0 0,1 0 0,-1 0 0,-1 2 0,4 2 0,9 1 0,8 2 0,2 1 0,-3 0 0,-7-1 0,-5 0 0,-3 0 0,1-1 0,5 0 0,5 2 0,2-1 0,-4 0 0,-10-2 0,-3 0 0,-1 2 0,8 5 0,4 6 0,3 2 0,-1 1 0,-7-4 0,-3-2 0,-3-2 0,-1-2 0,-1-1 0,-1-1 0,0 1 0,0 3 0,0 2 0,0-4 0,-1 0 0,0-5 0,-1 2 0,-1 1 0,-1 1 0,0 0 0,-1 1 0,-2 0 0,-1-1 0,0 0 0,0-2 0,-1-1 0,-2 1 0,1 0 0,2-2 0,1 0 0,0 0 0,1-1 0,-2 1 0,-1 0 0,-3 0 0,-1 0 0,2-1 0,5 0 0,0-1 0,-4-1 0,-8-2 0,-3-1 0,-1 0 0,5 2 0,8 1 0,3 0 0,4 2 0,2-1 0,0 1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3:19.349"/>
    </inkml:context>
    <inkml:brush xml:id="br0">
      <inkml:brushProperty name="width" value="0.06174" units="cm"/>
      <inkml:brushProperty name="height" value="0.06174" units="cm"/>
      <inkml:brushProperty name="color" value="#FFFFFF"/>
    </inkml:brush>
  </inkml:definitions>
  <inkml:trace contextRef="#ctx0" brushRef="#br0">1 1 24575,'15'0'0,"-2"0"0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0:59.174"/>
    </inkml:context>
    <inkml:brush xml:id="br0">
      <inkml:brushProperty name="width" value="0.025" units="cm"/>
      <inkml:brushProperty name="height" value="0.025" units="cm"/>
      <inkml:brushProperty name="color" value="#FFFFFF"/>
    </inkml:brush>
  </inkml:definitions>
  <inkml:trace contextRef="#ctx0" brushRef="#br0">1 2533 24575,'1'-10'0,"0"-1"0,1-4 0,-1-2 0,1 1 0,0-1 0,1 0 0,1-1 0,1-2 0,-1-1 0,0-2 0,1-1 0,0 2 0,0 0 0,1 1 0,1-3 0,-1-3 0,1-2 0,0-2 0,2-1 0,2-1 0,-2 0 0,-1 3 0,-1 2 0,-2 3 0,0 3 0,1 1 0,-1 0 0,-1-1 0,1-2 0,1-2 0,3-1 0,1 0 0,1-2 0,0-1 0,1 0 0,1 0 0,-2-1 0,-1 3 0,-1 1 0,0 2 0,0 1 0,1-2 0,1 1 0,0-1 0,1 0 0,-1 0 0,2 0 0,1 2 0,0 0 0,0 1 0,1-2 0,4-3 0,5-5 0,1-3 0,2-2 0,1 0 0,0-1 0,2-1 0,0 1 0,0 0 0,1 2 0,0-3 0,2-1 0,0-1 0,-2 2 0,0 4 0,-3 4 0,-3 4 0,-1 1 0,-3 2 0,-2 1 0,1 0 0,-1 2 0,-1 1 0,-1 2 0,-2 3 0,0 0 0,-1 3 0,0 0 0,1-1 0,2-2 0,3-1 0,2-1 0,2 0 0,-1 2 0,-2 0 0,-2 1 0,0 0 0,0 1 0,2-1 0,1-1 0,3 0 0,1-3 0,1 0 0,3-1 0,-3 0 0,-2 2 0,-3 0 0,-2 3 0,2 0 0,4-1 0,0 1 0,0 0 0,-3 2 0,-9 4 0,-5 3 0,-7 4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17.301"/>
    </inkml:context>
    <inkml:brush xml:id="br0">
      <inkml:brushProperty name="width" value="0.025" units="cm"/>
      <inkml:brushProperty name="height" value="0.025" units="cm"/>
      <inkml:brushProperty name="color" value="#FFFFFF"/>
    </inkml:brush>
  </inkml:definitions>
  <inkml:trace contextRef="#ctx0" brushRef="#br0">0 1906 24575,'3'-4'0,"1"-1"0,3-3 0,2-3 0,1-1 0,2-2 0,1-3 0,1-2 0,1-1 0,0 2 0,-1 3 0,-2 2 0,-1 1 0,0 0 0,-1 0 0,3-2 0,2-2 0,1-1 0,2-1 0,1 1 0,1 0 0,0-1 0,2-3 0,0 0 0,2 1 0,-1 2 0,-2 0 0,-1 1 0,-1 2 0,0 0 0,0 2 0,0 0 0,-2 0 0,-1 1 0,-2 0 0,1 1 0,2 1 0,3-2 0,1-1 0,1 0 0,-2-1 0,-1 2 0,5-7 0,3-2 0,2-2 0,1 0 0,-6 6 0,-1 2 0,-1 0 0,-2 1 0,0 0 0,-1 1 0,1 0 0,0 0 0,1 1 0,0 0 0,-2 1 0,-1 0 0,2 0 0,0 0 0,1 0 0,-1 1 0,-2-1 0,2 0 0,4-2 0,2 1 0,-1 0 0,-3 2 0,-1 0 0,1-2 0,1 0 0,1 0 0,0 0 0,-1 1 0,1 0 0,0 1 0,0 1 0,0 0 0,1-1 0,1-1 0,2-1 0,1-3 0,-2 1 0,-1 1 0,0 0 0,0 1 0,1 0 0,-1 1 0,-1 1 0,-2 0 0,1-1 0,0 1 0,-1 0 0,3 0 0,0-2 0,4-1 0,5-2 0,3-1 0,3 1 0,3 0 0,-4 1 0,-4 2 0,-5 2 0,-4 2 0,0 1 0,1 0 0,3-1 0,0 1 0,-2 0 0,-4 1 0,-2 1 0,-1 1 0,2 0 0,2 0 0,3-1 0,1-1 0,1 1 0,1-2 0,1 0 0,0-1 0,-1 0 0,2-1 0,1 0 0,0-1 0,-1-1 0,-5 1 0,-2 2 0,-2 0 0,-1 3 0,-1-1 0,3 0 0,5-2 0,5-4 0,4-1 0,4-2 0,3 1 0,4 1 0,-1 2 0,-4 2 0,-6 1 0,-5 1 0,-2 1 0,1 0 0,-1 1 0,1-1 0,0-1 0,3 1 0,1 0 0,-2 1 0,-2 1 0,-3-1 0,-2 1 0,1 0 0,0 0 0,5 1 0,10-2 0,5-3 0,7-1 0,-2-1 0,0 1 0,2 0 0,0 1 0,-1 1 0,-7 3 0,-9 1 0,-8 2 0,-4-1 0,-3 1 0,0-1 0,0 0 0,-1 0 0,-4 0 0,-2 0 0,-2 0 0,0 1 0,4-1 0,5 0 0,4-1 0,4 1 0,-3 0 0,1-1 0,3-2 0,-11 3 0,13-3 0,-7 4 0,7-2 0,0-1 0,-5 1 0,0 0 0,-3-1 0,0 1 0,-4 0 0,-3 1 0,-4 1 0,-1-1 0,-5 1 0,-2 0 0,-3-1 0,3 1 0,8 0 0,4-1 0,3 1 0,-4 0 0,-5 0 0,-4 1 0,-6 0 0,-4 0 0,2 0 0,-2 0 0,2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33:19.243"/>
    </inkml:context>
    <inkml:brush xml:id="br0">
      <inkml:brushProperty name="width" value="0.025" units="cm"/>
      <inkml:brushProperty name="height" value="0.025" units="cm"/>
      <inkml:brushProperty name="color" value="#FFFFFF"/>
    </inkml:brush>
  </inkml:definitions>
  <inkml:trace contextRef="#ctx0" brushRef="#br0">230 1 24575,'-8'0'0,"-2"0"0,0 0 0,-1 0 0,-3 1 0,-3 1 0,-3 0 0,3 1 0,8-2 0,4 0 0,-1 1 0,-4-1 0,0 2 0,-4 2 0,-5 3 0,0-1 0,3 0 0,6-2 0,6 4 0,4 3 0,0 4 0,0-2 0,1-2 0,-1-3 0,2-4 0,-2-1 0,0-1 0,1-2 0,-1 1 0,8 2 0,7 4 0,7 3 0,3-1 0,-5-1 0,-10-4 0,-5-2 0,-2-2 0,2-1 0,4 2 0,2-2 0,0 0 0,1 0 0,-3 0 0,0 0 0,-2-2 0,-2 1 0,2 0 0,-2-1 0,-1 0 0,0 0 0,-2 1 0,1 0 0,2-2 0,0 1 0,2-2 0,1 0 0,-1 0 0,4-1 0,-2-1 0,1 0 0,2-3 0,1-2 0,0 1 0,-1 1 0,-3 1 0,-2 2 0,-4 2 0,-1 1 0,-2 2 0,0-2 0,0 1 0,0-2 0,-2-2 0,1 1 0,-3-1 0,0-1 0,-1 1 0,0-1 0,-2 3 0,0 0 0,0 0 0,-2 2 0,0-1 0,-3 1 0,2-1 0,-2 0 0,2 1 0,2 1 0,-1 1 0,-2 1 0,-3 3 0,-2 2 0,1 3 0,7-5 0,3 0 0,6-4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27.736"/>
    </inkml:context>
    <inkml:brush xml:id="br0">
      <inkml:brushProperty name="width" value="0.06174" units="cm"/>
      <inkml:brushProperty name="height" value="0.06174" units="cm"/>
      <inkml:brushProperty name="color" value="#FFFFFF"/>
    </inkml:brush>
  </inkml:definitions>
  <inkml:trace contextRef="#ctx0" brushRef="#br0">1 105 24575,'5'-4'0,"3"-1"0,2-2 0,0 2 0,-3 1 0,-2 1 0,-1 1 0,2-1 0,7-2 0,5-3 0,1 1 0,-6 2 0,-5 2 0,-5 0 0,1 0 0,1 0 0,1-1 0,1 0 0,0 1 0,-2 0 0,-2 1 0,-1 1 0,0 0 0,2-2 0,2-1 0,0-1 0,0 2 0,-3 2 0,-1 3 0,3 2 0,2 2 0,2 2 0,-1-2 0,0-1 0,-3-1 0,-2-2 0,-1-1 0,-1 1 0,1-1 0,1 1 0,1 1 0,1 0 0,1 1 0,-1-1 0,1 1 0,1 2 0,2 0 0,3 2 0,-2-2 0,1 0 0,-4-2 0,0 1 0,-2-1 0,-2-2 0,-1 0 0,-2-2 0,0-1 0,0 1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33.444"/>
    </inkml:context>
    <inkml:brush xml:id="br0">
      <inkml:brushProperty name="width" value="0.06174" units="cm"/>
      <inkml:brushProperty name="height" value="0.06174" units="cm"/>
      <inkml:brushProperty name="color" value="#FFFFFF"/>
    </inkml:brush>
  </inkml:definitions>
  <inkml:trace contextRef="#ctx0" brushRef="#br0">36 67 24575,'2'-4'0,"0"-1"0,3-1 0,3-2 0,1-1 0,-1 2 0,-2 2 0,1 1 0,3 0 0,3-1 0,1 1 0,-4 1 0,-4 2 0,-2 0 0,3 0 0,8 2 0,6-1 0,1 1 0,-5-1 0,-5 1 0,-1 1 0,-1 1 0,-2 0 0,-3 1 0,-2 1 0,-1 0 0,-1 2 0,-1 0 0,0 0 0,-1-1 0,1-1 0,-3 0 0,-1-1 0,-1 2 0,-2 0 0,-1 0 0,-1 1 0,-3 1 0,-1-1 0,-1 0 0,-1-2 0,0 1 0,-2 1 0,-1 1 0,1 0 0,4-2 0,3 2 0,0 0 0,-2 2 0,0 1 0,0 1 0,2-3 0,3-2 0,1-1 0,2-1 0,0-1 0,1 0 0,1-1 0,0 2 0,-1-1 0,2 0 0,-1-1 0,1 0 0,1-1 0,0 1 0,-1 2 0,1 1 0,-1 0 0,1 2 0,1-1 0,1-1 0,1-2 0,6-2 0,5-2 0,1 0 0,-3 0 0,-7 0 0,-2 0 0,3 1 0,4 0 0,6 0 0,4-1 0,2 0 0,-2-1 0,-3 0 0,-2 0 0,-2 0 0,-1 0 0,-2 0 0,2-1 0,2 1 0,4-1 0,4 0 0,0 1 0,-4 1 0,-6-1 0,-6 1 0,-3-1 0,-2 1 0,0 0 0,0 0 0,-1-1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47.100"/>
    </inkml:context>
    <inkml:brush xml:id="br0">
      <inkml:brushProperty name="width" value="0.06174" units="cm"/>
      <inkml:brushProperty name="height" value="0.06174" units="cm"/>
      <inkml:brushProperty name="color" value="#FFFFFF"/>
    </inkml:brush>
  </inkml:definitions>
  <inkml:trace contextRef="#ctx0" brushRef="#br0">245 2 24575,'-3'0'0,"1"-1"0,0 1 0,-1 0 0,1 0 0,-1 0 0,1 0 0,-1 0 0,-4 0 0,-1 0 0,2 0 0,0 0 0,4 0 0,-2 0 0,-1 0 0,-1 0 0,-1 0 0,-2 1 0,0 1 0,1 0 0,0-1 0,3 0 0,1 0 0,2-1 0,-2 1 0,0 0 0,-1 1 0,0 1 0,-2 1 0,-2 0 0,-1 1 0,1-1 0,2 0 0,2 0 0,0-1 0,1 0 0,-1 0 0,1 0 0,-1-1 0,0 1 0,0 0 0,1 1 0,1-1 0,0 0 0,0 1 0,-2 2 0,0 3 0,1-1 0,2-1 0,1-2 0,0-3 0,2 1 0,0 4 0,1 0 0,1 2 0,-1 0 0,1-1 0,0-1 0,-1-1 0,-1-2 0,2 0 0,2 3 0,2 1 0,-1-1 0,0-1 0,-3-2 0,0-2 0,0 0 0,1 0 0,1 0 0,-2-1 0,1 0 0,-1 0 0,2 1 0,1 0 0,3 0 0,0-1 0,1-1 0,0 1 0,-2 0 0,1 1 0,1-1 0,1-1 0,1 2 0,1-1 0,-2 0 0,0 0 0,-2-1 0,-1 1 0,0-1 0,2 0 0,1 0 0,-3 0 0,-3 0 0,-1 0 0,3 0 0,2 0 0,2 0 0,0-1 0,-5 1 0,-2-1 0,-1-1 0,2 0 0,1-2 0,1-1 0,0 0 0,1-2 0,0-2 0,0-1 0,-1 1 0,-2 2 0,-4 2 0,0 0 0,-1-1 0,0 0 0,0 0 0,-1-3 0,1-2 0,-1 0 0,0 0 0,0 3 0,0 1 0,-1 0 0,0 2 0,-1-1 0,0 1 0,0 0 0,0 1 0,-2-2 0,0 0 0,0 0 0,1 2 0,1 1 0,0 1 0,0 1 0,1 0 0,-1 0 0,-4 0 0,-2-2 0,-5 0 0,-1-1 0,2 0 0,3 2 0,2 1 0,4 1 0,-1 0 0,3 0 0,0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20.141"/>
    </inkml:context>
    <inkml:brush xml:id="br0">
      <inkml:brushProperty name="width" value="0.06174" units="cm"/>
      <inkml:brushProperty name="height" value="0.06174" units="cm"/>
      <inkml:brushProperty name="color" value="#FFFFFF"/>
    </inkml:brush>
  </inkml:definitions>
  <inkml:trace contextRef="#ctx0" brushRef="#br0">0 26 24575,'77'-4'0,"0"-1"0,-4 0 0,-21 2 0,-45 3 0,2-1 0,2 0 0,0 0 0,0 0 0,-1 0 0,-2 1 0,-3 0 0,-1-1 0,1 1 0,5-1 0,-5 0 0,3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22.882"/>
    </inkml:context>
    <inkml:brush xml:id="br0">
      <inkml:brushProperty name="width" value="0.06174" units="cm"/>
      <inkml:brushProperty name="height" value="0.06174" units="cm"/>
      <inkml:brushProperty name="color" value="#FFFFFF"/>
    </inkml:brush>
  </inkml:definitions>
  <inkml:trace contextRef="#ctx0" brushRef="#br0">0 49 24575,'80'-11'0,"0"-1"0,14-5 0,-28 14 0,-63 2 0,1-1 0,0 1 0,0 1 0,-1-1 0,-1 1 0,0 0 0,-1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37.062"/>
    </inkml:context>
    <inkml:brush xml:id="br0">
      <inkml:brushProperty name="width" value="0.06174" units="cm"/>
      <inkml:brushProperty name="height" value="0.06174" units="cm"/>
      <inkml:brushProperty name="color" value="#FFFFFF"/>
    </inkml:brush>
  </inkml:definitions>
  <inkml:trace contextRef="#ctx0" brushRef="#br0">166 1 24575,'-49'53'0,"0"0"0,4-3 0,22-15 0,47-34 0,10 0 0,7 0 0,-9-1 0,-8 0 0,-8 0 0,-9 0 0,4 0 0,12 0 0,6 0 0,-2 0 0,-9 0 0,-15 0 0,-3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39.511"/>
    </inkml:context>
    <inkml:brush xml:id="br0">
      <inkml:brushProperty name="width" value="0.06174" units="cm"/>
      <inkml:brushProperty name="height" value="0.06174" units="cm"/>
      <inkml:brushProperty name="color" value="#FFFFFF"/>
    </inkml:brush>
  </inkml:definitions>
  <inkml:trace contextRef="#ctx0" brushRef="#br0">8 1 24575,'-4'65'0,"2"-23"0,0 9 0,3-36 0,1-15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50.857"/>
    </inkml:context>
    <inkml:brush xml:id="br0">
      <inkml:brushProperty name="width" value="0.06174" units="cm"/>
      <inkml:brushProperty name="height" value="0.06174" units="cm"/>
      <inkml:brushProperty name="color" value="#FFFFFF"/>
    </inkml:brush>
  </inkml:definitions>
  <inkml:trace contextRef="#ctx0" brushRef="#br0">247 15 24575,'-2'-5'0,"-1"2"0,-5 3 0,-6 0 0,-6 1 0,-4 1 0,3 1 0,4-1 0,6 0 0,4 0 0,1-1 0,1 1 0,-3 0 0,-1 2 0,0 0 0,1 1 0,1 0 0,1-1 0,2-2 0,0 1 0,0 1 0,-1 1 0,-1 2 0,-1 1 0,1 1 0,-1-1 0,1-1 0,2-2 0,2-1 0,0 1 0,0-1 0,1 1 0,0 0 0,1 2 0,0-1 0,0 1 0,1-3 0,0-1 0,2 0 0,1 1 0,3 1 0,1 2 0,4 0 0,2 0 0,1 0 0,1-1 0,1-1 0,2 1 0,3-1 0,0 0 0,-1 0 0,-3-1 0,0 1 0,3-1 0,-2-1 0,-3-2 0,-5 0 0,-5-1 0,0-1 0,2 0 0,1-1 0,2-1 0,-3 0 0,-2 1 0,-1-1 0,0 0 0,4-2 0,4-2 0,1 0 0,-3 1 0,-5 3 0,-4 0 0,-1 1 0,1 0 0,1-1 0,1 0 0,-1-1 0,0 2 0,-2 0 0,0 1 0,0-1 0,0 0 0,0-1 0,0-1 0,0 0 0,0 0 0,1-1 0,-2 2 0,2-1 0,-2 0 0,0-1 0,0-2 0,1 1 0,-1-1 0,0 2 0,0 1 0,0 1 0,0 2 0,0-1 0,0 1 0,0-1 0,0 0 0,0-1 0,-1-2 0,-1-1 0,0 0 0,0 0 0,-1 0 0,1 2 0,1 1 0,-1 1 0,1 0 0,-1 0 0,-2-2 0,0 0 0,0-1 0,-1 1 0,1 1 0,-1 1 0,1 0 0,1 0 0,-2 1 0,-3-1 0,-2 0 0,0 0 0,1 0 0,-1 0 0,-2 0 0,1 0 0,-1 1 0,-1-1 0,0 0 0,-1 1 0,0-1 0,5 1 0,1 1 0,4 0 0,2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54.615"/>
    </inkml:context>
    <inkml:brush xml:id="br0">
      <inkml:brushProperty name="width" value="0.06174" units="cm"/>
      <inkml:brushProperty name="height" value="0.06174" units="cm"/>
      <inkml:brushProperty name="color" value="#FFFFFF"/>
    </inkml:brush>
  </inkml:definitions>
  <inkml:trace contextRef="#ctx0" brushRef="#br0">148 16 24575,'-51'30'0,"0"0"0,5-8 0,58 57 0,13-68 0,46 9 0,-51-19 0,6 1 0,0-1 0,-10 1 0,-6-2 0,-2 0 0,0 0 0,1 0 0,-1 0 0,0 0 0,0-1 0,0-1 0,-1 1 0,-1-1 0,-2 0 0,0 0 0,0-1 0,0 1 0,-1-2 0,1 1 0,-2 0 0,1 0 0,-2 1 0,1-1 0,-1 0 0,1-2 0,0-2 0,0 0 0,-2 1 0,1 2 0,-1 2 0,0 0 0,0-1 0,-1-2 0,1-2 0,-2 0 0,1 0 0,-1-1 0,1-1 0,-2-2 0,1-3 0,-2-1 0,0 1 0,1 4 0,0 4 0,1 4 0,-1-1 0,-2 0 0,0-1 0,-2 0 0,0-1 0,2 2 0,1 1 0,0 1 0,-6 1 0,-7 0 0,-2-1 0,2 1 0,7-1 0,6 1 0,2 0 0,2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2:02.533"/>
    </inkml:context>
    <inkml:brush xml:id="br0">
      <inkml:brushProperty name="width" value="0.06174" units="cm"/>
      <inkml:brushProperty name="height" value="0.06174" units="cm"/>
      <inkml:brushProperty name="color" value="#FFFFFF"/>
    </inkml:brush>
  </inkml:definitions>
  <inkml:trace contextRef="#ctx0" brushRef="#br0">1 0 24575,'0'4'0,"1"1"0,1 2 0,1 2 0,-1 0 0,1-1 0,-1-2 0,0 0 0,0 1 0,2 1 0,2 2 0,1 2 0,1-1 0,-1 0 0,-1 0 0,-1 0 0,-1 0 0,1-1 0,-2-3 0,0 0 0,-2-2 0,1 1 0,-1-1 0,1 1 0,0-1 0,0 0 0,0 2 0,0 0 0,1 1 0,-1-4 0,2-5 0,3-5 0,3-1 0,4-4 0,1-1 0,-2-1 0,-1 1 0,-2 2 0,-3 1 0,0-1 0,0-1 0,-1 3 0,-2 1 0,-1 2 0,-1 0 0,-1-1 0,1 0 0,1-1 0,0-1 0,0 1 0,0 0 0,-1 1 0,0 1 0,0-1 0,0-1 0,1 0 0,-1 1 0,0 1 0,0 1 0,0 0 0,0 1 0,-1 2 0,1-1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33:19.244"/>
    </inkml:context>
    <inkml:brush xml:id="br0">
      <inkml:brushProperty name="width" value="0.025" units="cm"/>
      <inkml:brushProperty name="height" value="0.025" units="cm"/>
      <inkml:brushProperty name="color" value="#FFFFFF"/>
    </inkml:brush>
  </inkml:definitions>
  <inkml:trace contextRef="#ctx0" brushRef="#br0">1 14 24575,'0'5'0,"0"-2"0,0-1 0,0 0 0,0-1 0,0 0 0,0-1 0,0 3 0,0-2 0,0 3 0,0 1 0,1 3 0,1 1 0,-1 0 0,0 1 0,-1-4 0,2 1 0,-2-4 0,0 0 0,0 1 0,0-1 0,0 2 0,1 0 0,-1-1 0,1 1 0,-1-2 0,1 2 0,1 3 0,0 1 0,0 1 0,0-2 0,0-1 0,-2-3 0,1-2 0,0-1 0,4-1 0,1-5 0,1-1 0,0-2 0,-1-1 0,0-2 0,-1 0 0,-1-1 0,0 0 0,-2 3 0,0 1 0,-1 4 0,0 2 0,0-2 0,1 0 0,-2-1 0,1-2 0,2 3 0,1-4 0,-1 2 0,4-2 0,-3 2 0,0 2 0,-2 1 0,1 1 0,0 0 0,4-2 0,4-1 0,1 1 0,-5 0 0,-4 3 0,1 1 0,-1 0 0,2 0 0,0 3 0,-1-2 0,-2 2 0,2-2 0,-2 1 0,-1 0 0,0 2 0,1 0 0,-1-1 0,0 3 0,0 3 0,3 1 0,0 3 0,0-1 0,0-4 0,-1-2 0,-2-1 0,2 1 0,-1-1 0,0 0 0,0 2 0,-1 3 0,2 2 0,0-2 0,-1-1 0,2-7 0,1-5 0,2-4 0,1-2 0,-4-2 0,1-2 0,0 0 0,0 0 0,-1 3 0,0 3 0,-1 1 0,-1 1 0,3 1 0,-3 2 0,2-1 0,-4 2 0,4-1 0,1 0 0,3-2 0,-2-1 0,1 1 0,-3 1 0,-1 2 0,3 0 0,1-2 0,4 0 0,-1 1 0,1-1 0,-2 1 0,-1-1 0,1 0 0,-1 2 0,-1 0 0,-1 1 0,-2 0 0,-3 0 0,-1 2 0,0 2 0,-1 4 0,1 5 0,0 4 0,0 3 0,2-1 0,1-1 0,-2-8 0,0-4 0,-1-6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2:07.440"/>
    </inkml:context>
    <inkml:brush xml:id="br0">
      <inkml:brushProperty name="width" value="0.06174" units="cm"/>
      <inkml:brushProperty name="height" value="0.06174" units="cm"/>
      <inkml:brushProperty name="color" value="#FFFFFF"/>
    </inkml:brush>
  </inkml:definitions>
  <inkml:trace contextRef="#ctx0" brushRef="#br0">0 318 24575,'61'-20'0,"-9"2"0,-7-6 0,-23 12 0,0-12 0,-17 11 0,2-6 0,-3 0 0,-1-2 0,-1 0 0,-1-1 0,0 3 0,-2 3 0,-1 4 0,0 4 0,-1 1 0,-2 0 0,0 1 0,-2-2 0,-1 0 0,2 2 0,1 2 0,2 2 0,1 2 0,-4 0 0,-4-1 0,-3 1 0,1-1 0,3 1 0,3 0 0,2 1 0,0 0 0,1 3 0,-1 0 0,-2 4 0,-1 5 0,-1 3 0,-1 4 0,1 1 0,2-2 0,1-1 0,0-1 0,-1 1 0,1 1 0,-1 1 0,2-2 0,2-1 0,0-3 0,0-1 0,1 1 0,0 3 0,0 4 0,0 3 0,1 1 0,-1-3 0,1-1 0,-1-2 0,0-3 0,1-4 0,0-4 0,0-2 0,0 0 0,0-2 0,0-1 0,0-1 0,0 0 0,0 1 0,0 2 0,0-1 0,0 1 0,0-1 0,0 1 0,0 0 0,1 0 0,-1-1 0,1-1 0,-1 1 0,0 0 0,0 2 0,0 2 0,0 2 0,0 0 0,0-3 0,0-4 0,1-5 0,2-4 0,0-2 0,2-1 0,0-2 0,0-1 0,0 1 0,-2 3 0,-1 2 0,0 1 0,-1-1 0,1 0 0,0-1 0,1 0 0,-1 1 0,0 1 0,-1 2 0,0 1 0,2-1 0,0-1 0,-1 0 0,1 0 0,-2 2 0,1-1 0,0 0 0,1 0 0,-1 0 0,1 2 0,0-1 0,1 0 0,1 0 0,-1 1 0,4 1 0,3 1 0,5 1 0,4 1 0,-2-2 0,-5 0 0,-4 0 0,-4-1 0,-1 2 0,0 0 0,-1 0 0,0 1 0,-1 1 0,1-1 0,-1 2 0,1-1 0,0 1 0,0 0 0,-2 1 0,1-1 0,-1 2 0,0-1 0,0 1 0,0 1 0,0 0 0,0 0 0,-1-1 0,0-2 0,0-1 0,1 0 0,-1-2 0,1 2 0,-1-2 0,0-1 0,0 1 0,0-1 0,0 1 0,0 0 0,0 0 0,0-2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2:11.012"/>
    </inkml:context>
    <inkml:brush xml:id="br0">
      <inkml:brushProperty name="width" value="0.06174" units="cm"/>
      <inkml:brushProperty name="height" value="0.06174" units="cm"/>
      <inkml:brushProperty name="color" value="#FFFFFF"/>
    </inkml:brush>
  </inkml:definitions>
  <inkml:trace contextRef="#ctx0" brushRef="#br0">278 2 24575,'-66'0'0,"0"-1"0,5 0 0,18 2 0,35 1 0,5 0 0,-1 0 0,1 0 0,0 1 0,-1 1 0,1 1 0,0 1 0,1-2 0,0 0 0,1-2 0,0 1 0,0 1 0,0-1 0,0 1 0,1 0 0,-1 0 0,1 1 0,0 1 0,0-1 0,0 1 0,1 1 0,1 1 0,0 0 0,0 1 0,1 0 0,0 0 0,1 2 0,0-1 0,-1-2 0,1-4 0,3 1 0,6 0 0,3 0 0,5 1 0,-3-1 0,-4-1 0,-2 0 0,-4-2 0,0-1 0,3 1 0,3-1 0,0-1 0,0 0 0,-3 0 0,-4 0 0,-3 0 0,0-1 0,4-1 0,4 0 0,4-2 0,0 2 0,-8 0 0,-3 0 0,-4 1 0,-1 0 0,0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2:13.298"/>
    </inkml:context>
    <inkml:brush xml:id="br0">
      <inkml:brushProperty name="width" value="0.06174" units="cm"/>
      <inkml:brushProperty name="height" value="0.06174" units="cm"/>
      <inkml:brushProperty name="color" value="#FFFFFF"/>
    </inkml:brush>
  </inkml:definitions>
  <inkml:trace contextRef="#ctx0" brushRef="#br0">538 0 24575,'-55'78'0,"1"-1"0,-1 0 0,1 0 0,-1 1 0,-2 0 0,3-6 0,5-3 0,-3 12 0,-1 1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2:16.833"/>
    </inkml:context>
    <inkml:brush xml:id="br0">
      <inkml:brushProperty name="width" value="0.06174" units="cm"/>
      <inkml:brushProperty name="height" value="0.06174" units="cm"/>
      <inkml:brushProperty name="color" value="#FFFFFF"/>
    </inkml:brush>
  </inkml:definitions>
  <inkml:trace contextRef="#ctx0" brushRef="#br0">206 0 24575,'-1'6'0,"0"2"0,0 3 0,-1 1 0,0-2 0,-1 4 0,-2 5 0,-2 8 0,-1 8 0,2 4 0,1-2 0,1-4 0,0-2 0,-1-3 0,-1 0 0,0-4 0,1-3 0,2-2 0,0-1 0,0-2 0,0 0 0,1 0 0,-1 1 0,-1 1 0,1 3 0,-2 4 0,0 5 0,-2 1 0,2-3 0,-1-5 0,2-5 0,0-4 0,0-1 0,-1-1 0,2-3 0,0-3 0,1-2 0,0-2 0,-1 0 0,-1-2 0,-6-2 0,-2-2 0,1 0 0,2 0 0,6 2 0,0 0 0,2-1 0,1 0 0,0-3 0,0-4 0,1-5 0,-1-7 0,1-1 0,-1 3 0,0 9 0,0 6 0,4 3 0,-3 1 0,4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2:18.926"/>
    </inkml:context>
    <inkml:brush xml:id="br0">
      <inkml:brushProperty name="width" value="0.06174" units="cm"/>
      <inkml:brushProperty name="height" value="0.06174" units="cm"/>
      <inkml:brushProperty name="color" value="#FFFFFF"/>
    </inkml:brush>
  </inkml:definitions>
  <inkml:trace contextRef="#ctx0" brushRef="#br0">0 0 24575,'0'0'0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1T09:07:37.539"/>
    </inkml:context>
    <inkml:brush xml:id="br0">
      <inkml:brushProperty name="width" value="0.5" units="cm"/>
      <inkml:brushProperty name="height" value="1" units="cm"/>
      <inkml:brushProperty name="color" value="#46B298"/>
      <inkml:brushProperty name="tip" value="rectangle"/>
      <inkml:brushProperty name="rasterOp" value="maskPen"/>
    </inkml:brush>
  </inkml:definitions>
  <inkml:trace contextRef="#ctx0" brushRef="#br0">0 3476,'37'-44,"-7"7,-26 32,10-13,4-4,1-2,0 2,-6 6,2-3,7-6,-6 6,2 0,1 3,1-1,3 0,-1 1,2 0,-2 3,1-4,-3 1,3-2,-4 5,7-5,-10 6,9-7,-3 2,1-1,-2 1,-1 3,2 0,1 0,0 0,1-1,-6 3,11-5,-9 6,5-3,-2 1,0 1,0 0,5-2,-8 6,7-4,-5 3,4 1,5-5,6 0,10-8,3 0,-1 1,-6 3,-9 3,-8 4,-4 1,11-3,-11 3,9-1,-10 2,3-2,3-2,1-1,3 0,2-1,6-1,1-1,-3 2,1 1,0 1,3 0,0-1,-4 0,-2-1,0-2,-1 1,-2 4,-3 2,-5 4,4-2,-3-3,3-1,1-2,-1 1,4-2,-1-2,0-1,-1 2,0 2,-1 4,-5 0,-2 1,1-3,1-4,3-2,2-1,-1 1,-1 0,-2 4,0 2,-1 3,7-3,-4 1,6-2,-4 1,1-1,0-1,0 1,-3 0,0 3,2 0,-1 2,-2 0,-3 1,13-3,-9 2,12-2,-9 1,3-1,3-3,1-2,2 0,1 3,0 2,-1 2,-3 1,-4-2,-1 1,-1-1,1-1,1 1,0 0,1 1,-1 0,-1-1,1 0,-1-2,-2 1,1 0,-1-1,0 1,-1-1,-1 1,-1-1,2-1,1-2,2 0,0 0,0 0,0 1,-1 4,-1 1,-4 2,-1-2,0 0,1 1,7-3,-4 2,11-5,-1 3,9-2,1 1,-4 1,-2-1,1-1,5 0,1 0,-3-1,-7 1,-6 0,-1 2,2-1,1 2,2-1,0 2,1-1,2-2,-1 0,-1 0,-3 1,2 0,3-1,2-1,2 1,-1 1,-2 2,-2 1,1 1,-1 0,0-1,0-2,-1 2,-3 0,-4 2,-8 0,11-2,-4 1,15-1,-8 0,1-1,-1 1,0 0,3 1,1 0,6-1,2-2,1-1,4-1,-2-1,-3 1,-2 0,-3-1,-4 2,0 1,-2 0,-2 1,3-1,1-1,2 0,7 0,7-1,6-1,3-1,-4 0,-6 1,-6 1,-2 2,-1 1,0 2,-3 0,-1 0,3 0,-1-2,0 1,-1 1,-1-1,1 0,5-2,3 1,1 3,1 0,3-1,1 0,0-2,-7 1,-8 1,-3 0,0 0,4 0,4 1,-5 1,-2 2,-3 1,-4-1,-2 0,-2 0,-2-1,0 0,-1-1,-1-1,9 0,-6 0,14-1,-3 1,9 0,10 2,9 1,7 0,1 0,2 0,-7-1,-8-2,-8 2,-7-1,0 0,-2 1,-2-1,1-1,-3 2,2 0,-1 0,1 0,0 1,2 0,4-1,8-1,1-1,-2 0,-3 1,-4 1,-1 0,-5 0,-7 0,5-1,5 0,7 0,1-1,-8 1,-5 1,0 0,6 0,3 1,3-1,-1 0,-1-1,-1 0,0 0,1 0,2 0,2 0,-4-1,-6 0,-6 0,4 0,6-3,2 0,-2 1,-8 3,-6 2,-1 1,4 0,2 0,0 0,-7 0,-4 0,2 0,5 0,9 0,2 0,0 0,2-1,1-1,5 1,2-2,5 2,3-2,1 1,0 1,-8 1,-6-1,-2 0,1-1,3 1,5 1,4 0,3 0,0 0,-2 0,-4-1,-2-1,0 0,0-2,-1-1,-2 1,-2 0,0 1,-2 1,-3-2,-2 1,-1 0,-1 0,4 0,9 1,9-1,5-2,-7 1,-10 1,-9 1,-4 2,0-1,4-2,2 1,3-1,-3 1,-8 1,-8 0,-7 1,0 0,5 0,6 0,2 0,9 1,12 0,9 2,7-2,-6 2,-10-1,-9-1,-4 0,-4-1,-3 0,-10 0,-4 0,0 0,4 0,5 0,1 0,0 0,1 1,3 0,4 0,2 0,4-1,-2 1,-4 0,1 1,3 1,0 0,1 1,-2 0,-1-2,1 0,0-1,0 1,-1-2,1 0,6 0,5 0,3 0,3 0,-2 1,2 1,6-1,1 0,-3-1,-8 0,-7 0,-3 0,6 0,3 0,7 0,3 0,2 0,6-1,3-1,10 0,3-1,0 1,5 1,-7 1,1 0,-7 0,-13 0,-10 0,-8 1,-2 0,-1 1,1-1,-2 0,1 1,3-1,2-1,3-1,2-1,0 1,0-1,5 1,6-1,7 0,2 1,-5 0,-8 0,-9 1,-6 0,-3 0,-1-1,-2 0,-1 0,-2-1,2 1,0 0,-2 0,0 1,-1 0,1 0,-1-1,-6 0,-8 0,-3 0,10 1,-9 0,13 0,-10 0,2 0,3 1,0 0,2 2,2 0,5-1,3 0,3 0,1 0,-1 0,-2 0,1 0,3-1,2 1,2 2,-2-1,1 2,1-2,0-1,-2-1,-3-1,-5 0,-3 0,-6 0,1 0,8 0,7 0,4 0,-1 0,-3 0,4 0,2 0,-1-1,-7-2,-2 0,-1-2,3 1,1-1,0-2,4 0,4 1,-1-1,-3 1,-4-1,-2 1,4-1,6 1,0-1,-2-1,-5 1,4 0,5-2,4-2,-1 1,-8 1,-4 0,1-1,1-1,-3-2,-3 1,-6 0,-3 1,2 3,1-1,-1 1,-3 0,-1 0,-2 0,0 1,-2 1,-7 0,4 0,-7 2,10 0,-5 0,-2 1,7-3,-11 3,6-1,-2 1,1 0,0-1,2-1,-2 2,-2 0,8-2,-9 1,8-4,-3 1,7-2,1-1,-1 0,-5 2,-5 0,-3 0,11-5,-10 5,8-2,-8 2,-2 2,15-4,-13 4,6-1,-4 0,-7-1,14-3,-11 0,1 1,11 0,-16 6,15-7,-25 56,1-35,-8 41,2-25,0-8,0 16,-1 0,1-6,0 11,2-10,1-2,2 4,-1-8,1 6,0 2,-3-3,0 4,-1-2,-1-5,0 1,-2 1,-7-1,-1-2,-7-2,-3 1,1-5,-4 2,-2-3,-4-3,-4 2,0-2,2-2,5-3,-8 5,6-1,-9 4,8-4,1-2,0 0,-4 0,-6 1,-5-1,-5 0,-9 3,-6 2,-3 3,-1-1,8 0,5-3,2-2,0-2,1-2,0-1,-7 1,-8 1,-7-1,-10-1,-4-1,-12-3,44-3,0 0,-1 0,1-1,-1-1,1 0,2 1,0-1,-45 0,6 1,8 0,4 0,-12 0,37 0,-2 1,-7 0,-1 0,-3 0,0 1,3 0,2-1,4 0,1 0,4-1,2 1,-44-2,3-1,3 1,4 0,-3 2,-5 1,-4-1,3 2,12-2,11 0,7 0,-1 0,-3 1,-3 0,-15 0,32 0,-2 1,-9 0,-3 0,-9 0,-1 0,1-1,-1 0,2-1,0-1,-3 0,1 0,-1 1,0 0,-4 1,0 1,3 0,1 0,5 0,1 0,3-1,1 0,4 0,2-1,3 1,1-1,5 0,1 0,-46 2,5 0,-1 3,41-3,-2 1,-3-1,-1 1,-2-1,-1 0,-1-1,0 0,6-1,2 0,3 1,0-1,-43 0,16 0,6 0,8-1,3 0,-6 1,-13 0,30 0,-4 0,-7 0,-3-1,-8 0,-3 0,-4 0,-3 0,-7 0,-1 0,-5 0,0 0,29 0,0 0,0 0,-30 0,0 0,10-1,2 0,4 0,3 0,7 0,3-1,2 1,1 0,1 1,0 0,1 0,-1 1,-1 0,0-1,-1 0,0 0,-2-2,0 1,0-1,0 0,3 1,1-1,4 0,2 0,7 1,2-1,-40-1,3 0,-2 1,1-1,7 0,9 1,9 1,-1-1,-5 1,-3 1,-14-1,35-1,-3 1,-8-1,-2 1,-11 0,-2 0,-10 0,-2 0,-8 1,-2-1,29 0,-2 0,0 1,-1-1,0 1,0-1,2 0,1 1,-1-1,1 1,0-1,0 1,1-1,0 1,-1-1,-1 0,-1 0,0 1,1-1,0 0,1 0,-28-1,2 2,9-1,4 0,14 0,3 1,7 0,2 0,5 1,0 1,-46 1,3 2,11-1,14 0,7 1,-2 0,-10 3,-12 2,0-1,3-1,1-3,1-1,-2 1,5 1,10 1,12 0,4 0,0 3,0-1,-3 0,-1-1,2-1,-1 1,3-1,2-1,2 0,0 2,-2 1,-8 3,-12-1,-20 3,34-5,-3 0,-9 1,-4 0,-9 0,-3-1,-1-1,1-1,3 0,3 0,8 0,2 0,11 0,2 1,3 0,1 0,0-1,0 0,-47 5,1 1,6-1,2 0,40-4,-1-1,-3-1,0 0,-3 1,0-1,-1 1,1-1,5-1,1 0,-38 5,14 0,6 2,-8 2,-10 4,-2 2,5 0,9 1,-1 0,-10 3,37-10,0 1,-45 17,7-1,7-3,6-2,0 0,8-1,1 1,-6 2,-15 4,35-14,-2 1,-4 1,0-1,-2 1,0 0,2 0,2 0,5-1,2 0,-36 19,16-2,10-4,-1 0,1 0,2-1,2-2,7-3,3-1,0-2,2-1,0-1,-4 0,-2-1,-4 0,1 1,-4 1,-5 0,-2 0,0-1,7 0,7 1,-2 0,-1-2,-8 2,-5 0,-3 1,-9 1,-1-2,-7-2,-2 0,-3 0,-3 2,5-1,7-1,10-3,2 0,-3 2,-4 7,-4 4,5 3,6-4,9-4,5-5,6-4,5-1,6-1,6-1,1 1,3-1,1 1,2-1,3 0,-3 3,5-2,-2 4,-2 2,7-4,-7 7,5-4,0 1,-1 1,3 4,5-7,-9 18,6-13,-4 9,7-11,-1 6,4-4,-2 7,0-5,2-2,-2 3,-5 8,4-3,-2 2,7-12,-1-1,-4 4,-2 1,-4-2,0-5,-7-3,3-3,-6 3,6-4,-1 3,-2 1,1 4,5-3,92-3,-30-7,12-4,-1-1,-16 1,-12-1,-8-2,11-1,-10 0,15-4,-11-4,3-3,5-2,-8 5,-3 2,3 1,6-2,-2 0,2 0,-12 2,9-3,-7 2,10-4,-5 1,1-1,1 1,-4 0,-3 2,8-3,-8 3,14-6,-11 5,8-7,0 0,6-1,8-3,8-3,5-2,1-2,-3 0,-3 2,1 2,2-1,0 1,1-2,-3 0,2 0,1 0,-1-1,0-1,-4 3,1 0,2-1,1 1,0 1,-4 3,-7 5,-2 1,-2 0,0-1,-1 0,1-1,2 0,1 0,-3 2,-4 2,-1 1,3 0,3-1,1 0,-3 0,0 0,5-6,8-3,11-4,2 0,-6 4,-6 3,-4 2,1 1,2-1,-4 2,0-2,1-1,8-3,11-4,11-4,8-3,-42 15,1-1,1 0,-2 0,44-13,-8 5,-7 5,-1 4,2-3,1 0,-6-1,-9 3,-5 4,2 1,6-2,4-3,-1-3,-2 1,-1 2,5 0,4 1,-3 0,-2 2,-4 0,-1 2,7-2,6 0,13 0,-42 6,0 1,3 0,1-1,2 1,1 0,0-1,2 0,3 1,0-2,3 0,1 0,-3-1,-1 0,1 0,-2-1,-4 0,-1 0,-4 0,0-1,1 1,-1 0,-2 1,0 1,45-7,-11 6,-17 2,-14 2,-9 2,-5 0,2 0,3 0,0-1,-2-1,0 1,3 0,3 0,7 1,6-1,9-1,10-2,4-2,0 1,-6 1,-8 2,-4 1,-5-1,0 0,5 0,5 0,1-1,-8 2,-13 0,-10 2,-4 0,6 1,14-1,14 2,7-1,19 1,-42 0,0 0,4 0,1 0,1 0,-1 0,-7-2,-2 1,44-1,-1 0,4 2,-46 2,1 0,-1 0,1 0,1 0,-1-1,-1 0,-1 0,45-2,-4-1,-3 0,-37 1,2 0,7 0,3-1,3 0,0 0,0 0,-2-1,-7 2,-3-1,44-2,-46 2,1 0,2 0,1 0,1-1,-1 1,-4 0,-2 1,37-1,0 2,5 0,2-1,-6 0,-16 0,-6 1,-2 1,9 0,7 0,1-1,-2 1,-3 0,7 1,15 0,-42 0,2 0,3 0,1 0,-2 0,0 0,-4 0,-1 1,-3 0,-1-1,1 1,-1 0,0 0,0 0,0-1,0 1,0 0,0-1,43 2,-2-1,0 0,1 1,-41-2,1 1,4-1,1 1,4-1,0 0,2 0,2 0,-1 0,2 0,3 0,1 0,6 0,0 0,4 0,-1 0,-1 0,-2 0,-4 0,-3 0,-5 0,-1 0,-1 0,0 0,2 0,2 0,16 0,-3 0,19 0,-27 0,-2 0,11 0,-29 0,3 0,6 0,0 0,-6 0,0 0,0 0,1 0,-4 0,-1 0,38 0,-6 0,-7 0,5 0,12 0,-42 1,0-1,0 2,0-1,41 3,-10 1,4 0,-36-3,2 0,5 0,2 0,1 0,0-1,-5 1,-2-1,40 1,-5 0,3-2,3 1,6 2,-47-2,1 1,5 0,3 1,7-1,1 1,6 0,1 0,-3 1,-1 0,-4 0,-1 0,-5 0,-3 0,-4-1,-1 0,-1-1,0 0,-4-1,0-1,48 1,-6 2,-7 1,-8 2,-6-1,-7 0,-4-2,-5-1,-1 0,-3 0,-2-1,-3-1,-3 0,2 0,0 0,6-2,8 0,7-1,3 1,-7 1,-14 0,-9-1,0-3,7 0,8-1,3 0,3-2,-3 1,0-1,-6 3,-10 2,-9 0,-3 1,3 0,13-1,9-2,4-2,-2-1,-5 0,1 0,-1 1,4-1,7 1,8 2,1 1,-11 2,-15 0,-9-1,-2-1,2-1,-3-1,-2 0,3 0,4-1,3 1,-3-1,-6 2,-4 1,0 0,1 1,-1-1,-3 1,0-1,7-3,-4 2,10-3,-3 2,4 1,6 0,-6 1,-8 1,-4 1,4-1,6 0,4-1,-9 1,-10 1,6 1,-2-1,8 1,-5 0,-9 0,9-1,-7-3,11-2,-7 1,-5 0,16-5,-19 7,13-5,-6 5,-9 0,23-1,-18 3,6-2,-1-1,-5-1,10-1,-7 2,-1-2,4 2,-4-4,-8 50,-8-30,-9 40,-1-29,1-4,-4 19,3-14,-3 9,5-9,0 4,0-2,0 1,-2 3,-1-7,0 17,1-12,0 10,0-10,1-3,-2 9,1-7,-2 8,-1-7,-1 0,1 0,-1-2,0 1,1-1,-1 0,-1 1,1-2,-7 7,1-8,-5 5,4-11,-10 3,4-5,-6 1,5-6,-1-2,-10-2,4-2,-3 0,-1 0,3-2,-12 1,-3-2,-6 0,-6-1,-5 0,-9 0,-7 0,-2-1,4 0,6-1,6 1,2 0,-2 0,-18 0,-3 2,0 1,5 0,10 1,-9-1,-7 0,-4-1,2 0,11 1,11 0,11 0,7 0,-4 1,-7 0,-12-1,-8 0,-1-1,0 1,8 1,4 0,0-1,0 0,0 1,0-1,1 1,-18 0,30 0,-4 0,-6 0,-2 0,-3 0,0 0,7 0,1-1,6-1,1 1,-7 1,-3 0,-13 0,-4-1,-17 1,-3-1,31-1,0-1,0 1,-27-1,4 0,11 0,5 0,13 0,2 0,5 0,0-1,3 1,0-1,0 0,1 1,-3-1,0 0,2 0,0 0,2 1,-1-1,0-1,-1 0,1-2,-1 1,-6-1,-2 0,-4 0,-1 0,-1 1,0-1,2 1,2 0,7 0,3 0,-37-3,5 0,-9 1,37 3,-3 0,-7 0,-2 0,-1 0,0-1,3 0,3-1,6 0,2 0,4 0,2 1,-47-2,47 2,0 1,-3 0,-2-1,-2 0,-2 0,-5 0,0-1,-1 1,1 0,1 0,1 1,2 0,2 0,1 0,2 1,3-1,1 0,-41-1,16 1,15 0,7 0,2 2,-8-1,-3 0,-4 0,2-1,2 1,-5 0,-7 0,-17-2,40 2,-1-1,-3 0,0 0,-1-1,1 0,3 0,1-1,-2 0,1 0,-2 0,0 0,-1 0,0 1,1 0,1 0,-44-1,1 1,47 1,-1 0,-3-1,0 1,-4-1,-1 0,1 0,1 0,-1 0,1-1,-2 1,0-2,0 1,0-1,1-1,1 1,4-1,1 1,-40-2,13 2,10 2,9 0,2-1,4 0,-1 2,-7-1,-9 0,-16 0,-12-1,49 2,-2 0,-2 0,-1 1,-3 0,0 0,-4-1,0 1,-4 0,-1 1,-3-1,-2 0,-1 0,0 1,-5 0,-2 0,0-1,-1 0,1 1,1-1,-2-1,1 1,3-1,1 0,2 2,0 0,3 1,1 1,6 1,3 0,4 0,2 1,-43 3,8 0,-3 1,-3 1,44-6,0 1,1-1,0-1,-45 3,14 1,17 0,4 2,-1 1,-1-1,5 1,6 0,6-1,1 2,-4 1,0 0,-4 3,-3 0,-3-1,-2-1,2-1,1 2,-2 4,-6 1,-10 2,-7 2,-4-1,-2 0,3-1,2-2,2 0,2-2,-6 3,-4-1,42-8,0 0,-1 0,0 0,-48 10,48-9,1 1,0 1,-2 2,-4 0,-1 1,-5-1,-1 1,-4-1,-1 0,-2-1,0 0,2-1,1 0,5-2,1 1,3-3,1 1,3-1,-1-1,1 1,-1 0,-3 0,0-1,2 1,1-1,1 0,1 0,1-1,2 1,-45 6,4-2,5-1,4 1,6-1,3 2,1 1,0 1,0 1,4-2,7-1,4-1,3 1,-4 2,-3 1,-2 0,-1-1,-2-1,-4 1,-5 2,-2 2,-3 3,-6 3,-6 5,43-13,-1 2,-2 0,1 0,-1 2,0 0,2 0,0-1,-40 20,4 0,0 0,-1-3,8-5,15-6,17-5,8-3,0 0,-5 1,0 2,3-2,3-2,-1 0,0-1,1 0,0-2,-3-1,-4 1,-9 3,-7 3,-3 2,1 1,3-1,5-1,5-3,0-2,1-1,0-2,4 0,6-1,6-2,6 0,0 0,-3 0,-3 2,2 0,2-2,3 1,-1-1,-1 1,1-2,3-1,-8 1,9-3,-6 3,-6 4,-1 1,-13 7,9-5,5-1,3-3,3-3,1-1,0 0,0 0,1 0,-7 2,7 0,-7 2,6-1,-1 1,1-2,2 0,2-1,-1 0,3 1,-10 2,8-4,-3 3,-2 1,9-2,-16 6,17-6,-8 2,3 4,3-3,-7 3,8-5,-6 0,4 2,95-11,-32 1,24-8,7-3,-19 2,1 0,17 0,4 1,14-1,1 0,-4 2,-2 0,-13 0,-6 1,17-2,-47 4,-4-2,15-2,9-2,18-4,-5-1,-14 1,-7 1,-22 5,-9 3,11-2,-4 1,11-3,-13 2,0 1,16-4,-7 2,11-2,-19 3,-2 0,4-2,5-1,10-5,2 0,3-2,5-3,3-2,1-1,-3 3,-8 3,-7 2,-2 1,0-1,2 1,1 0,2 0,6-2,3 0,5-3,3-1,-2 0,-7-1,-10 3,-5 2,0-1,2 0,0-1,-3 2,-6 4,-3 0,10-4,-4 2,7-3,-7 6,5-1,3 0,6-3,2-1,4-1,-1 0,-6 1,-3 2,-3 2,4-1,2 0,-3 0,-7 2,-9 2,15-4,-7 2,16-5,-12 3,-2 0,-1 2,4-2,6-2,0 0,1-1,0 1,2-2,4-2,-2 0,-3 2,2 2,-1 0,-1-1,-5 1,-5 1,-4 1,-2 1,2 0,3 0,4 1,1-1,0 0,-4 0,-2 1,2 0,5-1,9-4,6-3,0 0,-3 1,-7 4,-4 0,-2-1,-1 1,0 0,-2 2,1 0,5-2,4 1,6-2,5-1,1 0,0-1,-5 1,-7 3,-2-1,2 0,8-3,6 0,3-1,-1-1,-3 2,-2 0,-1-2,-2 2,2-1,0 1,-4 2,-6 2,-8 3,-3 1,0 1,2 0,2-2,0 0,-2 0,-2 1,1-1,1 1,-1 0,-3 1,-1 1,1 0,5-1,2 0,3 1,5 0,5-1,3 0,4 0,1 2,1 0,0 1,0-1,2 0,1-1,0 0,2 0,0 0,0 0,-4 1,-8 1,-3 1,-4 0,-5 0,0 0,-2 1,4 0,1 1,4 2,5-1,4 0,8-1,2-1,-2 0,-2 0,0 0,10 0,6 0,3 0,-7 0,-11 0,-6 0,-2 0,2 0,-2 0,-4 0,-5 0,-6 0,-1 0,1 0,4 0,1 0,2 0,1 0,6 0,6-1,0 0,-3-1,-1 0,3 1,7-1,12-1,15 1,-41 2,2-1,5 1,1 0,4 0,1 0,-3 0,0 0,-2 0,-2 0,-2 0,-1 0,-5 0,0 0,47 0,-8-1,-4 0,-1-1,-5 1,-6 1,-11 0,-5 0,2 0,2 0,-1 0,-9 0,-7 0,4 0,5 1,2 1,-3 1,-3-1,2 0,9 1,7 2,-4 0,-7-1,-1-3,9-1,18 0,12 0,-4 0,-10 0,-9-1,-8 0,1 1,1 0,-2 2,-1 1,-4 1,-4-1,5 0,12-1,15 1,13 1,-45-2,3 0,2 0,2 0,4 0,1 1,5 0,0 0,1 1,0-1,-4 1,-2-1,-7-1,-3 0,39 1,-5-2,3 0,-43 0,-1 0,46 0,-15 0,-17 0,-7 1,8 0,11-1,5 0,5 0,1 2,1 0,4-1,5 1,1-2,-1 1,-6-1,-13-1,-9 0,-3 1,3 0,4 2,-2 0,-9 0,-5 0,-5-2,7 0,4 0,3 1,-5-2,-6 0,-1 0,5 0,13 0,11 1,4 1,-4-1,-6 1,-4 0,-2 0,1 0,1 0,-2-1,-2-1,-6 0,-2 0,0 0,3 0,7 0,0 0,5 0,6 1,11 0,-41 0,0 0,1 0,1 0,2 0,1 0,3 0,0 1,7 0,0 0,3 0,-1 0,1 0,-1 1,-5-1,-2 0,-2 1,-2 0,0 1,0 0,-1 0,0 1,1-1,1 0,-3 0,-1 0,-4-1,-1-1,39 2,-12-1,-6-1,-6-1,0 1,11 0,19 1,-37 0,0 0,2 0,-1 1,-3-1,-3 0,36 3,-16-1,-3 1,-3-2,2 0,-1-1,-8-1,-6 1,-5 0,6-1,7 0,3 0,0 0,-3-1,-2-1,-1 0,-2 0,-4 1,-2 0,1 1,7-1,9 1,6-1,2 0,0-1,3 0,2 0,-4 0,-5 0,-14 0,0-2,3 1,1-1,0 0,-4 1,-4-1,-2 1,-8 0,-9 0,-11 1,-1-2,3 1,10-2,-4 1,0 0,-11 1,4-2,1 0,2-2,-1 0,-4-2,1-4,-1 3,3 29,-11-7,-2 21,-9-7,-3-13,2 21,-2-16,1 8,2 2,-3-9,3 8,-1-3,-2-4,2 8,-2-6,0 1,-1 6,0-3,-1 4,0-9,-3 0,-7 3,0 0,-3 2,3-6,-4-1,-6-1,-4-6,-4-3,1-3,-4 1,2 1,-1-2,3-4,-4-2,-10-2,-5 1,-2-1,0 0,0-1,-6-1,-11 1,-2 0,1 1,3-1,1 0,-6 0,0-1,3 0,9 0,9 0,0 1,3 0,-7 0,-9 0,-11 0,-11 0,1 1,3 0,2 1,3 1,-1 0,3 0,4-1,0 0,-5 0,-7-1,-8 0,-4 0,-2 1,4 1,5-1,9 0,7-1,0 0,-5 0,-8-2,-7 1,-1 0,-6 2,43 0,-1 1,-5-1,-2 1,-4-1,-1 1,1-1,0 0,5 0,1-1,5 1,3 0,-38-2,18-3,18 0,8 0,-3 2,-16 1,-17 1,-9 0,-1 0,3 0,-1 0,-1 0,-3-1,2-1,6 0,5 0,-7 0,35 2,-1-1,-3 0,-2 0,-2 0,-1 0,4-1,1 0,3 0,0-1,1 2,1-1,-47-2,6 1,7-2,4 1,1 0,6-1,1 1,-3-3,-6 1,-9 1,0-1,-4-1,44 2,-1 0,-1-1,1 0,0 0,1 0,-41-5,13 0,6 2,-8-2,27 5,-4 0,-10 0,-4-1,-11 0,-3 0,-5 0,-1 0,2 0,1 1,-4-1,1 0,5 0,3 0,7 0,2-1,8 0,2 1,6-1,1 0,0 1,0 0,-1 0,-1 0,-1 1,-1-1,-2 0,0-1,-2-1,-1 0,0 0,0 0,7 1,1 0,7 2,1-1,-39-2,6 0,3 1,9 3,10 1,4 0,2-1,-10-1,-10 0,-1 2,5 1,12 1,3 0,-5 0,-11-1,-6 1,0 0,7 1,9 0,1 1,1 0,-6 0,-8 0,-1 0,2 0,4 1,0 2,-11-1,-19 2,43-3,-1 1,-2-1,1-1,3 1,3 0,-37 0,17 0,5 0,-1 0,-6 1,-9 1,-1 1,1 2,3-1,-2-1,-14 0,47-2,-1-1,-48 3,12-1,17 0,5 0,-3-1,-3 1,-6 1,-3-1,-13 2,38-1,-3-1,-5 0,-3 1,-5 0,0-1,3 0,1 0,3-2,2 1,4-1,2 1,5-1,-1 1,-2 0,-1 0,0 1,-2-1,-7 1,-2-1,-4 0,-2 0,-3 0,-2 0,-4 1,1-1,1 1,0 0,2 0,0 1,3-2,0 1,0 0,1 1,-2-1,0 1,5-1,2 1,6-1,1 1,4-2,1 0,2 0,-1 1,-2-1,-1 2,0-1,1 1,2-1,0 2,2-1,1 0,1 1,2-1,-47 5,5 0,10-2,-3 0,-1 1,-2-1,-2 1,8-1,2 2,-3 1,1 3,-4 0,3 0,1 0,-7-2,5 0,4 0,10 2,9 0,-3 1,-6 0,-6-2,-3 2,-6 1,-4 1,-4 2,42-9,0 0,-1 1,-1 0,-4 1,-3 1,-4-1,-2 1,-5 1,-1-1,-7 0,-1 0,1 0,1-1,5 0,1-1,7-1,3 0,5 0,3-1,2-1,1 0,-3 1,1-1,0 1,-1-1,-1 0,-2 0,-2 0,0 0,0-1,0 0,5-1,1 0,-32 4,21-2,12-2,2 2,0-1,-1 3,3 0,6-1,4 0,4 0,-2 0,-3 1,-4 0,-1 1,-4 0,-7 3,-7 4,-5 3,1 1,1-1,8 0,6-3,7 0,4-3,0-2,-2 1,-1 1,3-1,5-1,2-2,-2 2,-3 2,1 1,7-1,5-2,0-1,-6 2,-7 1,-7 3,-5 1,-3 0,-1 0,3-2,7-2,9-4,6-1,3 2,-4 0,-3 2,-2-1,0-2,2 1,0 2,5-1,6-3,-7 2,1 0,3-1,71 18,-30-20,54 14,-61-22,4 1,23-1,-10 0,16 0,-18 0,2 0,3 0,0 0,-3 0,-2 0,4 0,2-1,-1 0,-5-1,14-1,3 0,20-2,-4 1,-7-1,-9 1,-6-2,-5 1,-6 1,2-2,-1 0,3 0,7-1,3 1,6-1,2 0,0-1,-6 1,-5 0,0 1,-1-1,4 0,4 0,1-2,5 0,2 0,2-2,-3 1,-9 3,-8 1,-9 2,0-1,5 0,5-2,5-1,-2 1,-6 1,-1 1,3-1,7-2,7-1,3-2,1-1,-1 0,2 1,8-2,6 0,4 0,-3 0,-13 2,-5 2,-4-1,1 1,3-1,0 2,-3 1,-4 2,-4 1,0 0,4-1,6-1,3-1,4-1,6 0,5 1,-4 0,6 1,9 1,16-2,-38 3,0 0,-1 0,0 0,41-4,-15 1,-12 0,-3 0,5-1,3 0,2 1,-3 1,3 0,16-5,-39 5,2 0,9-2,2 1,2-1,1 0,-2 0,-1 1,-3 0,-1 0,-4-1,-1 2,-2-1,0 1,-1 0,0 0,-2 0,-1 0,39-4,-10 0,-14 2,-6 2,-2 1,3-1,13 0,10-2,8 0,-5 1,-16 1,-11 1,-10 0,2 0,0-2,3 0,2 3,8 0,18-1,14-1,-39 3,2-1,2 1,-1 0,-3 0,-2 0,-4 0,-1 1,35-2,2 0,8 0,-45 2,1 0,-1-1,0 1,42-3,-5 1,4-1,-40 3,1 0,4-1,2 0,1 1,0-1,-4 1,0-1,-4 1,-1-1,1 1,-1 0,1 0,1 0,0-1,0 0,45-1,-11-1,-5 0,3 1,5 0,11 2,-46 0,0 1,-3-1,0 0,41-1,-16-1,-13 2,-5 0,4 2,10 0,11 0,7 0,7 0,-46-1,1 0,5 0,2 1,6-1,2 0,0 0,-2 1,-5 0,-2 1,37 0,-18 2,-9 0,-6 0,0-1,1-1,10-1,17 0,-37 0,3 0,11 1,4-1,12 1,2 0,5 1,1 0,-1 1,-1 0,-11 0,-3 1,-14 1,-2 0,-4 0,-1-1,2 0,1 0,5 1,1-2,4 1,0-1,-4 0,-2 0,-6 1,-2 0,-3-1,0 2,49 4,-49-4,0 0,45 5,2-2,-45-4,2 1,8-1,1 0,5 1,1 0,-3 1,-1 0,-5-1,-3 1,-4 1,-1-1,-2-1,1 1,3 0,2-1,0-1,1 0,1 1,0-1,0 0,0 0,1 0,3 0,16 2,4 0,6 0,1-1,4 1,-1-1,1 1,-1-1,-8 0,-1-2,7 2,2-1,6 0,1 0,2-1,-2 1,-3-1,-2 1,-4-1,-3 1,-11-1,-3 1,-9-1,-1 0,-3 0,-1 0,1 0,0 0,6 1,0-1,2 1,-2 0,-4 0,-3 0,41 2,-11-2,-3-2,5-1,-40-1,2 0,2 1,1-1,2 1,0 0,1 1,-1-1,0 2,0-1,1 0,2 0,1 1,2 0,-1 0,1-1,2 0,1 0,2 0,2-1,3 0,2 0,4-1,1 1,-4 0,-1 0,-5 0,0 1,-5 0,-2 0,-4 0,-3 0,-1-1,-3 0,43 1,-13-2,-4 0,0 0,0 0,-5 0,-3 0,1 0,9 0,10 0,3 0,-43 1,-1 0,1 0,1 0,2 1,1 0,6 0,2 0,1 0,1 0,8 1,1-1,4 1,1 1,-2 0,-2 0,-3 0,-2-1,-9 0,-2 0,-4-2,-1 0,0 1,-1-1,0 1,-1-1,0 1,0-1,44 2,-11-2,-15-1,-14 0,-8 0,-3 0,-1 0,-4 0,-8 0,-9 0,13-2,-12 1,10-2,-9 2,-2 1,4 0,0-1,-3 0,4-1,-6 1,10-1,-4 1,-1 0,9 0,-13 0,7 0,-3 0,-7 0,10 0,-5-1,-1 0,4 0,-97 29,44-16,-24 6,-2 0,16-8,5-2,4-1,4-1,-6 0,-6 1,-6 0,0 0,3 0,5-1,-2 0,-5 1,-4 1,-1 2,1 1,-7 1,-7 1,-5 1,-1-1,3-1,-3 1,-5 0,0 0,7-2,9-1,13-3,5-1,-8 2,-18 1,-14 1,-7-1,3-3,10 0,8-1,4 0,9-1,7 0,3 1,0 0,-12-1,-16 1,-12 0,1-1,15-1,16-1,5 0,-12 0,-22 0,-15 0,-6-1,5 1,3 0,5 1,4-1,9-1,12 0,2 1,-5 2,-8-1,-8 1,-6-2,-5-1,-4 0,1 0,-4 1,44 0,-1-1,-3 1,0 0,-3 0,0-1,2 0,0 0,3 0,0 0,-47 0,9 0,6 0,5 0,-9 0,35 0,-3 0,-3 0,0 0,0-1,2 1,4-1,3 0,-33 0,9 0,1 1,-4 0,-13 2,39-2,-3 1,-3 0,-1 0,1-1,-1-1,3 1,0-1,-44-1,11 1,7 2,4 1,-3-2,-10 0,-7-3,45 1,0 0,1 1,0-1,-46-2,0 2,1 0,45 0,0 0,-1 1,0-1,1 1,1-1,-44 0,7-1,-5 1,-2-2,42 2,-1 1,-5 0,-1 0,-2 0,0-1,-3 0,0 0,4-1,2 0,6 0,2 0,-37-2,11 1,-1 0,-1 1,1-1,4 0,-2 1,-9 0,-8 0,37 2,-3-1,-10 0,-2 0,-7-2,-1 1,-6-1,-1 0,4-1,1 1,5 0,3 0,6-1,1 1,8 0,2-1,-37-1,19 0,15 2,18 1,15 2,-3 0,0 0,-18-1,-7 1,-5-1,4 0,4 0,4 0,5 1,1 0,1 1,4 1,1 0,2 0,2 0,4-1,-14 2,-16 1,-31 1,25-2,-3 0,-4-1,0-1,3 1,1 0,10 0,5 0,-18 0,20 1,16 0,10-1,-11 0,6 1,-16 1,-1 0,-13 0,-4-1,4-2,9 0,22 0,-4 0,11 0,-16 1,5 0,2 1,-10-2,-4-1,-11-1,0-1,7 1,3 0,0 1,1-1,-4-1,-11 0,-11-1,-8 0,1-2,4-1,1 0,2 2,1 1,-1-1,-1-1,-5 0,-1-1,6 1,7 3,13-1,13 2,2 0,-7 1,-9 1,-16 0,-12 0,-6-1,0 0,6 0,10 0,11 0,6 1,8 0,-3 0,-4 0,-5 0,-8 0,-4 0,-2 0,-4 0,-1 0,-2 0,0 1,5 1,5-1,-10 1,-15 0,38 0,-3 0,-6 1,-2 0,0-1,0 1,0 1,2-1,6 0,1 0,-43 2,14 0,0-2,-15 0,44-2,-1-1,-1 1,0-1,4 1,0-1,-44 1,1 1,-2 0,5 1,16 1,15 1,9 0,-1 1,-8 0,-12 1,-6 1,5 0,1 3,6 1,5-1,2 1,11-4,3-1,-3 1,-7 1,-5 4,-2 2,4 0,-4 1,-12-1,-13 3,40-8,0 1,-49 10,7 1,6-1,4 1,3-2,6-2,5-3,6-4,0-1,2-1,0 0,0 1,-7 1,-10 3,-6 1,3 0,6 0,4 0,-2 1,-4-1,3 0,7-3,3-1,6-2,4-1,6 0,3-1,-8 0,-13 2,-13 0,-10 0,-2-1,1-1,5 0,11-1,12 1,13-3,6-1,4-1,0 0,-7 0,-1-1,-2 0,-1 0,2-1,5 0,9 0,13 0,-34 0,6-5,-7 0,-23-3,-6-2,1-2,1-1,6 0,6-1,-8-4,34 7,27 7,-3 3,-19-1,-15-2,-16-3,2-3,19 2,13 3,3 3,-2 1,0 1,4 0,-1-2,14 1,-19-2,10 1,-16-2,-10-1,-9-3,-2 0,11 1,15 3,14 2,-17-8,-31-8,-20-7,39 11,2 0,-37-12,26 6,21 6,19 7,98 26,-44-12,59 17,-55-15,10 3,10 2,7 1,0-1,-11-1,-11-4,-13-2,-7-1,4-2,3 1,1 0,-3 0,-3 1,27 3,18 5,14 8,1 4,-26-2,-12-4,-12-7,-5-2,1 0,8 3,9 4,0-1,-6 0,-11-4,0-1,8 1,3-1,-7-2,-13-4,5 0,-8 0,18 4,-4 1,13 3,9 2,0-1,-6-5,-15-4,-12-3,8-1,-6 0,22 2,9 4,18 4,14 4,-2 1,-16-3,-24-6,-19-3,-8-2,9 1,11 2,16 1,8 3,-3-1,-2 2,-6-1,2-1,4 0,-1-2,-8-1,-9-3,-6 0,3-1,4 1,4 1,0 1,1-1,1-1,5-1,0 0,1-1,-2 0,2-1,7 0,9 0,10 0,2 1,-5 1,-4 0,-5 1,-5-1,-3 1,-10-2,-13-1,-11 0,4 0,-6 0,8 0,7 0,-3 0,9 0,-6-1,2 0,0 0,3 0,1 0,-3 0,-4 0,-6 1,-3 0,0 0,3 1,4-1,3-2,-2-1,-2 0,1-1,5-1,8-1,4-1,-2-1,-6 3,-6 1,-4 0,3 1,3-1,-1-1,-1 0,-2-1,7 0,8-2,11-1,3 1,-5 0,-8 2,-2-1,12 0,19-2,8-2,-6 2,-12-1,-16 1,-2-1,-4 1,-6 1,-7 1,-8 3,-1-1,6 0,11-1,5-2,-4 1,-4 0,-3 3,5-3,14-1,8-2,3-1,-6 2,-9 2,-3 1,2 1,5-1,2-1,0-1,6-1,8 1,5-2,-2 1,-10 0,-11 3,-9 0,-5 2,-1 0,-3 0,0 0,-1-1,4 1,4-1,1 0,1 0,-2-1,-2 0,0 0,2 0,5 0,6-2,2 0,-4-1,-7 1,-4 0,-1 0,-1 0,-1 2,-3 1,1 0,7-1,8-3,6-1,0 0,-2 0,-4 3,-2 1,-2-1,-1 1,-2-1,0 0,1-1,0 2,-2 0,-3 2,1 1,1 0,-2 0,-9 0,-10 2,16-3,-10 3,24-2,-7 1,10-1,9-1,0 0,-2 0,-6 0,-5 1,-2 0,-9 1,-8 1,-11 0,11-3,0 2,15-4,-1 1,7 0,5 0,-1 1,-3-1,1 2,3-1,3 1,1-1,-7 0,-5-2,2 1,4 0,8 0,6 0,-2 0,-4 2,-2 0,2 1,5 0,1 0,-6 0,-11 1,-11 0,-9-1,3 1,10 0,13 0,7 1,-2 1,-6 0,-4 1,4-1,6 1,4-1,0 0,-4-2,-4 0,-1 0,3 0,1 1,0 0,-5 0,-9 0,-4-1,2 0,11 0,11-1,9 0,16-2,-40 1,2 1,5 0,1 0,0 0,-1 0,-7 1,-2 0,33-2,-19 0,-8 0,-10 0,-3-1,1 1,5-2,9 0,8 1,6 0,0 1,-2 0,-4 0,-2 1,3-2,10 0,13-1,-40 1,1 1,3-1,0-1,2 0,-1-1,0 0,0-1,3 0,1 0,4-1,2 0,1 1,1 0,-1 0,-2 0,-7 1,-5 1,22-2,-25 3,-14 1,-4 0,5 1,6 0,-1 1,-5 0,-6 0,-1 0,9 0,10 0,12-1,3-1,-4 2,0 0,4 0,15 0,21-1,-39 1,2-1,7 0,1 1,1 0,0 0,-3 0,-1 1,-5-1,-1 1,-4 0,-2-1,-1 0,-2-1,46-1,-6-3,4-2,-43 4,0-1,4 1,0-1,1 1,0-1,-4 0,0-1,-1-1,1 0,1 0,2 0,3-1,2 1,5 0,1 0,2 0,0-1,-2 1,0 0,-5-1,-1 1,-6 1,-2 0,-1 0,0 1,44-3,-3 2,-3 1,-7-1,-10 1,-8 0,5-1,20 1,-28 1,4 0,9 0,3 0,2 0,-1-1,-10 1,-3 0,32-2,-31 0,-16 1,3-2,4 0,5-1,-3 0,-6 2,-11 0,-15 3,-12 0,-6 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7:07:59.837"/>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3702,'59'-51,"-9"7,-14 21,9-9,19-12,13-9,-19 18,1 0,31-18,-28 15,2 1,31-20,6-4,2-7,-46 32,2-1,10-2,2-1,9-3,3 1,3 2,1 1,-3 2,0 3,2 2,-1 2,-6 2,2 1,13-7,5-1,8-5,2-3,11-8,2-1,-29 13,1-2,0 1,-5 3,1 0,1 2,6-3,-1 1,3 3,2 1,-1 1,1 2,2 0,-1 2,1 0,0 2,0 0,-3 3,-5 1,-1 1,-3 0,37-8,-5 2,-1 0,-3-1,-1 2,0 0,7 0,4 0,-40 10,2 1,-1-1,1 2,1 0,1-1,3 2,3 0,-1 0,-3 1,1 1,1 0,1 0,2-1,-1 0,0 2,-1 1,-1-2,-4 1,-3-1,0 0,38-5,-1 0,-11-2,-2 0,-6 0,-1-1,0 2,-3 0,-2 3,-2 0,-6 3,-2 1,1-2,-1 2,2-1,-1 1,2 0,0 0,1 1,2 2,5-1,0 1,10-1,2 2,8-1,3 1,-37 1,1-1,1 2,-2-1,-2 1,2 0,-2-1,2 1,-1 0,5-1,1 1,1-1,2 0,1-2,1 2,5-1,2-1,-1 1,1-1,-1 1,0-1,-8 2,0-2,-4 3,-4 1,-2-1,-1 0,35 0,-1-1,-8 1,-1 0,-3 1,-1-1,-4 2,-2-2,-6 1,-1 1,-5-1,-2 0,-1 2,1 0,2 1,-1 0,5 2,1 1,0 0,-1-1,5-1,-2 1,2-1,1 0,5-1,2 0,2 2,3-1,3 0,1 1,7-1,1 0,-1 2,1-1,-5 0,1 0,-9 1,1 1,-4-2,-2 2,2-1,0-2,6 1,1-1,-2 0,-1 0,-6-1,-1 0,-5-1,-2 0,-2 0,-2-1,4 1,-1 0,6-1,1 2,0 0,1 0,-1 0,-3 0,-1 0,-1 0,1 0,-2 0,4 0,-1 0,2 0,-1 0,0 0,-2 0,-7 0,-1-1,-5 0,0-2,1-1,2 0,6-3,1-3,9 1,-1-1,3 1,-3 1,-9-1,-3 2,-9 2,-3 0,-8 2,0 1,-6-2,2-1,1-1,2 1,1-1,5-2,31-4,1 2,-20 1,1 1,26-5,6-2,-34 5,1-3,-5 1,11-3,-1 0,31-6,-4 1,-46 5,-4 1,2-4,-2-1,1-1,-2-1,48-17,0-5,1 1,0-3,-55 19,-2-2,31-13,-25 8,-29 16,-22 9,-10 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7:10:53.206"/>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3702,'59'-51,"-9"7,-14 21,9-9,19-12,13-9,-19 18,1 0,31-18,-28 15,2 1,31-20,6-4,2-7,-46 32,2-1,10-2,2-1,9-3,3 1,3 2,1 1,-3 2,0 3,2 2,-1 2,-6 2,2 1,13-7,5-1,8-5,2-3,11-8,2-1,-29 13,1-2,0 1,-5 3,1 0,1 2,6-3,-1 1,3 3,2 1,-1 1,1 2,2 0,-1 2,1 0,0 2,0 0,-3 3,-5 1,-1 1,-3 0,37-8,-5 2,-1 0,-3-1,-1 2,0 0,7 0,4 0,-40 10,2 1,-1-1,1 2,1 0,1-1,3 2,3 0,-1 0,-3 1,1 1,1 0,1 0,2-1,-1 0,0 2,-1 1,-1-2,-4 1,-3-1,0 0,38-5,-1 0,-11-2,-2 0,-6 0,-1-1,0 2,-3 0,-2 3,-2 0,-6 3,-2 1,1-2,-1 2,2-1,-1 1,2 0,0 0,1 1,2 2,5-1,0 1,10-1,2 2,8-1,3 1,-37 1,1-1,1 2,-2-1,-2 1,2 0,-2-1,2 1,-1 0,5-1,1 1,1-1,2 0,1-2,1 2,5-1,2-1,-1 1,1-1,-1 1,0-1,-8 2,0-2,-4 3,-4 1,-2-1,-1 0,35 0,-1-1,-8 1,-1 0,-3 1,-1-1,-4 2,-2-2,-6 1,-1 1,-5-1,-2 0,-1 2,1 0,2 1,-1 0,5 2,1 1,0 0,-1-1,5-1,-2 1,2-1,1 0,5-1,2 0,2 2,3-1,3 0,1 1,7-1,1 0,-1 2,1-1,-5 0,1 0,-9 1,1 1,-4-2,-2 2,2-1,0-2,6 1,1-1,-2 0,-1 0,-6-1,-1 0,-5-1,-2 0,-2 0,-2-1,4 1,-1 0,6-1,1 2,0 0,1 0,-1 0,-3 0,-1 0,-1 0,1 0,-2 0,4 0,-1 0,2 0,-1 0,0 0,-2 0,-7 0,-1-1,-5 0,0-2,1-1,2 0,6-3,1-3,9 1,-1-1,3 1,-3 1,-9-1,-2 2,-11 2,-2 0,-8 2,0 1,-6-2,2-1,1-1,2 1,1-1,5-2,31-4,1 2,-20 1,1 1,26-5,6-2,-34 5,1-3,-5 1,11-3,-1 0,31-6,-4 1,-46 5,-4 1,2-4,-2-1,1-1,-2-1,48-17,0-5,1 1,0-3,-55 19,-2-2,31-13,-25 8,-29 16,-22 9,-10 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27:57.857"/>
    </inkml:context>
    <inkml:brush xml:id="br0">
      <inkml:brushProperty name="width" value="0.025" units="cm"/>
      <inkml:brushProperty name="height" value="0.025" units="cm"/>
      <inkml:brushProperty name="color" value="#FFFFFF"/>
    </inkml:brush>
  </inkml:definitions>
  <inkml:trace contextRef="#ctx0" brushRef="#br0">1 1106 24575,'4'-2'0,"2"0"0,2 0 0,1 0 0,2-1 0,-3 2 0,-1 0 0,4-1 0,3-2 0,10-1 0,9-1 0,9-5 0,6 1 0,-2-2 0,-4 3 0,-6 1 0,-5 0 0,-3 1 0,-2 0 0,-1 0 0,-1 1 0,2-1 0,3 2 0,-2-1 0,3-1 0,3-2 0,2-1 0,3-2 0,0-2 0,2-2 0,3 0 0,4 1 0,2 0 0,-2 5 0,-6 1 0,-5 1 0,-3-1 0,-2 1 0,-2-1 0,-1 0 0,0-2 0,3 1 0,5-2 0,6 1 0,1-1 0,1-2 0,-1 1 0,2 1 0,-1 1 0,0 2 0,3-1 0,2-1 0,6 1 0,4 0 0,7-2 0,6 0 0,1-1 0,1 0 0,3 3 0,5-2 0,9-2 0,7-3 0,5 0 0,1 0 0,-5 1 0,-8 1 0,-7 0 0,-6 1 0,-4 1 0,-2 1 0,-2-1 0,2-3 0,-6 2 0,-2 1 0,-9 1 0,-9 3 0,-3 0 0,-6 3 0,1-1 0,-2 2 0,4-2 0,2 0 0,0-3 0,-2 1 0,2 0 0,-2 1 0,5 1 0,1-3 0,0 0 0,-3 2 0,-8 2 0,-5 1 0,-1-1 0,-1 1 0,1-1 0,5-2 0,4-3 0,5 0 0,9-5 0,5-1 0,4 0 0,2-1 0,-6 1 0,-6 3 0,-9 3 0,-11 2 0,-13 6 0,-7 1 0,10-2 0,15-1 0,19 0 0,15-3 0,-4 1 0,-8 1 0,-24 2 0,-16 0 0,-18 4 0,0 0 0,0-3 0,0 5 0,0-5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29:36.990"/>
    </inkml:context>
    <inkml:brush xml:id="br0">
      <inkml:brushProperty name="width" value="0.06174" units="cm"/>
      <inkml:brushProperty name="height" value="0.06174" units="cm"/>
      <inkml:brushProperty name="color" value="#FFFFFF"/>
    </inkml:brush>
  </inkml:definitions>
  <inkml:trace contextRef="#ctx0" brushRef="#br0">7 0 24575,'-2'9'0,"1"0"0,1 0 0,-1-2 0,1 3 0,0 2 0,0 2 0,0 2 0,-2-3 0,2-3 0,0-3 0,-1-2 0,2 2 0,1 0 0,-1 4 0,2-2 0,-3-1 0,1-2 0,-1 0 0,0-3 0,1 0 0,-1 0 0,0 1 0,0-1 0,1 4 0,1-2 0,-1 2 0,-1-1 0,1 1 0,-1 2 0,2-3 0,-1 2 0,-1-4 0,1-1 0,-1-1 0,0 0 0,0-1 0,0-1 0,0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4:49.549"/>
    </inkml:context>
    <inkml:brush xml:id="br0">
      <inkml:brushProperty name="width" value="0.06174" units="cm"/>
      <inkml:brushProperty name="height" value="0.06174" units="cm"/>
      <inkml:brushProperty name="color" value="#FFFFFF"/>
    </inkml:brush>
  </inkml:definitions>
  <inkml:trace contextRef="#ctx0" brushRef="#br0">53 1 24575,'1'68'0,"1"-32"0,-1 51 0,-1-44 0,1-1 0,1 2 0,-1-2 0,-1 0 0,0-2 0,0-1 0,0 2 0,0 3 0,0 0 0,1 4 0,1 1 0,-2 4 0,1 8 0,-1 4 0,0 8 0,0 7 0,-1 7 0,-1 8 0,1 4 0,0 3 0,2-3 0,0-2 0,2-4 0,-1-5 0,0 0 0,-1-5 0,-1-2 0,0-4 0,0-6 0,0-4 0,0-1 0,0-2 0,1-4 0,-1-3 0,2-3 0,-1 0 0,-1 2 0,0 3 0,1 1 0,1 0 0,-1 2 0,-1-2 0,1-1 0,0-3 0,1 1 0,-2 3 0,1 0 0,2-1 0,-1-2 0,1-2 0,-2-6 0,2-4 0,-2-5 0,0-4 0,2 0 0,-2-1 0,1 0 0,-1-1 0,0-2 0,-1 1 0,0-2 0,2 2 0,-2 1 0,1-1 0,0 3 0,-1-1 0,1 1 0,1 2 0,-2 1 0,1 3 0,-1-1 0,1 0 0,-1-2 0,3 0 0,-2 0 0,1 3 0,-1-1 0,0 2 0,2-1 0,-2 1 0,0 0 0,2 3 0,-2 1 0,1-2 0,-1 2 0,0 0 0,0-1 0,1-5 0,-1-3 0,0-7 0,1-3 0,0-4 0,0-4 0,-1-4 0,-1-5 0,0 0 0,1 2 0,0 2 0,1 4 0,-1-1 0,0 1 0,-1 1 0,0-1 0,2 0 0,-2-8 0,1-4 0,-1-2 0,0-1 0,0 0 0,1 5 0,-1 7 0,2 6 0,-1 6 0,-1 4 0,3-2 0,-2-4 0,0-5 0,0-8 0,-1-6 0,-1-5 0,0-2 0,-2-3 0,-1-1 0,-1 2 0,2-2 0,1 1 0,2 2 0,-3-2 0,-1-1 0,-2 0 0,-1 0 0,1 1 0,-1 0 0,2 0 0,1-1 0,2 2 0,-2-1 0,-2-1 0,1 0 0,-1 0 0,3 2 0,1-1 0,-1 2 0,2-3 0,-3 0 0,0-2 0,0 2 0,1 0 0,-1 0 0,2 0 0,-1-1 0,-1 0 0,2-2 0,-2 2 0,1-2 0,-1 1 0,3 1 0,-3-4 0,1 2 0,0-2 0,-3 0 0,2 0 0,1-2 0,0 0 0,0-1 0,2 4 0,1 3 0,1 2 0,6 1 0,6 0 0,5 0 0,4 0 0,-1 0 0,-1 0 0,-2 1 0,-5 0 0,-3 0 0,-2-1 0,-1 1 0,0 1 0,5 0 0,1 0 0,0 0 0,2 0 0,-1 0 0,-1 0 0,-1 0 0,-5 0 0,0 0 0,1 0 0,3 0 0,4 0 0,-1 0 0,-1 0 0,-2 0 0,-4 0 0,-1 0 0,-4 0 0,1 0 0,-2 0 0,-1 3 0,-2-1 0,-2 3 0,0 1 0,0 0 0,0 1 0,-1-1 0,2-1 0,-1 2 0,2-2 0,-2-1 0,1 1 0,2 2 0,-2-2 0,1 1 0,-2 2 0,-2 1 0,1 0 0,-1 3 0,-2-1 0,1 0 0,1 0 0,1-2 0,-1-1 0,3-3 0,-1 0 0,1-1 0,-1 0 0,0 0 0,0 1 0,2-2 0,-1-1 0,-1 1 0,0 1 0,-1 1 0,0-1 0,1 0 0,1-2 0,2 0 0,0-1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29:41.040"/>
    </inkml:context>
    <inkml:brush xml:id="br0">
      <inkml:brushProperty name="width" value="0.06174" units="cm"/>
      <inkml:brushProperty name="height" value="0.06174" units="cm"/>
      <inkml:brushProperty name="color" value="#FFFFFF"/>
    </inkml:brush>
  </inkml:definitions>
  <inkml:trace contextRef="#ctx0" brushRef="#br0">128 44 24575,'-9'1'0,"-2"2"0,-2 2 0,-3 2 0,3 0 0,3 0 0,2-3 0,4-2 0,2 1 0,-2 0 0,0 1 0,-1-1 0,3-1 0,-2 2 0,3-3 0,-3 4 0,0 2 0,0 3 0,1 3 0,0-1 0,0-3 0,3-1 0,-1-3 0,1-1 0,0 1 0,0 0 0,0 1 0,1 0 0,-1 1 0,0-3 0,2-1 0,-2-1 0,2 0 0,1 2 0,2 1 0,0 1 0,-1-4 0,0 0 0,0-1 0,1 0 0,3-1 0,0 1 0,4 1 0,-1-2 0,1 1 0,-3-1 0,-1 0 0,-2 0 0,5 1 0,3-1 0,2 2 0,-3-4 0,-5 2 0,-3 0 0,-1-1 0,1 1 0,1-1 0,2-1 0,0 1 0,3-1 0,2-4 0,3 0 0,4-5 0,-2 2 0,-5 0 0,-2 0 0,-3 1 0,-3 2 0,-1-1 0,-2 1 0,0 2 0,-1 1 0,0-1 0,-1-1 0,0-1 0,0-2 0,-1 0 0,0-1 0,-2 0 0,-1-2 0,0 0 0,-1-1 0,0 1 0,1 4 0,-1 0 0,2 2 0,-1 1 0,1 1 0,0 1 0,-4-1 0,-1 1 0,-3-2 0,-3 0 0,-1 0 0,1 0 0,1 1 0,1 2 0,0 1 0,-1 0 0,0 0 0,1 1 0,2 1 0,1-1 0,1 0 0,3 1 0,1-1 0,1-1 0,2 1 0,-2-1 0,2 1 0,-2 2 0,2-2 0,1 1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29:44.641"/>
    </inkml:context>
    <inkml:brush xml:id="br0">
      <inkml:brushProperty name="width" value="0.06174" units="cm"/>
      <inkml:brushProperty name="height" value="0.06174" units="cm"/>
      <inkml:brushProperty name="color" value="#FFFFFF"/>
    </inkml:brush>
  </inkml:definitions>
  <inkml:trace contextRef="#ctx0" brushRef="#br0">230 1 24575,'-8'0'0,"-2"0"0,0 0 0,-1 0 0,-3 1 0,-3 1 0,-3 0 0,3 1 0,8-2 0,4 0 0,-1 1 0,-4-1 0,0 2 0,-4 2 0,-5 3 0,0-1 0,3 0 0,6-2 0,6 4 0,4 3 0,0 4 0,0-2 0,1-2 0,-1-3 0,2-4 0,-2-1 0,0-1 0,1-2 0,-1 1 0,8 2 0,7 4 0,7 3 0,3-1 0,-5-1 0,-10-4 0,-5-2 0,-2-2 0,2-1 0,4 2 0,2-2 0,0 0 0,1 0 0,-3 0 0,0 0 0,-2-2 0,-2 1 0,2 0 0,-2-1 0,-1 0 0,0 0 0,-2 1 0,1 0 0,2-2 0,0 1 0,2-2 0,1 0 0,-1 0 0,4-1 0,-2-1 0,1 0 0,2-3 0,1-2 0,0 1 0,-1 1 0,-3 1 0,-2 2 0,-4 2 0,-1 1 0,-2 2 0,0-2 0,0 1 0,0-2 0,-2-2 0,1 1 0,-3-1 0,0-1 0,-1 1 0,0-1 0,-2 3 0,0 0 0,0 0 0,-2 2 0,0-1 0,-3 1 0,2-1 0,-2 0 0,2 1 0,2 1 0,-1 1 0,-2 1 0,-3 3 0,-2 2 0,1 3 0,7-5 0,3 0 0,6-4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29:51.574"/>
    </inkml:context>
    <inkml:brush xml:id="br0">
      <inkml:brushProperty name="width" value="0.06174" units="cm"/>
      <inkml:brushProperty name="height" value="0.06174" units="cm"/>
      <inkml:brushProperty name="color" value="#FFFFFF"/>
    </inkml:brush>
  </inkml:definitions>
  <inkml:trace contextRef="#ctx0" brushRef="#br0">1 14 24575,'0'5'0,"0"-2"0,0-1 0,0 0 0,0-1 0,0 0 0,0-1 0,0 3 0,0-2 0,0 3 0,0 1 0,1 3 0,1 1 0,-1 0 0,0 1 0,-1-4 0,2 1 0,-2-4 0,0 0 0,0 1 0,0-1 0,0 2 0,1 0 0,-1-1 0,1 1 0,-1-2 0,1 2 0,1 3 0,0 1 0,0 1 0,0-2 0,0-1 0,-2-3 0,1-2 0,0-1 0,4-1 0,1-5 0,1-1 0,0-2 0,-1-1 0,0-2 0,-1 0 0,-1-1 0,0 0 0,-2 3 0,0 1 0,-1 4 0,0 2 0,0-2 0,1 0 0,-2-1 0,1-2 0,2 3 0,1-4 0,-1 2 0,4-2 0,-3 2 0,0 2 0,-2 1 0,1 1 0,0 0 0,4-2 0,4-1 0,1 1 0,-5 0 0,-4 3 0,1 1 0,-1 0 0,2 0 0,0 3 0,-1-2 0,-2 2 0,2-2 0,-2 1 0,-1 0 0,0 2 0,1 0 0,-1-1 0,0 3 0,0 3 0,3 1 0,0 3 0,0-1 0,0-4 0,-1-2 0,-2-1 0,2 1 0,-1-1 0,0 0 0,0 2 0,-1 3 0,2 2 0,0-2 0,-1-1 0,2-7 0,1-5 0,2-4 0,1-2 0,-4-2 0,1-2 0,0 0 0,0 0 0,-1 3 0,0 3 0,-1 1 0,-1 1 0,3 1 0,-3 2 0,2-1 0,-4 2 0,4-1 0,1 0 0,3-2 0,-2-1 0,1 1 0,-3 1 0,-1 2 0,3 0 0,1-2 0,4 0 0,-1 1 0,1-1 0,-2 1 0,-1-1 0,1 0 0,-1 2 0,-1 0 0,-1 1 0,-2 0 0,-3 0 0,-1 2 0,0 2 0,-1 4 0,1 5 0,0 4 0,0 3 0,2-1 0,1-1 0,-2-8 0,0-4 0,-1-6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31:43.363"/>
    </inkml:context>
    <inkml:brush xml:id="br0">
      <inkml:brushProperty name="width" value="0.025" units="cm"/>
      <inkml:brushProperty name="height" value="0.025" units="cm"/>
      <inkml:brushProperty name="color" value="#FFFFFF"/>
    </inkml:brush>
  </inkml:definitions>
  <inkml:trace contextRef="#ctx0" brushRef="#br0">1 1106 24575,'4'-2'0,"2"0"0,2 0 0,1 0 0,2-1 0,-3 2 0,-1 0 0,4-1 0,3-2 0,10-1 0,9-1 0,10-5 0,4 1 0,0-2 0,-5 3 0,-6 1 0,-6 0 0,-1 1 0,-3 0 0,-1 0 0,0 1 0,2-1 0,0 2 0,2-1 0,0-1 0,3-2 0,3-1 0,4-2 0,-1-2 0,3-2 0,2 0 0,3 1 0,4 0 0,-3 5 0,-7 1 0,-3 1 0,-3-1 0,-3 1 0,-3-1 0,1 0 0,-2-2 0,5 1 0,4-2 0,6 1 0,1-1 0,1-2 0,0 1 0,-1 1 0,2 1 0,0 2 0,2-1 0,3-1 0,4 1 0,5 0 0,9-2 0,2 0 0,4-1 0,1 0 0,3 3 0,4-2 0,8-2 0,9-3 0,4 0 0,2 0 0,-7 1 0,-7 1 0,-6 0 0,-7 1 0,-4 1 0,-2 1 0,-1-1 0,1-3 0,-6 2 0,-2 1 0,-9 1 0,-7 3 0,-6 0 0,-4 3 0,-2-1 0,2 2 0,2-2 0,2 0 0,0-3 0,-2 1 0,2 0 0,-1 1 0,4 1 0,2-3 0,-2 0 0,-3 2 0,-6 2 0,-6 1 0,-1-1 0,0 1 0,0-1 0,4-2 0,5-3 0,6 0 0,7-5 0,6-1 0,6 0 0,-1-1 0,-4 1 0,-6 3 0,-12 3 0,-9 2 0,-12 6 0,-9 1 0,11-2 0,17-1 0,16 0 0,17-3 0,-4 1 0,-9 1 0,-26 2 0,-13 0 0,-19 4 0,0 0 0,0-3 0,0 5 0,0-5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32:55.705"/>
    </inkml:context>
    <inkml:brush xml:id="br0">
      <inkml:brushProperty name="width" value="0.025" units="cm"/>
      <inkml:brushProperty name="height" value="0.025" units="cm"/>
      <inkml:brushProperty name="color" value="#FFFFFF"/>
    </inkml:brush>
  </inkml:definitions>
  <inkml:trace contextRef="#ctx0" brushRef="#br0">1 1106 24575,'4'-2'0,"2"0"0,2 0 0,1 0 0,2-1 0,-3 2 0,-1 0 0,4-1 0,3-2 0,10-1 0,9-1 0,10-5 0,4 1 0,0-2 0,-5 3 0,-6 1 0,-6 0 0,-1 1 0,-3 0 0,-1 0 0,0 1 0,2-1 0,0 2 0,2-1 0,0-1 0,3-2 0,3-1 0,4-2 0,-1-2 0,3-2 0,2 0 0,3 1 0,4 0 0,-3 5 0,-7 1 0,-3 1 0,-3-1 0,-3 1 0,-3-1 0,1 0 0,-2-2 0,5 1 0,4-2 0,6 1 0,1-1 0,1-2 0,0 1 0,-1 1 0,2 1 0,0 2 0,2-1 0,3-1 0,4 1 0,5 0 0,9-2 0,2 0 0,4-1 0,1 0 0,3 3 0,4-2 0,8-2 0,9-3 0,4 0 0,2 0 0,-7 1 0,-7 1 0,-6 0 0,-7 1 0,-4 1 0,-2 1 0,-1-1 0,1-3 0,-6 2 0,-2 1 0,-9 1 0,-7 3 0,-6 0 0,-4 3 0,-2-1 0,2 2 0,2-2 0,2 0 0,0-3 0,-2 1 0,2 0 0,-1 1 0,4 1 0,2-3 0,-2 0 0,-3 2 0,-6 2 0,-6 1 0,-1-1 0,0 1 0,0-1 0,4-2 0,5-3 0,6 0 0,7-5 0,6-1 0,6 0 0,-1-1 0,-4 1 0,-6 3 0,-12 3 0,-9 2 0,-12 6 0,-9 1 0,11-2 0,17-1 0,16 0 0,17-3 0,-4 1 0,-9 1 0,-26 2 0,-13 0 0,-19 4 0,0 0 0,0-3 0,0 5 0,0-5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4:49.549"/>
    </inkml:context>
    <inkml:brush xml:id="br0">
      <inkml:brushProperty name="width" value="0.06174" units="cm"/>
      <inkml:brushProperty name="height" value="0.06174" units="cm"/>
      <inkml:brushProperty name="color" value="#FFFFFF"/>
    </inkml:brush>
  </inkml:definitions>
  <inkml:trace contextRef="#ctx0" brushRef="#br0">53 1 24575,'1'68'0,"1"-32"0,-1 51 0,-1-44 0,1-1 0,1 2 0,-1-2 0,-1 0 0,0-2 0,0-1 0,0 2 0,0 3 0,0 0 0,1 4 0,1 1 0,-2 4 0,1 8 0,-1 4 0,0 8 0,0 7 0,-1 7 0,-1 8 0,1 4 0,0 3 0,2-3 0,0-2 0,2-4 0,-1-5 0,0 0 0,-1-5 0,-1-2 0,0-4 0,0-6 0,0-4 0,0-1 0,0-2 0,1-4 0,-1-3 0,2-3 0,-1 0 0,-1 2 0,0 3 0,1 1 0,1 0 0,-1 2 0,-1-2 0,1-1 0,0-3 0,1 1 0,-2 3 0,1 0 0,2-1 0,-1-2 0,1-2 0,-2-6 0,2-4 0,-2-5 0,0-4 0,2 0 0,-2-1 0,1 0 0,-1-1 0,0-2 0,-1 1 0,0-2 0,2 2 0,-2 1 0,1-1 0,0 3 0,-1-1 0,1 1 0,1 2 0,-2 1 0,1 3 0,-1-1 0,1 0 0,-1-2 0,3 0 0,-2 0 0,1 3 0,-1-1 0,0 2 0,2-1 0,-2 1 0,0 0 0,2 3 0,-2 1 0,1-2 0,-1 2 0,0 0 0,0-1 0,1-5 0,-1-3 0,0-7 0,1-3 0,0-4 0,0-4 0,-1-4 0,-1-5 0,0 0 0,1 2 0,0 2 0,1 4 0,-1-1 0,0 1 0,-1 1 0,0-1 0,2 0 0,-2-8 0,1-4 0,-1-2 0,0-1 0,0 0 0,1 5 0,-1 7 0,2 6 0,-1 6 0,-1 4 0,3-2 0,-2-4 0,0-5 0,0-8 0,-1-6 0,-1-5 0,0-2 0,-2-3 0,-1-1 0,-1 2 0,2-2 0,1 1 0,2 2 0,-3-2 0,-1-1 0,-2 0 0,-1 0 0,1 1 0,-1 0 0,2 0 0,1-1 0,2 2 0,-2-1 0,-2-1 0,1 0 0,-1 0 0,3 2 0,1-1 0,-1 2 0,2-3 0,-3 0 0,0-2 0,0 2 0,1 0 0,-1 0 0,2 0 0,-1-1 0,-1 0 0,2-2 0,-2 2 0,1-2 0,-1 1 0,3 1 0,-3-4 0,1 2 0,0-2 0,-3 0 0,2 0 0,1-2 0,0 0 0,0-1 0,2 4 0,1 3 0,1 2 0,6 1 0,6 0 0,5 0 0,4 0 0,-1 0 0,-1 0 0,-2 1 0,-5 0 0,-3 0 0,-2-1 0,-1 1 0,0 1 0,5 0 0,1 0 0,0 0 0,2 0 0,-1 0 0,-1 0 0,-1 0 0,-5 0 0,0 0 0,1 0 0,3 0 0,4 0 0,-1 0 0,-1 0 0,-2 0 0,-4 0 0,-1 0 0,-4 0 0,1 0 0,-2 0 0,-1 3 0,-2-1 0,-2 3 0,0 1 0,0 0 0,0 1 0,-1-1 0,2-1 0,-1 2 0,2-2 0,-2-1 0,1 1 0,2 2 0,-2-2 0,1 1 0,-2 2 0,-2 1 0,1 0 0,-1 3 0,-2-1 0,1 0 0,1 0 0,1-2 0,-1-1 0,3-3 0,-1 0 0,1-1 0,-1 0 0,0 0 0,0 1 0,2-2 0,-1-1 0,-1 1 0,0 1 0,-1 1 0,0-1 0,1 0 0,1-2 0,2 0 0,0-1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4:55.015"/>
    </inkml:context>
    <inkml:brush xml:id="br0">
      <inkml:brushProperty name="width" value="0.06174" units="cm"/>
      <inkml:brushProperty name="height" value="0.06174" units="cm"/>
      <inkml:brushProperty name="color" value="#FFFFFF"/>
    </inkml:brush>
  </inkml:definitions>
  <inkml:trace contextRef="#ctx0" brushRef="#br0">251 28 24575,'-25'16'0,"3"0"0,-1-1 0,5-2 0,2-4 0,3-2 0,4-2 0,0-1 0,2 1 0,-1 0 0,-1 2 0,1-2 0,-2 2 0,-6 2 0,-3 4 0,-2 0 0,9-4 0,7-4 0,9-4 0,2 2 0,6-2 0,-1 1 0,5 0 0,7 1 0,7 1 0,5-2 0,-7 1 0,-8-3 0,-8 1 0,-7-1 0,-2 0 0,6 0 0,22 2 0,17-1 0,8-1 0,-9 1 0,-24-1 0,0 2 0,0-1 0,8-1 0,-1 1 0,-14-2 0,-12 0 0,-7-2 0,-1 2 0,-1-1 0,2 0 0,0-1 0,-1 2 0,1-2 0,-2 1 0,-2-1 0,-1-2 0,-1 0 0,2 1 0,1 1 0,2 0 0,-2 1 0,-2-3 0,-1-3 0,-3 0 0,-1-4 0,-1 1 0,-2-2 0,3 0 0,3 3 0,3 3 0,2 3 0,1-2 0,-1 0 0,-2-4 0,-4-6 0,-1-1 0,2 4 0,2 3 0,4 4 0,4 5 0,-1 1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09.453"/>
    </inkml:context>
    <inkml:brush xml:id="br0">
      <inkml:brushProperty name="width" value="0.06174" units="cm"/>
      <inkml:brushProperty name="height" value="0.06174" units="cm"/>
      <inkml:brushProperty name="color" value="#FFFFFF"/>
    </inkml:brush>
  </inkml:definitions>
  <inkml:trace contextRef="#ctx0" brushRef="#br0">47 67 24575,'-2'7'0,"0"-1"0,-1 5 0,2-1 0,-2 3 0,2-1 0,-2 0 0,2-2 0,0-2 0,-1 1 0,1 0 0,1 2 0,0-2 0,0-1 0,-1-1 0,-1 1 0,2 0 0,-1 1 0,1 0 0,-1 3 0,1 4 0,-1-1 0,1 4 0,-2-1 0,2 0 0,-1-1 0,1 1 0,0 0 0,0 2 0,0 1 0,1 1 0,1 0 0,-2-1 0,0-2 0,1 5 0,0 2 0,-1 4 0,1 2 0,-1-2 0,0 0 0,0-1 0,2 0 0,-1-2 0,-1 0 0,0 5 0,0 2 0,0 1 0,0 2 0,0-1 0,0 1 0,-1 0 0,-1 1 0,1-1 0,1 1 0,0 0 0,-2 0 0,-1-2 0,2-1 0,-1-1 0,1 0 0,0 1 0,-1 3 0,1 4 0,0 5 0,1 1 0,0 0 0,0 3 0,0 1 0,0 3 0,0-2 0,0 2 0,0-2 0,0 2 0,-1-2 0,-1-3 0,1-2 0,1 0 0,0 0 0,0-3 0,0-5 0,0-2 0,0-4 0,0-2 0,0 0 0,-1-1 0,-1 1 0,1 0 0,1-1 0,0 1 0,0 2 0,0 1 0,0-1 0,0-2 0,0-4 0,0 1 0,0-2 0,0 1 0,0-5 0,0-1 0,0 0 0,0 0 0,0 3 0,0-1 0,0-2 0,0 0 0,0 0 0,0-1 0,0 0 0,0-2 0,1 1 0,1 1 0,-2 0 0,1-2 0,-1 1 0,1-5 0,1 1 0,-2-2 0,0 1 0,0-2 0,0 0 0,0 0 0,0 1 0,0-1 0,0-1 0,0-6 0,1-1 0,4-3 0,7-1 0,7-1 0,5 0 0,-2 0 0,-6 0 0,0 0 0,8-1 0,10-1 0,10 0 0,4 1 0,3-1 0,1 2 0,2 0 0,-4 0 0,2 0 0,2 0 0,-2 0 0,-5 0 0,-5 0 0,-7 0 0,-1 0 0,-1 2 0,-1-1 0,-2 0 0,-4 0 0,-3 2 0,3-2 0,3 2 0,6-2 0,4 1 0,7 0 0,6-1 0,5 2 0,0 0 0,-1-1 0,-3 1 0,-3-1 0,-1 1 0,0-2 0,-2 2 0,-3-2 0,-3 2 0,-1 0 0,-1-1 0,1 1 0,0-1 0,-5 0 0,1 0 0,1 1 0,0-1 0,2 1 0,-1-3 0,0 0 0,-3 0 0,7 1 0,6 1 0,5 0 0,2 2 0,-4-3 0,-4 2 0,0-3 0,-4 0 0,-4 0 0,-4-1 0,-5-1 0,-4 2 0,-1-1 0,2 1 0,2 0 0,5 0 0,0 0 0,1 0 0,0 1 0,1-1 0,0 2 0,-1-1 0,-3-1 0,1 0 0,1 0 0,2 0 0,2 0 0,0 0 0,-3 0 0,-4 0 0,-2 0 0,-3 0 0,0 0 0,0 0 0,0 0 0,1-1 0,1-1 0,-2 1 0,-4 0 0,-1 0 0,-3 1 0,2 0 0,0 0 0,2-2 0,1 1 0,0 1 0,1-1 0,-4 1 0,-4 0 0,-7-6 0,-5-5 0,-1-8 0,-1-8 0,1-5 0,-2-5 0,2-1 0,-2 4 0,-1 3 0,0 4 0,-1 1 0,-1 2 0,2 4 0,0-1 0,0-3 0,0-4 0,0-4 0,0-2 0,0 1 0,2-4 0,0-1 0,1-1 0,1-2 0,-2 0 0,1 3 0,0 1 0,-1 0 0,0 1 0,0-1 0,1-2 0,-2-1 0,2-5 0,-1 2 0,0 2 0,-1 4 0,0 5 0,1 2 0,-1 2 0,0 0 0,-1-1 0,0-1 0,1 0 0,1 4 0,0-8 0,1-2 0,0-6 0,-1-3 0,-1 4 0,1 2 0,-2 1 0,1 1 0,0-3 0,1 1 0,-2 0 0,1 0 0,0 1 0,-1 1 0,0-2 0,0-3 0,2-2 0,-1 1 0,0-2 0,-1 2 0,0 0 0,0-1 0,-1-1 0,0 0 0,-2-2 0,0 0 0,1-1 0,-1-4 0,-2-4 0,1-4 0,-1 0 0,1 3 0,-1 5 0,0 6 0,-1 1 0,1 2 0,2 4 0,0 1 0,0 3 0,0 1 0,2-3 0,-2 2 0,2 0 0,0 0 0,-2 1 0,1 1 0,-2 3 0,-1 4 0,2 3 0,-1 3 0,1 5 0,2 2 0,0 2 0,-1 4 0,2 1 0,-10 5 0,-7 1 0,-8 1 0,-5 2 0,3-2 0,4 2 0,2-2 0,6 0 0,2 1 0,-1 0 0,-4 0 0,-8 0 0,-9 0 0,-14 1 0,-7 3 0,-5 0 0,0 1 0,0-3 0,1-1 0,5-1 0,7-1 0,6 2 0,4-1 0,2 1 0,-3 0 0,-1-1 0,-3-1 0,-3 1 0,-1-1 0,0 0 0,2 1 0,-2-2 0,-3 0 0,-2 0 0,0 0 0,0 0 0,4 0 0,-2 0 0,-2 0 0,-5-2 0,3 2 0,5-1 0,7 0 0,6 1 0,-3 0 0,-2 0 0,0 0 0,-1 0 0,4 0 0,-2 0 0,-5 0 0,-3 0 0,-3 0 0,-2 0 0,-3 0 0,1 0 0,1 0 0,4-2 0,1 1 0,-6 0 0,-6-2 0,0 2 0,8 0 0,5 1 0,5-2 0,2 1 0,-2 0 0,1 1 0,1 0 0,4 0 0,-1 0 0,5 0 0,2 0 0,2 0 0,2 0 0,-3 0 0,0 1 0,3 0 0,-1 1 0,6-2 0,8 0 0,5 0 0,5 0 0,-6 0 0,-6 0 0,-9-2 0,-20 1 0,-10 0 0,-1-1 0,10 1 0,25 0 0,14 1 0,3 0 0,4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2.777"/>
    </inkml:context>
    <inkml:brush xml:id="br0">
      <inkml:brushProperty name="width" value="0.06174" units="cm"/>
      <inkml:brushProperty name="height" value="0.06174" units="cm"/>
      <inkml:brushProperty name="color" value="#FFFFFF"/>
    </inkml:brush>
  </inkml:definitions>
  <inkml:trace contextRef="#ctx0" brushRef="#br0">7 0 24575,'-2'9'0,"1"0"0,1 0 0,-1-2 0,1 3 0,0 2 0,0 2 0,0 2 0,-2-3 0,2-3 0,0-3 0,-1-2 0,2 2 0,1 0 0,-1 4 0,2-2 0,-3-1 0,1-2 0,-1 0 0,0-3 0,1 0 0,-1 0 0,0 1 0,0-1 0,1 4 0,1-2 0,-1 2 0,-1-1 0,1 1 0,-1 2 0,2-3 0,-1 2 0,-1-4 0,1-1 0,-1-1 0,0 0 0,0-1 0,0-1 0,0 1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2.778"/>
    </inkml:context>
    <inkml:brush xml:id="br0">
      <inkml:brushProperty name="width" value="0.06174" units="cm"/>
      <inkml:brushProperty name="height" value="0.06174" units="cm"/>
      <inkml:brushProperty name="color" value="#FFFFFF"/>
    </inkml:brush>
  </inkml:definitions>
  <inkml:trace contextRef="#ctx0" brushRef="#br0">128 44 24575,'-9'1'0,"-2"2"0,-2 2 0,-3 2 0,3 0 0,3 0 0,2-3 0,4-2 0,2 1 0,-2 0 0,0 1 0,-1-1 0,3-1 0,-2 2 0,3-3 0,-3 4 0,0 2 0,0 3 0,1 3 0,0-1 0,0-3 0,3-1 0,-1-3 0,1-1 0,0 1 0,0 0 0,0 1 0,1 0 0,-1 1 0,0-3 0,2-1 0,-2-1 0,2 0 0,1 2 0,2 1 0,0 1 0,-1-4 0,0 0 0,0-1 0,1 0 0,3-1 0,0 1 0,4 1 0,-1-2 0,1 1 0,-3-1 0,-1 0 0,-2 0 0,5 1 0,3-1 0,2 2 0,-3-4 0,-5 2 0,-3 0 0,-1-1 0,1 1 0,1-1 0,2-1 0,0 1 0,3-1 0,2-4 0,3 0 0,4-5 0,-2 2 0,-5 0 0,-2 0 0,-3 1 0,-3 2 0,-1-1 0,-2 1 0,0 2 0,-1 1 0,0-1 0,-1-1 0,0-1 0,0-2 0,-1 0 0,0-1 0,-2 0 0,-1-2 0,0 0 0,-1-1 0,0 1 0,1 4 0,-1 0 0,2 2 0,-1 1 0,1 1 0,0 1 0,-4-1 0,-1 1 0,-3-2 0,-3 0 0,-1 0 0,1 0 0,1 1 0,1 2 0,0 1 0,-1 0 0,0 0 0,1 1 0,2 1 0,1-1 0,1 0 0,3 1 0,1-1 0,1-1 0,2 1 0,-2-1 0,2 1 0,-2 2 0,2-2 0,1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7:07:59.837"/>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3702,'59'-51,"-9"7,-14 21,9-9,19-12,13-9,-19 18,1 0,31-18,-28 15,2 1,31-20,6-4,2-7,-46 32,2-1,10-2,2-1,9-3,3 1,3 2,1 1,-3 2,0 3,2 2,-1 2,-6 2,2 1,13-7,5-1,8-5,2-3,11-8,2-1,-29 13,1-2,0 1,-5 3,1 0,1 2,6-3,-1 1,3 3,2 1,-1 1,1 2,2 0,-1 2,1 0,0 2,0 0,-3 3,-5 1,-1 1,-3 0,37-8,-5 2,-1 0,-3-1,-1 2,0 0,7 0,4 0,-40 10,2 1,-1-1,1 2,1 0,1-1,3 2,3 0,-1 0,-3 1,1 1,1 0,1 0,2-1,-1 0,0 2,-1 1,-1-2,-4 1,-3-1,0 0,38-5,-1 0,-11-2,-2 0,-6 0,-1-1,0 2,-3 0,-2 3,-2 0,-6 3,-2 1,1-2,-1 2,2-1,-1 1,2 0,0 0,1 1,2 2,5-1,0 1,10-1,2 2,8-1,3 1,-37 1,1-1,1 2,-2-1,-2 1,2 0,-2-1,2 1,-1 0,5-1,1 1,1-1,2 0,1-2,1 2,5-1,2-1,-1 1,1-1,-1 1,0-1,-8 2,0-2,-4 3,-4 1,-2-1,-1 0,35 0,-1-1,-8 1,-1 0,-3 1,-1-1,-4 2,-2-2,-6 1,-1 1,-5-1,-2 0,-1 2,1 0,2 1,-1 0,5 2,1 1,0 0,-1-1,5-1,-2 1,2-1,1 0,5-1,2 0,2 2,3-1,3 0,1 1,7-1,1 0,-1 2,1-1,-5 0,1 0,-9 1,1 1,-4-2,-2 2,2-1,0-2,6 1,1-1,-2 0,-1 0,-6-1,-1 0,-5-1,-2 0,-2 0,-2-1,4 1,-1 0,6-1,1 2,0 0,1 0,-1 0,-3 0,-1 0,-1 0,1 0,-2 0,4 0,-1 0,2 0,-1 0,0 0,-2 0,-7 0,-1-1,-5 0,0-2,1-1,2 0,6-3,1-3,9 1,-1-1,3 1,-3 1,-9-1,-3 2,-9 2,-3 0,-8 2,0 1,-6-2,2-1,1-1,2 1,1-1,5-2,31-4,1 2,-20 1,1 1,26-5,6-2,-34 5,1-3,-5 1,11-3,-1 0,31-6,-4 1,-46 5,-4 1,2-4,-2-1,1-1,-2-1,48-17,0-5,1 1,0-3,-55 19,-2-2,31-13,-25 8,-29 16,-22 9,-10 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4:55.015"/>
    </inkml:context>
    <inkml:brush xml:id="br0">
      <inkml:brushProperty name="width" value="0.06174" units="cm"/>
      <inkml:brushProperty name="height" value="0.06174" units="cm"/>
      <inkml:brushProperty name="color" value="#FFFFFF"/>
    </inkml:brush>
  </inkml:definitions>
  <inkml:trace contextRef="#ctx0" brushRef="#br0">251 28 24575,'-25'16'0,"3"0"0,-1-1 0,5-2 0,2-4 0,3-2 0,4-2 0,0-1 0,2 1 0,-1 0 0,-1 2 0,1-2 0,-2 2 0,-6 2 0,-3 4 0,-2 0 0,9-4 0,7-4 0,9-4 0,2 2 0,6-2 0,-1 1 0,5 0 0,7 1 0,7 1 0,5-2 0,-7 1 0,-8-3 0,-8 1 0,-7-1 0,-2 0 0,6 0 0,22 2 0,17-1 0,8-1 0,-9 1 0,-24-1 0,0 2 0,0-1 0,8-1 0,-1 1 0,-14-2 0,-12 0 0,-7-2 0,-1 2 0,-1-1 0,2 0 0,0-1 0,-1 2 0,1-2 0,-2 1 0,-2-1 0,-1-2 0,-1 0 0,2 1 0,1 1 0,2 0 0,-2 1 0,-2-3 0,-1-3 0,-3 0 0,-1-4 0,-1 1 0,-2-2 0,3 0 0,3 3 0,3 3 0,2 3 0,1-2 0,-1 0 0,-2-4 0,-4-6 0,-1-1 0,2 4 0,2 3 0,4 4 0,4 5 0,-1 1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2.779"/>
    </inkml:context>
    <inkml:brush xml:id="br0">
      <inkml:brushProperty name="width" value="0.06174" units="cm"/>
      <inkml:brushProperty name="height" value="0.06174" units="cm"/>
      <inkml:brushProperty name="color" value="#FFFFFF"/>
    </inkml:brush>
  </inkml:definitions>
  <inkml:trace contextRef="#ctx0" brushRef="#br0">230 1 24575,'-8'0'0,"-2"0"0,0 0 0,-1 0 0,-3 1 0,-3 1 0,-3 0 0,3 1 0,8-2 0,4 0 0,-1 1 0,-4-1 0,0 2 0,-4 2 0,-5 3 0,0-1 0,3 0 0,6-2 0,6 4 0,4 3 0,0 4 0,0-2 0,1-2 0,-1-3 0,2-4 0,-2-1 0,0-1 0,1-2 0,-1 1 0,8 2 0,7 4 0,7 3 0,3-1 0,-5-1 0,-10-4 0,-5-2 0,-2-2 0,2-1 0,4 2 0,2-2 0,0 0 0,1 0 0,-3 0 0,0 0 0,-2-2 0,-2 1 0,2 0 0,-2-1 0,-1 0 0,0 0 0,-2 1 0,1 0 0,2-2 0,0 1 0,2-2 0,1 0 0,-1 0 0,4-1 0,-2-1 0,1 0 0,2-3 0,1-2 0,0 1 0,-1 1 0,-3 1 0,-2 2 0,-4 2 0,-1 1 0,-2 2 0,0-2 0,0 1 0,0-2 0,-2-2 0,1 1 0,-3-1 0,0-1 0,-1 1 0,0-1 0,-2 3 0,0 0 0,0 0 0,-2 2 0,0-1 0,-3 1 0,2-1 0,-2 0 0,2 1 0,2 1 0,-1 1 0,-2 1 0,-3 3 0,-2 2 0,1 3 0,7-5 0,3 0 0,6-4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2.780"/>
    </inkml:context>
    <inkml:brush xml:id="br0">
      <inkml:brushProperty name="width" value="0.06174" units="cm"/>
      <inkml:brushProperty name="height" value="0.06174" units="cm"/>
      <inkml:brushProperty name="color" value="#FFFFFF"/>
    </inkml:brush>
  </inkml:definitions>
  <inkml:trace contextRef="#ctx0" brushRef="#br0">1 14 24575,'0'5'0,"0"-2"0,0-1 0,0 0 0,0-1 0,0 0 0,0-1 0,0 3 0,0-2 0,0 3 0,0 1 0,1 3 0,1 1 0,-1 0 0,0 1 0,-1-4 0,2 1 0,-2-4 0,0 0 0,0 1 0,0-1 0,0 2 0,1 0 0,-1-1 0,1 1 0,-1-2 0,1 2 0,1 3 0,0 1 0,0 1 0,0-2 0,0-1 0,-2-3 0,1-2 0,0-1 0,4-1 0,1-5 0,1-1 0,0-2 0,-1-1 0,0-2 0,-1 0 0,-1-1 0,0 0 0,-2 3 0,0 1 0,-1 4 0,0 2 0,0-2 0,1 0 0,-2-1 0,1-2 0,2 3 0,1-4 0,-1 2 0,4-2 0,-3 2 0,0 2 0,-2 1 0,1 1 0,0 0 0,4-2 0,4-1 0,1 1 0,-5 0 0,-4 3 0,1 1 0,-1 0 0,2 0 0,0 3 0,-1-2 0,-2 2 0,2-2 0,-2 1 0,-1 0 0,0 2 0,1 0 0,-1-1 0,0 3 0,0 3 0,3 1 0,0 3 0,0-1 0,0-4 0,-1-2 0,-2-1 0,2 1 0,-1-1 0,0 0 0,0 2 0,-1 3 0,2 2 0,0-2 0,-1-1 0,2-7 0,1-5 0,2-4 0,1-2 0,-4-2 0,1-2 0,0 0 0,0 0 0,-1 3 0,0 3 0,-1 1 0,-1 1 0,3 1 0,-3 2 0,2-1 0,-4 2 0,4-1 0,1 0 0,3-2 0,-2-1 0,1 1 0,-3 1 0,-1 2 0,3 0 0,1-2 0,4 0 0,-1 1 0,1-1 0,-2 1 0,-1-1 0,1 0 0,-1 2 0,-1 0 0,-1 1 0,-2 0 0,-3 0 0,-1 2 0,0 2 0,-1 4 0,1 5 0,0 4 0,0 3 0,2-1 0,1-1 0,-2-8 0,0-4 0,-1-6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3.757"/>
    </inkml:context>
    <inkml:brush xml:id="br0">
      <inkml:brushProperty name="width" value="0.06174" units="cm"/>
      <inkml:brushProperty name="height" value="0.06174" units="cm"/>
      <inkml:brushProperty name="color" value="#FFFFFF"/>
    </inkml:brush>
  </inkml:definitions>
  <inkml:trace contextRef="#ctx0" brushRef="#br0">7 0 24575,'-2'9'0,"1"0"0,1 0 0,-1-2 0,1 3 0,0 2 0,0 2 0,0 2 0,-2-3 0,2-3 0,0-3 0,-1-2 0,2 2 0,1 0 0,-1 4 0,2-2 0,-3-1 0,1-2 0,-1 0 0,0-3 0,1 0 0,-1 0 0,0 1 0,0-1 0,1 4 0,1-2 0,-1 2 0,-1-1 0,1 1 0,-1 2 0,2-3 0,-1 2 0,-1-4 0,1-1 0,-1-1 0,0 0 0,0-1 0,0-1 0,0 1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3.758"/>
    </inkml:context>
    <inkml:brush xml:id="br0">
      <inkml:brushProperty name="width" value="0.06174" units="cm"/>
      <inkml:brushProperty name="height" value="0.06174" units="cm"/>
      <inkml:brushProperty name="color" value="#FFFFFF"/>
    </inkml:brush>
  </inkml:definitions>
  <inkml:trace contextRef="#ctx0" brushRef="#br0">128 44 24575,'-9'1'0,"-2"2"0,-2 2 0,-3 2 0,3 0 0,3 0 0,2-3 0,4-2 0,2 1 0,-2 0 0,0 1 0,-1-1 0,3-1 0,-2 2 0,3-3 0,-3 4 0,0 2 0,0 3 0,1 3 0,0-1 0,0-3 0,3-1 0,-1-3 0,1-1 0,0 1 0,0 0 0,0 1 0,1 0 0,-1 1 0,0-3 0,2-1 0,-2-1 0,2 0 0,1 2 0,2 1 0,0 1 0,-1-4 0,0 0 0,0-1 0,1 0 0,3-1 0,0 1 0,4 1 0,-1-2 0,1 1 0,-3-1 0,-1 0 0,-2 0 0,5 1 0,3-1 0,2 2 0,-3-4 0,-5 2 0,-3 0 0,-1-1 0,1 1 0,1-1 0,2-1 0,0 1 0,3-1 0,2-4 0,3 0 0,4-5 0,-2 2 0,-5 0 0,-2 0 0,-3 1 0,-3 2 0,-1-1 0,-2 1 0,0 2 0,-1 1 0,0-1 0,-1-1 0,0-1 0,0-2 0,-1 0 0,0-1 0,-2 0 0,-1-2 0,0 0 0,-1-1 0,0 1 0,1 4 0,-1 0 0,2 2 0,-1 1 0,1 1 0,0 1 0,-4-1 0,-1 1 0,-3-2 0,-3 0 0,-1 0 0,1 0 0,1 1 0,1 2 0,0 1 0,-1 0 0,0 0 0,1 1 0,2 1 0,1-1 0,1 0 0,3 1 0,1-1 0,1-1 0,2 1 0,-2-1 0,2 1 0,-2 2 0,2-2 0,1 1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3.759"/>
    </inkml:context>
    <inkml:brush xml:id="br0">
      <inkml:brushProperty name="width" value="0.06174" units="cm"/>
      <inkml:brushProperty name="height" value="0.06174" units="cm"/>
      <inkml:brushProperty name="color" value="#FFFFFF"/>
    </inkml:brush>
  </inkml:definitions>
  <inkml:trace contextRef="#ctx0" brushRef="#br0">230 1 24575,'-8'0'0,"-2"0"0,0 0 0,-1 0 0,-3 1 0,-3 1 0,-3 0 0,3 1 0,8-2 0,4 0 0,-1 1 0,-4-1 0,0 2 0,-4 2 0,-5 3 0,0-1 0,3 0 0,6-2 0,6 4 0,4 3 0,0 4 0,0-2 0,1-2 0,-1-3 0,2-4 0,-2-1 0,0-1 0,1-2 0,-1 1 0,8 2 0,7 4 0,7 3 0,3-1 0,-5-1 0,-10-4 0,-5-2 0,-2-2 0,2-1 0,4 2 0,2-2 0,0 0 0,1 0 0,-3 0 0,0 0 0,-2-2 0,-2 1 0,2 0 0,-2-1 0,-1 0 0,0 0 0,-2 1 0,1 0 0,2-2 0,0 1 0,2-2 0,1 0 0,-1 0 0,4-1 0,-2-1 0,1 0 0,2-3 0,1-2 0,0 1 0,-1 1 0,-3 1 0,-2 2 0,-4 2 0,-1 1 0,-2 2 0,0-2 0,0 1 0,0-2 0,-2-2 0,1 1 0,-3-1 0,0-1 0,-1 1 0,0-1 0,-2 3 0,0 0 0,0 0 0,-2 2 0,0-1 0,-3 1 0,2-1 0,-2 0 0,2 1 0,2 1 0,-1 1 0,-2 1 0,-3 3 0,-2 2 0,1 3 0,7-5 0,3 0 0,6-4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3.760"/>
    </inkml:context>
    <inkml:brush xml:id="br0">
      <inkml:brushProperty name="width" value="0.06174" units="cm"/>
      <inkml:brushProperty name="height" value="0.06174" units="cm"/>
      <inkml:brushProperty name="color" value="#FFFFFF"/>
    </inkml:brush>
  </inkml:definitions>
  <inkml:trace contextRef="#ctx0" brushRef="#br0">1 14 24575,'0'5'0,"0"-2"0,0-1 0,0 0 0,0-1 0,0 0 0,0-1 0,0 3 0,0-2 0,0 3 0,0 1 0,1 3 0,1 1 0,-1 0 0,0 1 0,-1-4 0,2 1 0,-2-4 0,0 0 0,0 1 0,0-1 0,0 2 0,1 0 0,-1-1 0,1 1 0,-1-2 0,1 2 0,1 3 0,0 1 0,0 1 0,0-2 0,0-1 0,-2-3 0,1-2 0,0-1 0,4-1 0,1-5 0,1-1 0,0-2 0,-1-1 0,0-2 0,-1 0 0,-1-1 0,0 0 0,-2 3 0,0 1 0,-1 4 0,0 2 0,0-2 0,1 0 0,-2-1 0,1-2 0,2 3 0,1-4 0,-1 2 0,4-2 0,-3 2 0,0 2 0,-2 1 0,1 1 0,0 0 0,4-2 0,4-1 0,1 1 0,-5 0 0,-4 3 0,1 1 0,-1 0 0,2 0 0,0 3 0,-1-2 0,-2 2 0,2-2 0,-2 1 0,-1 0 0,0 2 0,1 0 0,-1-1 0,0 3 0,0 3 0,3 1 0,0 3 0,0-1 0,0-4 0,-1-2 0,-2-1 0,2 1 0,-1-1 0,0 0 0,0 2 0,-1 3 0,2 2 0,0-2 0,-1-1 0,2-7 0,1-5 0,2-4 0,1-2 0,-4-2 0,1-2 0,0 0 0,0 0 0,-1 3 0,0 3 0,-1 1 0,-1 1 0,3 1 0,-3 2 0,2-1 0,-4 2 0,4-1 0,1 0 0,3-2 0,-2-1 0,1 1 0,-3 1 0,-1 2 0,3 0 0,1-2 0,4 0 0,-1 1 0,1-1 0,-2 1 0,-1-1 0,1 0 0,-1 2 0,-1 0 0,-1 1 0,-2 0 0,-3 0 0,-1 2 0,0 2 0,-1 4 0,1 5 0,0 4 0,0 3 0,2-1 0,1-1 0,-2-8 0,0-4 0,-1-6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57:40.123"/>
    </inkml:context>
    <inkml:brush xml:id="br0">
      <inkml:brushProperty name="width" value="0.06174" units="cm"/>
      <inkml:brushProperty name="height" value="0.06174" units="cm"/>
      <inkml:brushProperty name="color" value="#FFFFFF"/>
    </inkml:brush>
  </inkml:definitions>
  <inkml:trace contextRef="#ctx0" brushRef="#br0">0 141 24575,'1'-6'0,"-1"3"0,2 0 0,-2-1 0,1 0 0,2-2 0,0-5 0,4-2 0,1-4 0,1-1 0,-1-2 0,-2 6 0,-2 5 0,-1 3 0,-2 3 0,0 0 0,1 2 0,-2 1 0,0 1 0,1 3 0,0 0 0,-1 0 0,0 0 0,0 0 0,0 0 0,0 0 0,0-2 0,0 0 0,0-1 0,0 1 0,0 2 0,0 2 0,0-1 0,2 1 0,-2 1 0,1-1 0,-1-2 0,0 0 0,0 0 0,0-3 0,0 3 0,1-1 0,-1 1 0,1 2 0,1 2 0,-1 1 0,-1 0 0,1-1 0,-1-3 0,0-1 0,0-1 0,0-2 0,0 4 0,0 5 0,2 0 0,-2 6 0,1-2 0,0 2 0,2-3 0,-2 0 0,-1-2 0,1 0 0,1-3 0,-2-1 0,1 2 0,-1-5 0,0 3 0,0-3 0,0 1 0,0 3 0,0 4 0,0-1 0,1 4 0,1 0 0,-2 2 0,0 0 0,0-4 0,0-4 0,0-4 0,0-2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57:46.690"/>
    </inkml:context>
    <inkml:brush xml:id="br0">
      <inkml:brushProperty name="width" value="0.06174" units="cm"/>
      <inkml:brushProperty name="height" value="0.06174" units="cm"/>
      <inkml:brushProperty name="color" value="#FFFFFF"/>
    </inkml:brush>
  </inkml:definitions>
  <inkml:trace contextRef="#ctx0" brushRef="#br0">31 0 24575,'0'4'0,"0"1"0,0 2 0,0 0 0,-1 6 0,-2 4 0,1 3 0,-1 1 0,2 0 0,0-6 0,-1-2 0,0-1 0,2-3 0,0 3 0,0 0 0,0 2 0,0 0 0,-2 2 0,2-2 0,-1 2 0,0 1 0,-1-2 0,2 0 0,-1-2 0,0-3 0,0 1 0,1 0 0,-2 4 0,2 2 0,-2-1 0,0 3 0,1-2 0,1-3 0,1-2 0,-1-3 0,2-3 0,-2-2 0,0 0 0,0 1 0,0 1 0,0 0 0,0 3 0,0 0 0,0 3 0,0 0 0,0-4 0,0-2 0,0-2 0,1-1 0,-1 2 0,1-3 0,-1 4 0,2-6 0,0-4 0,3-4 0,3-4 0,0-5 0,1-2 0,-1-2 0,0-1 0,-3 1 0,-1 4 0,-2 3 0,1 3 0,-2 2 0,1 3 0,0-1 0,1 2 0,-1 1 0,0 3 0,-1-3 0,2 0 0,-1-3 0,1 1 0,-1 1 0,2 1 0,6 0 0,5-1 0,5-2 0,-2 2 0,-5 1 0,-5 3 0,-4-1 0,1 5 0,-1 1 0,1 1 0,-1 2 0,-3-2 0,-1-1 0,0-3 0,2 3 0,-1 0 0,0 2 0,0 3 0,2 6 0,0 0 0,1 1 0,-1-4 0,0-2 0,0-3 0,-2 1 0,0-2 0,2 3 0,-1 4 0,2-1 0,-1-2 0,0-1 0,-2-1 0,0-3 0,-1 1 0,0-4 0,0 3 0,0-1 0,0 0 0,0-1 0,0 0 0,1 0 0,-1-1 0,2 3 0,-1 4 0,0 4 0,1-4 0,-1-2 0,-1-6 0,0-1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57:51.458"/>
    </inkml:context>
    <inkml:brush xml:id="br0">
      <inkml:brushProperty name="width" value="0.06174" units="cm"/>
      <inkml:brushProperty name="height" value="0.06174" units="cm"/>
      <inkml:brushProperty name="color" value="#FFFFFF"/>
    </inkml:brush>
  </inkml:definitions>
  <inkml:trace contextRef="#ctx0" brushRef="#br0">398 18 24575,'-2'2'0,"-2"-1"0,1-2 0,-2-1 0,1 1 0,-1 0 0,1-1 0,-1 1 0,1 1 0,-1-1 0,1-1 0,0 1 0,-3 0 0,1 1 0,-3-3 0,2 3 0,-3-2 0,2 2 0,-3-2 0,0 1 0,3 1 0,-2 0 0,-6 0 0,-1 0 0,1 1 0,7-1 0,4 2 0,1-1 0,0-1 0,-1 1 0,1 1 0,0-2 0,-2 2 0,-3 1 0,-7 3 0,-2 2 0,-3 4 0,1-1 0,1 4 0,3-2 0,2 1 0,3 2 0,4-2 0,0 4 0,2 1 0,1-1 0,1-1 0,2-3 0,1-6 0,1-2 0,3-3 0,3 4 0,1-1 0,5 2 0,5 0 0,1-2 0,2-2 0,-5-1 0,-1-2 0,1 0 0,4 1 0,4-4 0,4 1 0,-2-3 0,-5-1 0,-7 1 0,-2 0 0,-3 0 0,-1 0 0,-2-1 0,-1 2 0,-2 1 0,2-1 0,0-1 0,1-1 0,-1 0 0,-1-2 0,0 1 0,-1-1 0,0 1 0,0-1 0,-1-2 0,2 3 0,-1-3 0,-2-3 0,2-1 0,-1-4 0,1-1 0,-2-1 0,1 6 0,-2 6 0,0 1 0,0 4 0,0-1 0,0 1 0,0-1 0,0 2 0,0-2 0,0 12 0,0 4 0,0 11 0,0-2 0,0-4 0,0 0 0,0-1 0,0-2 0,0-5 0,0-5 0,0-2 0,0 1 0,0 1 0,0 1 0,0 1 0,0-1 0,0-3 0,0 2 0,0-2 0,0 1 0,3-2 0,8 6 0,12 4 0,11 4 0,7-1 0,-8-4 0,-10-7 0,-9-2 0,-4-2 0,6 0 0,0 0-6784,-5 0 6784,-5 1 0,-5-1 0,-13 2 0,9-2 0,-7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57:53.273"/>
    </inkml:context>
    <inkml:brush xml:id="br0">
      <inkml:brushProperty name="width" value="0.06174" units="cm"/>
      <inkml:brushProperty name="height" value="0.06174" units="cm"/>
      <inkml:brushProperty name="color" value="#FFFFFF"/>
    </inkml:brush>
  </inkml:definitions>
  <inkml:trace contextRef="#ctx0" brushRef="#br0">1 36 24575,'0'-5'0,"1"0"0,2-3 0,0 1 0,2 4 0,4 0 0,16 3 0,11-1 0,15-1 0,-2 1 0,-8 1 0,-19 0 0,-9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09.453"/>
    </inkml:context>
    <inkml:brush xml:id="br0">
      <inkml:brushProperty name="width" value="0.06174" units="cm"/>
      <inkml:brushProperty name="height" value="0.06174" units="cm"/>
      <inkml:brushProperty name="color" value="#FFFFFF"/>
    </inkml:brush>
  </inkml:definitions>
  <inkml:trace contextRef="#ctx0" brushRef="#br0">47 67 24575,'-2'7'0,"0"-1"0,-1 5 0,2-1 0,-2 3 0,2-1 0,-2 0 0,2-2 0,0-2 0,-1 1 0,1 0 0,1 2 0,0-2 0,0-1 0,-1-1 0,-1 1 0,2 0 0,-1 1 0,1 0 0,-1 3 0,1 4 0,-1-1 0,1 4 0,-2-1 0,2 0 0,-1-1 0,1 1 0,0 0 0,0 2 0,0 1 0,1 1 0,1 0 0,-2-1 0,0-2 0,1 5 0,0 2 0,-1 4 0,1 2 0,-1-2 0,0 0 0,0-1 0,2 0 0,-1-2 0,-1 0 0,0 5 0,0 2 0,0 1 0,0 2 0,0-1 0,0 1 0,-1 0 0,-1 1 0,1-1 0,1 1 0,0 0 0,-2 0 0,-1-2 0,2-1 0,-1-1 0,1 0 0,0 1 0,-1 3 0,1 4 0,0 5 0,1 1 0,0 0 0,0 3 0,0 1 0,0 3 0,0-2 0,0 2 0,0-2 0,0 2 0,-1-2 0,-1-3 0,1-2 0,1 0 0,0 0 0,0-3 0,0-5 0,0-2 0,0-4 0,0-2 0,0 0 0,-1-1 0,-1 1 0,1 0 0,1-1 0,0 1 0,0 2 0,0 1 0,0-1 0,0-2 0,0-4 0,0 1 0,0-2 0,0 1 0,0-5 0,0-1 0,0 0 0,0 0 0,0 3 0,0-1 0,0-2 0,0 0 0,0 0 0,0-1 0,0 0 0,0-2 0,1 1 0,1 1 0,-2 0 0,1-2 0,-1 1 0,1-5 0,1 1 0,-2-2 0,0 1 0,0-2 0,0 0 0,0 0 0,0 1 0,0-1 0,0-1 0,0-6 0,1-1 0,4-3 0,7-1 0,7-1 0,5 0 0,-2 0 0,-6 0 0,0 0 0,8-1 0,10-1 0,10 0 0,4 1 0,3-1 0,1 2 0,2 0 0,-4 0 0,2 0 0,2 0 0,-2 0 0,-5 0 0,-5 0 0,-7 0 0,-1 0 0,-1 2 0,-1-1 0,-2 0 0,-4 0 0,-3 2 0,3-2 0,3 2 0,6-2 0,4 1 0,7 0 0,6-1 0,5 2 0,0 0 0,-1-1 0,-3 1 0,-3-1 0,-1 1 0,0-2 0,-2 2 0,-3-2 0,-3 2 0,-1 0 0,-1-1 0,1 1 0,0-1 0,-5 0 0,1 0 0,1 1 0,0-1 0,2 1 0,-1-3 0,0 0 0,-3 0 0,7 1 0,6 1 0,5 0 0,2 2 0,-4-3 0,-4 2 0,0-3 0,-4 0 0,-4 0 0,-4-1 0,-5-1 0,-4 2 0,-1-1 0,2 1 0,2 0 0,5 0 0,0 0 0,1 0 0,0 1 0,1-1 0,0 2 0,-1-1 0,-3-1 0,1 0 0,1 0 0,2 0 0,2 0 0,0 0 0,-3 0 0,-4 0 0,-2 0 0,-3 0 0,0 0 0,0 0 0,0 0 0,1-1 0,1-1 0,-2 1 0,-4 0 0,-1 0 0,-3 1 0,2 0 0,0 0 0,2-2 0,1 1 0,0 1 0,1-1 0,-4 1 0,-4 0 0,-7-6 0,-5-5 0,-1-8 0,-1-8 0,1-5 0,-2-5 0,2-1 0,-2 4 0,-1 3 0,0 4 0,-1 1 0,-1 2 0,2 4 0,0-1 0,0-3 0,0-4 0,0-4 0,0-2 0,0 1 0,2-4 0,0-1 0,1-1 0,1-2 0,-2 0 0,1 3 0,0 1 0,-1 0 0,0 1 0,0-1 0,1-2 0,-2-1 0,2-5 0,-1 2 0,0 2 0,-1 4 0,0 5 0,1 2 0,-1 2 0,0 0 0,-1-1 0,0-1 0,1 0 0,1 4 0,0-8 0,1-2 0,0-6 0,-1-3 0,-1 4 0,1 2 0,-2 1 0,1 1 0,0-3 0,1 1 0,-2 0 0,1 0 0,0 1 0,-1 1 0,0-2 0,0-3 0,2-2 0,-1 1 0,0-2 0,-1 2 0,0 0 0,0-1 0,-1-1 0,0 0 0,-2-2 0,0 0 0,1-1 0,-1-4 0,-2-4 0,1-4 0,-1 0 0,1 3 0,-1 5 0,0 6 0,-1 1 0,1 2 0,2 4 0,0 1 0,0 3 0,0 1 0,2-3 0,-2 2 0,2 0 0,0 0 0,-2 1 0,1 1 0,-2 3 0,-1 4 0,2 3 0,-1 3 0,1 5 0,2 2 0,0 2 0,-1 4 0,2 1 0,-10 5 0,-7 1 0,-8 1 0,-5 2 0,3-2 0,4 2 0,2-2 0,6 0 0,2 1 0,-1 0 0,-4 0 0,-8 0 0,-9 0 0,-14 1 0,-7 3 0,-5 0 0,0 1 0,0-3 0,1-1 0,5-1 0,7-1 0,6 2 0,4-1 0,2 1 0,-3 0 0,-1-1 0,-3-1 0,-3 1 0,-1-1 0,0 0 0,2 1 0,-2-2 0,-3 0 0,-2 0 0,0 0 0,0 0 0,4 0 0,-2 0 0,-2 0 0,-5-2 0,3 2 0,5-1 0,7 0 0,6 1 0,-3 0 0,-2 0 0,0 0 0,-1 0 0,4 0 0,-2 0 0,-5 0 0,-3 0 0,-3 0 0,-2 0 0,-3 0 0,1 0 0,1 0 0,4-2 0,1 1 0,-6 0 0,-6-2 0,0 2 0,8 0 0,5 1 0,5-2 0,2 1 0,-2 0 0,1 1 0,1 0 0,4 0 0,-1 0 0,5 0 0,2 0 0,2 0 0,2 0 0,-3 0 0,0 1 0,3 0 0,-1 1 0,6-2 0,8 0 0,5 0 0,5 0 0,-6 0 0,-6 0 0,-9-2 0,-20 1 0,-10 0 0,-1-1 0,10 1 0,25 0 0,14 1 0,3 0 0,4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57:55.173"/>
    </inkml:context>
    <inkml:brush xml:id="br0">
      <inkml:brushProperty name="width" value="0.06174" units="cm"/>
      <inkml:brushProperty name="height" value="0.06174" units="cm"/>
      <inkml:brushProperty name="color" value="#FFFFFF"/>
    </inkml:brush>
  </inkml:definitions>
  <inkml:trace contextRef="#ctx0" brushRef="#br0">0 29 24575,'20'-2'0,"3"-2"0,4 2 0,-3-2 0,-10 1 0,-3 2 0,-2 0 0,0-1 0,2 0 0,1-1 0,0 2 0,-3 0 0,-1 1 0,-3-2 0,0 2 0,-1-1 0,-1 1 0,7 0 0,5 1 0,0 1 0,-2-2 0,-8 1 0,-3-1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5:00.482"/>
    </inkml:context>
    <inkml:brush xml:id="br0">
      <inkml:brushProperty name="width" value="0.06174" units="cm"/>
      <inkml:brushProperty name="height" value="0.06174" units="cm"/>
      <inkml:brushProperty name="color" value="#FFFFFF"/>
    </inkml:brush>
  </inkml:definitions>
  <inkml:trace contextRef="#ctx0" brushRef="#br0">1 0 24575,'10'20'0,"7"4"0,7 11 0,3 8 0,6 6 0,-1 1 0,3 4 0,1-1 0,-3-2 0,0-3 0,-3-7 0,-7-8 0,-4-9 0,-8-8 0,-3-5 0,-1-3 0,-2-1 0,-2-5 0,-2 1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5:06.015"/>
    </inkml:context>
    <inkml:brush xml:id="br0">
      <inkml:brushProperty name="width" value="0.06174" units="cm"/>
      <inkml:brushProperty name="height" value="0.06174" units="cm"/>
      <inkml:brushProperty name="color" value="#FFFFFF"/>
    </inkml:brush>
  </inkml:definitions>
  <inkml:trace contextRef="#ctx0" brushRef="#br0">0 561 24575,'3'-7'0,"-2"-1"0,2-1 0,2-2 0,3-3 0,1-2 0,0 2 0,-1 1 0,-2 3 0,1 0 0,-1 0 0,1 1 0,-2 0 0,1-2 0,2 1 0,1-2 0,3-2 0,1-3 0,4-5 0,1-2 0,0 2 0,2 1 0,-4 2 0,-1 1 0,0-2 0,-1 2 0,-2 0 0,-1 2 0,0 2 0,1-2 0,-1-1 0,1 1 0,0 1 0,1 0 0,-3 2 0,1 0 0,-2 3 0,0 1 0,-3 1 0,-2 3 0,0 1 0,-3 1 0,1 2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4:20.444"/>
    </inkml:context>
    <inkml:brush xml:id="br0">
      <inkml:brushProperty name="width" value="0.06174" units="cm"/>
      <inkml:brushProperty name="height" value="0.06174" units="cm"/>
      <inkml:brushProperty name="color" value="#FFFFFF"/>
    </inkml:brush>
  </inkml:definitions>
  <inkml:trace contextRef="#ctx0" brushRef="#br0">0 13 24575,'4'0'0,"1"-2"0,2 2 0,2-1 0,2 0 0,0 1 0,-2 0 0,-2 0 0,-4 0 0,0 0 0,1-1 0,5-1 0,8 2 0,8 0 0,1 0 0,-3-1 0,-6 1 0,-8-1 0,-3-1 0,-3 2 0,1-1 0,2 1 0,1 0 0,5 0 0,2 0 0,-1 0 0,-3 0 0,-3 0 0,-1 0 0,3 0 0,4 0 0,2 0 0,0 0 0,-5 0 0,-2 1 0,-3-1 0,-1 2 0,1-1 0,-1-1 0,4 1 0,5-1 0,0 0 0,-3 0 0,-4 0 0,-4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4:22.960"/>
    </inkml:context>
    <inkml:brush xml:id="br0">
      <inkml:brushProperty name="width" value="0.06174" units="cm"/>
      <inkml:brushProperty name="height" value="0.06174" units="cm"/>
      <inkml:brushProperty name="color" value="#FFFFFF"/>
    </inkml:brush>
  </inkml:definitions>
  <inkml:trace contextRef="#ctx0" brushRef="#br0">0 7 24575,'20'0'0,"8"0"0,10 0 0,5 0 0,-1-2 0,-11 1 0,-9 0 0,-10 1 0,-1 0 0,8 0 0,3 0 0,3 0 0,-7 0 0,-6-2 0,-6 2 0,-3-1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4:27.744"/>
    </inkml:context>
    <inkml:brush xml:id="br0">
      <inkml:brushProperty name="width" value="0.06174" units="cm"/>
      <inkml:brushProperty name="height" value="0.06174" units="cm"/>
      <inkml:brushProperty name="color" value="#FFFFFF"/>
    </inkml:brush>
  </inkml:definitions>
  <inkml:trace contextRef="#ctx0" brushRef="#br0">0 125 24575,'7'-8'0,"-2"2"0,1-1 0,2-1 0,2-2 0,3-2 0,2 3 0,-3 0 0,-1 2 0,1 2 0,1 0 0,3-1 0,-1-2 0,-2 3 0,0 1 0,0 1 0,6 2 0,11-2 0,5 1 0,0-1 0,-4 0 0,-3 3 0,-4-1 0,-2 1 0,-6 0 0,-6 1 0,0 1 0,0 2 0,2 2 0,-1 2 0,1 1 0,-3 1 0,-2 1 0,-2-2 0,-2 0 0,-3-1 0,1 0 0,-1 1 0,-1 1 0,-5 2 0,0 1 0,-5 0 0,-2 0 0,-1 0 0,-2-1 0,0-1 0,-4 1 0,2-1 0,-3 3 0,-1 0 0,2 1 0,2-1 0,0 0 0,2-1 0,2 0 0,2-2 0,2-2 0,3-3 0,1 1 0,2-2 0,-1 3 0,-2 1 0,-1 1 0,2 3 0,0 0 0,3 2 0,0 2 0,0 0 0,3 5 0,-1 1 0,2 5 0,2 2 0,2 2 0,4-2 0,0-5 0,-2-7 0,-2-7 0,-2-4 0,-2-5 0,0 0 0,1-3 0,-1 1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4:28.861"/>
    </inkml:context>
    <inkml:brush xml:id="br0">
      <inkml:brushProperty name="width" value="0.06174" units="cm"/>
      <inkml:brushProperty name="height" value="0.06174" units="cm"/>
      <inkml:brushProperty name="color" value="#FFFFFF"/>
    </inkml:brush>
  </inkml:definitions>
  <inkml:trace contextRef="#ctx0" brushRef="#br0">1 0 24575,'0'0'0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22.097"/>
    </inkml:context>
    <inkml:brush xml:id="br0">
      <inkml:brushProperty name="width" value="0.06174" units="cm"/>
      <inkml:brushProperty name="height" value="0.06174" units="cm"/>
      <inkml:brushProperty name="color" value="#FFFFFF"/>
    </inkml:brush>
  </inkml:definitions>
  <inkml:trace contextRef="#ctx0" brushRef="#br0">1 175 24575,'17'-31'0,"7"-6"0,-21 33 0,10-14 0,-7 14 0,-3-3 0,3 1 0,-4 3 0,0 1 0,0 0 0,-1 1 0,1-4 0,2 3 0,-2-3 0,3-2 0,3 2 0,-3-4 0,3 3 0,-5 2 0,-1 0 0,2 1 0,-2-1 0,0 2 0,-1-1 0,1 3 0,-2 0 0,0 2 0,2 1 0,-4 1 0,2 0 0,-2 0 0,2 1 0,0-2 0,0 1 0,0 0 0,0 0 0,0 2 0,0-3 0,0 1 0,0-1 0,0-2 0,0 4 0,0-1 0,0 0 0,0 3 0,0 1 0,0 2 0,2 0 0,2 1 0,-2-2 0,1-1 0,-1-1 0,-2-1 0,2 0 0,0-2 0,0 0 0,0 1 0,0 3 0,3 6 0,3 5 0,-1 2 0,0-2 0,1-1 0,-3 0 0,1-4 0,-3 2 0,3-4 0,-2 0 0,1-2 0,-1 0 0,0-2 0,-1 0 0,-1-3 0,0 0 0,-2-3 0,2-2 0,-2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26.315"/>
    </inkml:context>
    <inkml:brush xml:id="br0">
      <inkml:brushProperty name="width" value="0.06174" units="cm"/>
      <inkml:brushProperty name="height" value="0.06174" units="cm"/>
      <inkml:brushProperty name="color" value="#FFFFFF"/>
    </inkml:brush>
  </inkml:definitions>
  <inkml:trace contextRef="#ctx0" brushRef="#br0">55 60 24575,'-3'0'0,"-1"1"0,2 1 0,0-1 0,-1 1 0,1 1 0,-2-1 0,0 4 0,3 0 0,-3 1 0,0 2 0,0-2 0,1 1 0,1-2 0,0-2 0,0 0 0,2-1 0,-2 2 0,1 0 0,-3 2 0,4 2 0,-2 2 0,2 2 0,0 2 0,2 0 0,0 0 0,0-3 0,-1-2 0,1-1 0,0-3 0,-2-3 0,2 1 0,2 0 0,-1 2 0,5 4 0,1 0 0,2 3 0,0-2 0,-4-2 0,-3-5 0,0-1 0,-2-2 0,3 2 0,1 0 0,3-2 0,-3 2 0,-1-3 0,2 2 0,6-2 0,4 0 0,3 0 0,-3-2 0,-6 1 0,-2-1 0,1 1 0,1 1 0,2-2 0,-2 0 0,-2 0 0,-4-1 0,1 2 0,-2-2 0,1-1 0,1-1 0,-1 1 0,-1 0 0,1-2 0,3-2 0,-3 1 0,1-2 0,-2 0 0,-4 1 0,0-1 0,0-1 0,0 0 0,0-1 0,0-1 0,0 2 0,-2 0 0,0 2 0,0 2 0,0 0 0,-1 2 0,-5-6 0,1-1 0,-4-5 0,1 0 0,3 3 0,0 1 0,1 2 0,1 0 0,1 1 0,-2 1 0,3 0 0,-3 1 0,1-1 0,-1-1 0,2 2 0,1 1 0,-1 2 0,2 1 0,0 0 0,-1 3 0,1-1 0,-2-1 0,0 2 0,-1-1 0,-1 1 0,1 0 0,-4 1 0,-1 1 0,-1 1 0,2-2 0,5 1 0,4-1 0,0-1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30.181"/>
    </inkml:context>
    <inkml:brush xml:id="br0">
      <inkml:brushProperty name="width" value="0.06174" units="cm"/>
      <inkml:brushProperty name="height" value="0.06174" units="cm"/>
      <inkml:brushProperty name="color" value="#FFFFFF"/>
    </inkml:brush>
  </inkml:definitions>
  <inkml:trace contextRef="#ctx0" brushRef="#br0">97 48 24575,'-6'0'0,"-1"2"0,0 0 0,-1 1 0,1 0 0,1 0 0,-1 0 0,-2-2 0,1 2 0,3 0 0,3 0 0,-2-2 0,2 2 0,1-1 0,-1 2 0,0-1 0,-2 1 0,2 2 0,1-2 0,1 0 0,0-1 0,-2 0 0,2 0 0,0-2 0,-2 2 0,2 1 0,0 5 0,0 1 0,0 3 0,-2 2 0,2 1 0,0 0 0,0-3 0,2 0 0,-2-3 0,2 0 0,-2 0 0,0-2 0,2-2 0,-2-3 0,0 0 0,0-1 0,0 0 0,1 1 0,9 2 0,4 3 0,7 2 0,-5-1 0,-5-4 0,-5-2 0,-2-2 0,3 0 0,2 1 0,2-1 0,4 1 0,-2-2 0,-4 0 0,-1 0 0,-1 0 0,2-2 0,4 1 0,0-1 0,0 0 0,0-3 0,4 1 0,-3-4 0,-1 0 0,-3 0 0,-3-1 0,-2 2 0,1 1 0,-4 2 0,2 1 0,-4 0 0,1-1 0,1-2 0,2-2 0,-2-4 0,0 1 0,-2 0 0,0-1 0,0 1 0,0 2 0,1 1 0,-1 0 0,0 3 0,0-1 0,0 3 0,-1 0 0,-3-1 0,-2-2 0,-1-4 0,-2 0 0,-2 0 0,0 0 0,0 2 0,1 1 0,3 0 0,0 1 0,-1 2 0,3 2 0,1 1 0,2 1 0,-3-3 0,-7-1 0,-4-2 0,-4 0 0,-1-2 0,-1-1 0,2 0 0,5 2 0,8 4 0,3 2 0,-2 1 0,-3 1 0,-2 2 0,-4 2 0,6-3 0,3 1 0,5-1 0,-1-1 0,4 3 0,-2-2 0,1 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2.777"/>
    </inkml:context>
    <inkml:brush xml:id="br0">
      <inkml:brushProperty name="width" value="0.06174" units="cm"/>
      <inkml:brushProperty name="height" value="0.06174" units="cm"/>
      <inkml:brushProperty name="color" value="#FFFFFF"/>
    </inkml:brush>
  </inkml:definitions>
  <inkml:trace contextRef="#ctx0" brushRef="#br0">7 0 24575,'-2'9'0,"1"0"0,1 0 0,-1-2 0,1 3 0,0 2 0,0 2 0,0 2 0,-2-3 0,2-3 0,0-3 0,-1-2 0,2 2 0,1 0 0,-1 4 0,2-2 0,-3-1 0,1-2 0,-1 0 0,0-3 0,1 0 0,-1 0 0,0 1 0,0-1 0,1 4 0,1-2 0,-1 2 0,-1-1 0,1 1 0,-1 2 0,2-3 0,-1 2 0,-1-4 0,1-1 0,-1-1 0,0 0 0,0-1 0,0-1 0,0 1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49.881"/>
    </inkml:context>
    <inkml:brush xml:id="br0">
      <inkml:brushProperty name="width" value="0.06174" units="cm"/>
      <inkml:brushProperty name="height" value="0.06174" units="cm"/>
      <inkml:brushProperty name="color" value="#FFFFFF"/>
    </inkml:brush>
  </inkml:definitions>
  <inkml:trace contextRef="#ctx0" brushRef="#br0">1 0 24575,'6'16'0,"1"2"0,4 7 0,4 3 0,-2 1 0,0-1 0,-2-4 0,-4-4 0,-1-4 0,-1-4 0,-1-4 0,0-2 0,-3 1 0,1-1 0,0 2 0,2-1 0,-2 1 0,1 0 0,-1-1 0,2 0 0,-2-1 0,0-3 0,1 1 0,3 3 0,3 2 0,6 4 0,-2-2 0,-2-2 0,-4-2 0,-3-4 0,-2-3 0,-2-3 0,2 0 0,-2-3 0,0 1 0,0 0 0,1 0 0,-1 0 0,0 0 0,0-1 0,-1-3 0,-1 2 0,0 0 0,0 1 0,0 2 0,2 0 0,0 0 0,-3-4 0,1 0 0,-2 1 0,0 1 0,2 2 0,1-1 0,-1 1 0,0-2 0,2 4 0,-2-1 0,2 1 0,-2-1 0,2 2 0,0-3 0,0 1 0,2-1 0,-2 1 0,0-2 0,2 4 0,-2-3 0,4 2 0,-1-1 0,1 1 0,2-1 0,-1 0 0,1 0 0,-1 0 0,-3 2 0,2-1 0,-1 1 0,3-2 0,-1 2 0,1-2 0,0 0 0,-3 1 0,1 1 0,3 0 0,1-2 0,1-2 0,0 1 0,-1 1 0,-5 2 0,-1-1 0,0 1 0,2 2 0,9 4 0,1 3 0,5-1 0,-6 1 0,-6-4 0,-3 0 0,1-1 0,-5 0 0,2 0 0,0-2 0,-2 2 0,2 0 0,0 1 0,0 0 0,-1 2 0,1-2 0,0 2 0,0-2 0,0 1 0,-2-2 0,2-2 0,-2 2 0,1 1 0,1 2 0,4 4 0,-2 3 0,1-2 0,2-1 0,-3-4 0,-2-3 0,0-3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33.364"/>
    </inkml:context>
    <inkml:brush xml:id="br0">
      <inkml:brushProperty name="width" value="0.06174" units="cm"/>
      <inkml:brushProperty name="height" value="0.06174" units="cm"/>
      <inkml:brushProperty name="color" value="#FFFFFF"/>
    </inkml:brush>
  </inkml:definitions>
  <inkml:trace contextRef="#ctx0" brushRef="#br0">0 0 24575,'2'7'0,"0"0"0,-2 2 0,0-1 0,0 1 0,0 0 0,0-2 0,2-2 0,-2 3 0,1-3 0,-1 1 0,0-3 0,0 0 0,0-2 0,2 6 0,2 5 0,0 2 0,5 6 0,2 0 0,2 0 0,-2-2 0,0-3 0,-4-5 0,1 0 0,-3-2 0,-1-1 0,0-1 0,-2-2 0,1 1 0,-1-1 0,-2-3 0,2 2 0,-2-1 0,0-1 0,2 2 0,0 1 0,-1-1 0,1 1 0,0-1 0,0 3 0,0 0 0,2 2 0,-3-1 0,1-1 0,0-2 0,0 1 0,0-3 0,0 3 0,1-1 0,-1 2 0,2-2 0,-2-1 0,0-3 0,-1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35.499"/>
    </inkml:context>
    <inkml:brush xml:id="br0">
      <inkml:brushProperty name="width" value="0.06174" units="cm"/>
      <inkml:brushProperty name="height" value="0.06174" units="cm"/>
      <inkml:brushProperty name="color" value="#FFFFFF"/>
    </inkml:brush>
  </inkml:definitions>
  <inkml:trace contextRef="#ctx0" brushRef="#br0">1 148 24575,'4'-2'0,"-2"0"0,1 1 0,-1-2 0,0 1 0,0 1 0,1-3 0,-1-1 0,2 0 0,2-2 0,-1-1 0,1 1 0,-3 2 0,1 0 0,-2 3 0,0-3 0,0 2 0,-1-1 0,1 0 0,0 0 0,2-2 0,-2 0 0,1-1 0,-1 1 0,0 1 0,0-1 0,0-1 0,1 0 0,-1-1 0,2 3 0,-2 2 0,-2 1 0,0 1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37.114"/>
    </inkml:context>
    <inkml:brush xml:id="br0">
      <inkml:brushProperty name="width" value="0.06174" units="cm"/>
      <inkml:brushProperty name="height" value="0.06174" units="cm"/>
      <inkml:brushProperty name="color" value="#FFFFFF"/>
    </inkml:brush>
  </inkml:definitions>
  <inkml:trace contextRef="#ctx0" brushRef="#br0">1 0 24575,'13'6'0,"2"1"0,7 1 0,-4 0 0,-5-4 0,-7-1 0,-3-2 0,3 2 0,3 0 0,2 1 0,-1 0 0,-1-1 0,0 0 0,6 0 0,1 0 0,1 0 0,-2 0 0,-8-2 0,1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41.499"/>
    </inkml:context>
    <inkml:brush xml:id="br0">
      <inkml:brushProperty name="width" value="0.06174" units="cm"/>
      <inkml:brushProperty name="height" value="0.06174" units="cm"/>
      <inkml:brushProperty name="color" value="#FFFFFF"/>
    </inkml:brush>
  </inkml:definitions>
  <inkml:trace contextRef="#ctx0" brushRef="#br0">1 137 24575,'4'12'0,"3"4"0,4 8 0,6 4 0,1 0 0,-1 1 0,-1-2 0,-1-2 0,-4-3 0,-1-4 0,-1-2 0,-4-2 0,-1-6 0,-2-4 0,0-7 0,-2-3 0,2-1 0,-1-6 0,-1-2 0,2-1 0,-2 2 0,0 1 0,2 1 0,0 0 0,-2-1 0,2-3 0,2 2 0,-3 1 0,1 1 0,4 0 0,-3-4 0,3 0 0,-2 3 0,-2 6 0,-1 3 0,1 1 0,-2 0 0,4 3 0,7 2 0,15 8 0,9 1 0,2 2 0,-9-3 0,-14-6 0,-8-1 0,-4 1 0,0-1 0,-1 3 0,1 0 0,0-1 0,-2 2 0,0-1 0,0-2 0,2-1 0,-2 0 0,0 1 0,0-2 0,2-6 0,-2-4 0,2-4 0,-2 3 0,0 0 0,-2-1 0,0 0 0,0-1 0,2-2 0,0-3 0,0-2 0,0-2 0,4-3 0,-1-1 0,5 1 0,-3 4 0,-1 5 0,0 4 0,-1 6 0,1 1 0,4 3 0,1 0 0,-2 0 0,-1 1 0,-3 1 0,1 1 0,2 1 0,-1 0 0,-1 3 0,1 2 0,1-2 0,-2 3 0,1 0 0,1 0 0,-1 2 0,-1-2 0,-2-3 0,0 0 0,1-2 0,-1 4 0,2 2 0,-2 5 0,1 1 0,1-1 0,0-5 0,-2-5 0,0-3 0,-1 1 0,1 5 0,4 2 0,-1-1 0,-1-1 0,0-5 0,-1-8 0,-1 4 0,0-4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44.033"/>
    </inkml:context>
    <inkml:brush xml:id="br0">
      <inkml:brushProperty name="width" value="0.06174" units="cm"/>
      <inkml:brushProperty name="height" value="0.06174" units="cm"/>
      <inkml:brushProperty name="color" value="#FFFFFF"/>
    </inkml:brush>
  </inkml:definitions>
  <inkml:trace contextRef="#ctx0" brushRef="#br0">38 0 24575,'0'13'0,"0"3"0,0 1 0,-2 3 0,0 1 0,0-1 0,1-1 0,1-4 0,-2 0 0,0-1 0,0 2 0,0 2 0,0 2 0,0-1 0,-1-4 0,3-3 0,-2-4 0,0-2 0,2 0 0,-2-2 0,0 2 0,1 1 0,-1 1 0,0 0 0,0-1 0,2 1 0,0-1 0,0-1 0,0-3 0,0-3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02.199"/>
    </inkml:context>
    <inkml:brush xml:id="br0">
      <inkml:brushProperty name="width" value="0.06174" units="cm"/>
      <inkml:brushProperty name="height" value="0.06174" units="cm"/>
      <inkml:brushProperty name="color" value="#FFFFFF"/>
    </inkml:brush>
  </inkml:definitions>
  <inkml:trace contextRef="#ctx0" brushRef="#br0">0 146 24575,'5'-4'0,"-1"0"0,0 0 0,-3 3 0,3-3 0,1-1 0,2-3 0,-1 0 0,1 2 0,-3-1 0,-2 2 0,1 1 0,1-1 0,-1 0 0,1-1 0,-1-1 0,1 0 0,-1 3 0,0 0 0,-2 2 0,1-2 0,1 0 0,0 0 0,1-1 0,-1-2 0,1 2 0,-1 0 0,-2 1 0,1 0 0,-1 1 0,-1 2 0,0 8 0,-1 2 0,-2 8 0,0-1 0,-1 0 0,3-5 0,1-6 0,0-3 0,0 2 0,0 7 0,0 3 0,3 3 0,-1-1 0,2-5 0,0 0 0,1-1 0,1-1 0,-1 2 0,0-2 0,0 0 0,2 1 0,-2-1 0,1 1 0,-2-4 0,0-2 0,-2-1 0,-1-2 0,0 2 0,2 4 0,2 8 0,2 2 0,2 2 0,-2-3 0,0-6 0,-3-3 0,-1-3 0,-3-3 0,1-1 0,-1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12.798"/>
    </inkml:context>
    <inkml:brush xml:id="br0">
      <inkml:brushProperty name="width" value="0.06174" units="cm"/>
      <inkml:brushProperty name="height" value="0.06174" units="cm"/>
      <inkml:brushProperty name="color" value="#FFFFFF"/>
    </inkml:brush>
  </inkml:definitions>
  <inkml:trace contextRef="#ctx0" brushRef="#br0">0 121 24575,'0'-3'0,"0"-1"0,1 2 0,-1 0 0,2 0 0,-2-1 0,0-2 0,1-3 0,0 0 0,1 1 0,-1 0 0,-1 2 0,1 0 0,0-1 0,1 0 0,0-2 0,-2 4 0,2-1 0,-1 4 0,-1-1 0,3 0 0,-1-2 0,2 0 0,-1-1 0,-1 1 0,-2 0 0,2 0 0,-2 4 0,0 4 0,-2 6 0,0 3 0,-1 0 0,2-4 0,-1 1 0,2-5 0,0 0 0,0-2 0,0 2 0,0 0 0,0 2 0,0 2 0,3 2 0,1 4 0,1 0 0,0-3 0,-2-3 0,1-2 0,-3-2 0,0-1 0,1-2 0,-1 1 0,2 0 0,-1 2 0,1 1 0,0 4 0,0-1 0,0 0 0,-2-1 0,2-3 0,-3-3 0,1 2 0,1-2 0,-2-1 0,1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57.582"/>
    </inkml:context>
    <inkml:brush xml:id="br0">
      <inkml:brushProperty name="width" value="0.06174" units="cm"/>
      <inkml:brushProperty name="height" value="0.06174" units="cm"/>
      <inkml:brushProperty name="color" value="#FFFFFF"/>
    </inkml:brush>
  </inkml:definitions>
  <inkml:trace contextRef="#ctx0" brushRef="#br0">57 0 24575,'-4'3'0,"0"-1"0,0 1 0,2 1 0,-4-2 0,1 4 0,0 0 0,1-1 0,2-1 0,0-3 0,2 3 0,-1-1 0,1 1 0,-3 0 0,1 4 0,-1 1 0,1 0 0,0-1 0,1-1 0,0 1 0,-1 4 0,2 0 0,-1 1 0,1-2 0,0 0 0,0-2 0,0 0 0,0-2 0,0-1 0,0-2 0,0-1 0,0-1 0,1 1 0,-1 1 0,2 1 0,0 4 0,2 3 0,1 2 0,-1 1 0,0-6 0,-1-2 0,-1-3 0,2-1 0,-1-2 0,-1 1 0,4-2 0,1 2 0,4-1 0,3 1 0,-1-1 0,-2 0 0,-3-1 0,-1 0 0,2 0 0,-1 0 0,-1-1 0,-2 0 0,4-2 0,3-2 0,2 0 0,-2 0 0,-4 2 0,-4 2 0,-3-2 0,0-1 0,1 0 0,-1-1 0,-1 1 0,1-1 0,-1 1 0,0 1 0,0 1 0,1-1 0,-1-1 0,-1-1 0,0-4 0,-2-1 0,1-2 0,-1 1 0,0 4 0,1 0 0,0 2 0,0 0 0,-1 1 0,2 0 0,0 1 0,-1 2 0,2 0 0,-1-2 0,0-1 0,-1 0 0,1 0 0,0 0 0,-2 2 0,1-3 0,-2 1 0,0 1 0,-3 0 0,-3 2 0,-6 1 0,-2 0 0,4 1 0,2-1 0,5 2 0,1-2 0,2 0 0,0 2 0,0 1 0,2 1 0,-1 0 0,2-2 0,1-2 0,0 2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59.164"/>
    </inkml:context>
    <inkml:brush xml:id="br0">
      <inkml:brushProperty name="width" value="0.06174" units="cm"/>
      <inkml:brushProperty name="height" value="0.06174" units="cm"/>
      <inkml:brushProperty name="color" value="#FFFFFF"/>
    </inkml:brush>
  </inkml:definitions>
  <inkml:trace contextRef="#ctx0" brushRef="#br0">0 0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2.778"/>
    </inkml:context>
    <inkml:brush xml:id="br0">
      <inkml:brushProperty name="width" value="0.06174" units="cm"/>
      <inkml:brushProperty name="height" value="0.06174" units="cm"/>
      <inkml:brushProperty name="color" value="#FFFFFF"/>
    </inkml:brush>
  </inkml:definitions>
  <inkml:trace contextRef="#ctx0" brushRef="#br0">128 44 24575,'-9'1'0,"-2"2"0,-2 2 0,-3 2 0,3 0 0,3 0 0,2-3 0,4-2 0,2 1 0,-2 0 0,0 1 0,-1-1 0,3-1 0,-2 2 0,3-3 0,-3 4 0,0 2 0,0 3 0,1 3 0,0-1 0,0-3 0,3-1 0,-1-3 0,1-1 0,0 1 0,0 0 0,0 1 0,1 0 0,-1 1 0,0-3 0,2-1 0,-2-1 0,2 0 0,1 2 0,2 1 0,0 1 0,-1-4 0,0 0 0,0-1 0,1 0 0,3-1 0,0 1 0,4 1 0,-1-2 0,1 1 0,-3-1 0,-1 0 0,-2 0 0,5 1 0,3-1 0,2 2 0,-3-4 0,-5 2 0,-3 0 0,-1-1 0,1 1 0,1-1 0,2-1 0,0 1 0,3-1 0,2-4 0,3 0 0,4-5 0,-2 2 0,-5 0 0,-2 0 0,-3 1 0,-3 2 0,-1-1 0,-2 1 0,0 2 0,-1 1 0,0-1 0,-1-1 0,0-1 0,0-2 0,-1 0 0,0-1 0,-2 0 0,-1-2 0,0 0 0,-1-1 0,0 1 0,1 4 0,-1 0 0,2 2 0,-1 1 0,1 1 0,0 1 0,-4-1 0,-1 1 0,-3-2 0,-3 0 0,-1 0 0,1 0 0,1 1 0,1 2 0,0 1 0,-1 0 0,0 0 0,1 1 0,2 1 0,1-1 0,1 0 0,3 1 0,1-1 0,1-1 0,2 1 0,-2-1 0,2 1 0,-2 2 0,2-2 0,1 1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06.931"/>
    </inkml:context>
    <inkml:brush xml:id="br0">
      <inkml:brushProperty name="width" value="0.06174" units="cm"/>
      <inkml:brushProperty name="height" value="0.06174" units="cm"/>
      <inkml:brushProperty name="color" value="#FFFFFF"/>
    </inkml:brush>
  </inkml:definitions>
  <inkml:trace contextRef="#ctx0" brushRef="#br0">195 202 24575,'1'-4'0,"-1"0"0,2 0 0,0-1 0,2-1 0,-1 0 0,1-2 0,-2 0 0,2 2 0,-1-1 0,-2 2 0,0 0 0,-1-2 0,2 0 0,-1-1 0,-1-1 0,0-1 0,0 4 0,0-1 0,0 2 0,-1 0 0,1 1 0,-2 0 0,2 3 0,0 0 0,-1-2 0,-3 0 0,0-2 0,-2 0 0,-2 0 0,0-2 0,-1 1 0,1 1 0,0 1 0,1 0 0,1 2 0,1 0 0,1 1 0,-4-1 0,-2 1 0,0 0 0,4-1 0,4 1 0,-1 1 0,-2 3 0,-3 1 0,-4 2 0,3 2 0,2-2 0,1 0 0,1-1 0,1-1 0,0 1 0,0-3 0,2 4 0,-2-2 0,1 1 0,-1 0 0,2-1 0,-1 1 0,1 2 0,-2 4 0,1-1 0,-1 5 0,3-7 0,0 1 0,-1-2 0,1-4 0,1 1 0,-1-1 0,1 4 0,-2 0 0,1 5 0,1 2 0,0 2 0,0-2 0,1-2 0,2-4 0,0-3 0,-1-2 0,1-2 0,1 3 0,0-1 0,-1 0 0,1 0 0,-2 0 0,0 1 0,1 1 0,2 0 0,-1 3 0,1 0 0,2-1 0,-3 0 0,0-3 0,-3-3 0,3 3 0,4 0 0,1 2 0,2 1 0,-1-1 0,-3 0 0,1 0 0,1-1 0,-4-1 0,-1-1 0,-2-2 0,-2 1 0,0-2 0,4 2 0,5 5 0,10 3 0,10 6 0,1-2 0,-7-2 0,-8-7 0,-10-2 0,-1-3 0,2 1 0,3-1 0,1 1 0,-4-1 0,-1 0 0,-5 1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09.515"/>
    </inkml:context>
    <inkml:brush xml:id="br0">
      <inkml:brushProperty name="width" value="0.06174" units="cm"/>
      <inkml:brushProperty name="height" value="0.06174" units="cm"/>
      <inkml:brushProperty name="color" value="#FFFFFF"/>
    </inkml:brush>
  </inkml:definitions>
  <inkml:trace contextRef="#ctx0" brushRef="#br0">83 1 24575,'-3'5'0,"1"0"0,-1 5 0,-2 1 0,1 2 0,0 0 0,0 0 0,2-1 0,-2 1 0,2-1 0,0-2 0,-1 1 0,2 0 0,-2 4 0,1 0 0,-1 2 0,1 0 0,-1-4 0,2-1 0,-2-2 0,2-1 0,-1 1 0,1-1 0,1 0 0,-1-1 0,0 1 0,-2 0 0,2 1 0,-2-1 0,2-1 0,1-3 0,-2-1 0,2 0 0,-1 1 0,1 5 0,-1-1 0,-2 1 0,1 3 0,0-6 0,1-1 0,1-6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17.648"/>
    </inkml:context>
    <inkml:brush xml:id="br0">
      <inkml:brushProperty name="width" value="0.06174" units="cm"/>
      <inkml:brushProperty name="height" value="0.06174" units="cm"/>
      <inkml:brushProperty name="color" value="#FFFFFF"/>
    </inkml:brush>
  </inkml:definitions>
  <inkml:trace contextRef="#ctx0" brushRef="#br0">65 34 24575,'-5'4'0,"-4"2"0,-2 2 0,1 1 0,1-2 0,5-2 0,3-4 0,-1 1 0,1-1 0,0 0 0,-1 2 0,1 1 0,-1 2 0,0-1 0,1 2 0,0-2 0,-1-1 0,2-3 0,0 3 0,-1 1 0,2 3 0,1 4 0,-1 1 0,2 3 0,-2-3 0,-1-4 0,1-5 0,-1-2 0,1 1 0,3 1 0,2 2 0,0 2 0,1-1 0,-4-2 0,3-1 0,4-2 0,6 2 0,-1-2 0,-3 0 0,-5-1 0,-5-2 0,5-3 0,3-2 0,1-1 0,-4 2 0,-3 2 0,-1-3 0,-2-1 0,0-2 0,2-1 0,-2 1 0,1 1 0,-2-1 0,1 0 0,0 3 0,-1 0 0,0 5 0,0-2 0,0 0 0,0 0 0,0-3 0,0-1 0,0-4 0,-1 3 0,0 0 0,-1 5 0,1-1 0,0-2 0,-1 1 0,0-1 0,-1 2 0,2-3 0,-2 2 0,1-1 0,-1-1 0,1 2 0,0 1 0,0 0 0,0 0 0,0-1 0,-2 1 0,1 0 0,-1 2 0,2-1 0,-1 2 0,1-1 0,-1 2 0,-1 0 0,-1 0 0,-2 0 0,1-1 0,2 2 0,3-2 0,2 2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20.548"/>
    </inkml:context>
    <inkml:brush xml:id="br0">
      <inkml:brushProperty name="width" value="0.06174" units="cm"/>
      <inkml:brushProperty name="height" value="0.06174" units="cm"/>
      <inkml:brushProperty name="color" value="#FFFFFF"/>
    </inkml:brush>
  </inkml:definitions>
  <inkml:trace contextRef="#ctx0" brushRef="#br0">67 74 24575,'-5'2'0,"0"-1"0,-3 1 0,2 2 0,0-1 0,3 1 0,0 0 0,-1 0 0,0 1 0,0 0 0,2-1 0,-1 1 0,2 0 0,-2 2 0,1 1 0,0 2 0,0 2 0,-1 0 0,3-2 0,0-3 0,0-1 0,0-2 0,0 1 0,1 0 0,-1 1 0,3 0 0,1 1 0,-2-1 0,0 1 0,0-1 0,1-1 0,0-1 0,-2 0 0,-1-4 0,5 2 0,5-1 0,10 3 0,6 0 0,-4 0 0,-4-2 0,-8-1 0,-5-1 0,-1 0 0,0-1 0,2 0 0,-1 0 0,-1-2 0,0 2 0,-1-1 0,-1 1 0,0-2 0,0 1 0,1-3 0,1-1 0,-2 0 0,2-1 0,-1 1 0,-2 1 0,2-2 0,-1-1 0,0 3 0,-1-1 0,-1 4 0,0-2 0,0-3 0,0-5 0,0-1 0,0-2 0,-1 2 0,-1 3 0,1 1 0,1 0 0,-3 1 0,1-1 0,-1 2 0,1 1 0,-2 2 0,1-1 0,-1-2 0,-4-1 0,2 1 0,-1 0 0,1 2 0,1 0 0,-2 1 0,3 0 0,0 1 0,3 3 0,-3-1 0,-5-2 0,-9 1 0,-4-2 0,2 1 0,10 1 0,6 0 0,4 2 0,0-1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23.216"/>
    </inkml:context>
    <inkml:brush xml:id="br0">
      <inkml:brushProperty name="width" value="0.06174" units="cm"/>
      <inkml:brushProperty name="height" value="0.06174" units="cm"/>
      <inkml:brushProperty name="color" value="#FFFFFF"/>
    </inkml:brush>
  </inkml:definitions>
  <inkml:trace contextRef="#ctx0" brushRef="#br0">0 1 24575,'0'9'0,"0"3"0,0 1 0,1 1 0,-1-1 0,2-1 0,-1-2 0,-1-1 0,1-2 0,1 0 0,-1-1 0,0 2 0,0 1 0,2 1 0,1 3 0,-1 2 0,0-2 0,0-3 0,0-1 0,-2-3 0,0 0 0,2-1 0,-2 0 0,0-1 0,1 0 0,-1 0 0,2 0 0,-2 0 0,2 2 0,-1 2 0,1 4 0,2 1 0,0 1 0,0-2 0,-1-4 0,-1-2 0,-2-3 0,1 0 0,-1-2 0,-1-1 0,2 0 0,-2 0 0,3-1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25.264"/>
    </inkml:context>
    <inkml:brush xml:id="br0">
      <inkml:brushProperty name="width" value="0.06174" units="cm"/>
      <inkml:brushProperty name="height" value="0.06174" units="cm"/>
      <inkml:brushProperty name="color" value="#FFFFFF"/>
    </inkml:brush>
  </inkml:definitions>
  <inkml:trace contextRef="#ctx0" brushRef="#br0">1 248 24575,'39'-44'0,"-15"19"0,-6-5 0,-16 23 0,0 0 0,-1 2 0,0 1 0,1-1 0,-1 0 0,0-3 0,2 1 0,-2 3 0,0 2 0,-1 0 0,0 1 0,2-1 0,-2-1 0,1 0 0,-1 2 0,0-2 0,0 1 0,0-2 0,0-1 0,0 0 0,0-2 0,0-5 0,0-2 0,1-2 0,-1 7 0,0 4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26.631"/>
    </inkml:context>
    <inkml:brush xml:id="br0">
      <inkml:brushProperty name="width" value="0.06174" units="cm"/>
      <inkml:brushProperty name="height" value="0.06174" units="cm"/>
      <inkml:brushProperty name="color" value="#FFFFFF"/>
    </inkml:brush>
  </inkml:definitions>
  <inkml:trace contextRef="#ctx0" brushRef="#br0">1 0 24575,'55'30'0,"-11"-7"0,-44-21 0,0-2 0,0 1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31.600"/>
    </inkml:context>
    <inkml:brush xml:id="br0">
      <inkml:brushProperty name="width" value="0.06174" units="cm"/>
      <inkml:brushProperty name="height" value="0.06174" units="cm"/>
      <inkml:brushProperty name="color" value="#FFFFFF"/>
    </inkml:brush>
  </inkml:definitions>
  <inkml:trace contextRef="#ctx0" brushRef="#br0">0 126 24575,'0'13'0,"0"2"0,1-1 0,-1 0 0,3-2 0,-2 1 0,2 0 0,-1 1 0,1-1 0,4 2 0,-1-2 0,-1-4 0,-1-3 0,-1-3 0,-3 0 0,0-1 0,1 2 0,2 3 0,-1 1 0,0-6 0,-1-2 0,-1-9 0,1-7 0,-1-4 0,0-3 0,0 5 0,-1 4 0,0 3 0,1 2 0,-2 3 0,2 2 0,0 0 0,2-1 0,1-3 0,3-2 0,-1 0 0,-1 4 0,0-2 0,0 2 0,1-2 0,-1 1 0,-2 3 0,0 3 0,-2 1 0,0-1 0,4 2 0,7 4 0,6 3 0,5 4 0,-5-3 0,-6-4 0,-7-1 0,-3 0 0,-1 2 0,1 2 0,1-1 0,-1-1 0,-1 2 0,1 0 0,-1 2 0,1 2 0,-1-3 0,0-4 0,0-3 0,2-4 0,-1 0 0,0-6 0,2-2 0,0-5 0,-1-2 0,-2-1 0,0-3 0,-2 2 0,0-1 0,0 3 0,0 0 0,1 3 0,1 2 0,0 4 0,0 4 0,0 3 0,0-3 0,0 2 0,0-2 0,0 2 0,1 1 0,1-1 0,-1-1 0,2-1 0,0 0 0,1 2 0,0-1 0,-1 2 0,0 1 0,-3-2 0,1 2 0,-1-1 0,2 2 0,4-1 0,0 2 0,1 2 0,-2 1 0,-1 1 0,-2 1 0,1-2 0,-3-1 0,0 0 0,0-2 0,0 2 0,1 0 0,-1 4 0,0 2 0,2 6 0,-4 0 0,2 1 0,-1-3 0,1-1 0,0-5 0,1-3 0,-1-5 0,4 5 0,5 11 0,10 16 0,8 11 0,-1 2 0,-7-14 0,-8-18 0,-7-14 0,-4-3 0,1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7:52.296"/>
    </inkml:context>
    <inkml:brush xml:id="br0">
      <inkml:brushProperty name="width" value="0.06174" units="cm"/>
      <inkml:brushProperty name="height" value="0.06174" units="cm"/>
      <inkml:brushProperty name="color" value="#FFFFFF"/>
    </inkml:brush>
  </inkml:definitions>
  <inkml:trace contextRef="#ctx0" brushRef="#br0">1 0 24575,'9'0'0,"7"0"0,3 0 0,1 0 0,-3 0 0,-4 0 0,2 0 0,5 0 0,1 0 0,-2 0 0,1 0 0,-1 0 0,5 1 0,-1 1 0,5 0 0,3 1 0,-2-1 0,-2 1 0,-1-3 0,-3 1 0,3-1 0,-2 0 0,-6 0 0,-4 2 0,-3-2 0,-1 1 0,-1 0 0,-1-1 0,-4 0 0,-1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7:55.530"/>
    </inkml:context>
    <inkml:brush xml:id="br0">
      <inkml:brushProperty name="width" value="0.06174" units="cm"/>
      <inkml:brushProperty name="height" value="0.06174" units="cm"/>
      <inkml:brushProperty name="color" value="#FFFFFF"/>
    </inkml:brush>
  </inkml:definitions>
  <inkml:trace contextRef="#ctx0" brushRef="#br0">1 31 24575,'9'0'0,"17"-4"0,16 0 0,6-1 0,0-1 0,-14 1 0,-10 2 0,-9 0 0,-10 2 0,2 1 0,-1 0 0,4 0 0,-3 0 0,4 0 0,3 0 0,6 0 0,3 1 0,2 2 0,-2 0 0,-6 0 0,-5 0 0,-3 0 0,-2-2 0,3 2 0,3-1 0,0-1 0,-4 1 0,-1-1 0,-4-1 0,1 1 0,3 2 0,4 1 0,2 0 0,-1 0 0,-5-3 0,-4-1 0,-3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2.779"/>
    </inkml:context>
    <inkml:brush xml:id="br0">
      <inkml:brushProperty name="width" value="0.06174" units="cm"/>
      <inkml:brushProperty name="height" value="0.06174" units="cm"/>
      <inkml:brushProperty name="color" value="#FFFFFF"/>
    </inkml:brush>
  </inkml:definitions>
  <inkml:trace contextRef="#ctx0" brushRef="#br0">230 1 24575,'-8'0'0,"-2"0"0,0 0 0,-1 0 0,-3 1 0,-3 1 0,-3 0 0,3 1 0,8-2 0,4 0 0,-1 1 0,-4-1 0,0 2 0,-4 2 0,-5 3 0,0-1 0,3 0 0,6-2 0,6 4 0,4 3 0,0 4 0,0-2 0,1-2 0,-1-3 0,2-4 0,-2-1 0,0-1 0,1-2 0,-1 1 0,8 2 0,7 4 0,7 3 0,3-1 0,-5-1 0,-10-4 0,-5-2 0,-2-2 0,2-1 0,4 2 0,2-2 0,0 0 0,1 0 0,-3 0 0,0 0 0,-2-2 0,-2 1 0,2 0 0,-2-1 0,-1 0 0,0 0 0,-2 1 0,1 0 0,2-2 0,0 1 0,2-2 0,1 0 0,-1 0 0,4-1 0,-2-1 0,1 0 0,2-3 0,1-2 0,0 1 0,-1 1 0,-3 1 0,-2 2 0,-4 2 0,-1 1 0,-2 2 0,0-2 0,0 1 0,0-2 0,-2-2 0,1 1 0,-3-1 0,0-1 0,-1 1 0,0-1 0,-2 3 0,0 0 0,0 0 0,-2 2 0,0-1 0,-3 1 0,2-1 0,-2 0 0,2 1 0,2 1 0,-1 1 0,-2 1 0,-3 3 0,-2 2 0,1 3 0,7-5 0,3 0 0,6-4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8:10.596"/>
    </inkml:context>
    <inkml:brush xml:id="br0">
      <inkml:brushProperty name="width" value="0.06174" units="cm"/>
      <inkml:brushProperty name="height" value="0.06174" units="cm"/>
      <inkml:brushProperty name="color" value="#FFFFFF"/>
    </inkml:brush>
  </inkml:definitions>
  <inkml:trace contextRef="#ctx0" brushRef="#br0">0 0 24575,'12'12'0,"-1"-3"0,8 5 0,-1 0 0,3 3 0,-4-1 0,-4-3 0,-2-1 0,0-4 0,1-1 0,-1 3 0,4 0 0,2 3 0,0-1 0,-2-3 0,-3 0 0,-3-1 0,0-2 0,0 2 0,-5-4 0,1-1 0,-5-2 0,0 2 0,2-2 0,-2-1 0,1 0 0,0-1 0,4 8 0,11 10 0,6 7 0,6-1 0,-13-11 0,-8-7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8:18.831"/>
    </inkml:context>
    <inkml:brush xml:id="br0">
      <inkml:brushProperty name="width" value="0.06174" units="cm"/>
      <inkml:brushProperty name="height" value="0.06174" units="cm"/>
      <inkml:brushProperty name="color" value="#FFFFFF"/>
    </inkml:brush>
  </inkml:definitions>
  <inkml:trace contextRef="#ctx0" brushRef="#br0">33 1 24575,'0'12'0,"0"1"0,0 2 0,0 2 0,0 4 0,0 1 0,-2 8 0,1 3 0,0 2 0,-1-2 0,2-6 0,-1-8 0,0-3 0,-2 0 0,2 5 0,-2 7 0,1 10 0,0 4 0,-2-5 0,2-9 0,1-10 0,-2-5 0,2-3 0,-1 2 0,1 4 0,1 3 0,0-2 0,0-1 0,0-3 0,0-7 0,0 1 0,1-4 0,1-1 0,-1 0 0,0-6 0,2-7 0,-2-4 0,3-4 0,-1-2 0,-1-1 0,2 0 0,-1 1 0,-1 6 0,0 0 0,-1 0 0,2-6 0,-2 0 0,1-1 0,0 2 0,0 0 0,1-5 0,2 0 0,0 2 0,-1 4 0,-1 5 0,-2 1 0,1 0 0,-2 0 0,0 1 0,1 2 0,0-2 0,0 6 0,-1-1 0,4 6 0,8-3 0,6-1 0,4-2 0,-1 1 0,-5 2 0,-6-2 0,6 4 0,9-1 0,2 3 0,2 2 0,-12-2 0,-8 2 0,3 6 0,1 2 0,3 3 0,0 0 0,-7-3 0,-2-5 0,-3 0 0,2 3 0,3 4 0,2 3 0,0 3 0,1 3 0,1 4 0,-4 0 0,-1-3 0,-4-4 0,0-6 0,-1-3 0,-2-4 0,0-1 0,-1 1 0,1 3 0,1 3 0,-1-1 0,0 0 0,-1 2 0,2-3 0,-2 0 0,0-2 0,0 1 0,0-3 0,0 3 0,-2 0 0,2-2 0,-1 1 0,0-4 0,1 0 0,0-2 0,0 2 0,0 1 0,-3 4 0,1 1 0,0 0 0,1-3 0,0-2 0,-1 0 0,1 1 0,-2 3 0,2-1 0,0-1 0,1-2 0,0-2 0,0 1 0,-2 1 0,2-2 0,-2-6 0,3-9 0,2-6 0,1-7 0,1-2 0,0-1 0,2 3 0,-3 7 0,-1 4 0,-1 5 0,0-2 0,0 3 0,-1 1 0,0 0 0,-1-2 0,2-1 0,-1-2 0,1 0 0,1 3 0,1-2 0,0 2 0,0-2 0,-2 3 0,0 2 0,-1 4 0,0-1 0,1 0 0,-2-3 0,1-1 0,0 1 0,1-1 0,-1 3 0,0 1 0,-1 1 0,3-1 0,-1 0 0,4-4 0,-1-2 0,4-3 0,3 0 0,2-4 0,2 3 0,-1 1 0,-4 5 0,-1 3 0,-3 3 0,-1 2 0,3-1 0,4 0 0,0-1 0,-1 1 0,-6 1 0,2 0 0,4 1 0,2 1 0,2 0 0,-3 2 0,-1-1 0,1 1 0,5 1 0,2 3 0,4 2 0,5 2 0,-3 2 0,1 1 0,-5-1 0,-1-1 0,-1 1 0,-3 2 0,-3 0 0,-2-3 0,-4-3 0,-2-1 0,-2-1 0,-1 0 0,-2 6 0,-1 6 0,1 4 0,1 6 0,-1-2 0,0-6 0,-1-5 0,0-6 0,0-4 0,1-2 0,-2 2 0,-1 2 0,-2 3 0,0 4 0,1 4 0,1-2 0,0-1 0,1-4 0,1-4 0,3-3 0,-3-4 0,1-3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8:22.647"/>
    </inkml:context>
    <inkml:brush xml:id="br0">
      <inkml:brushProperty name="width" value="0.06174" units="cm"/>
      <inkml:brushProperty name="height" value="0.06174" units="cm"/>
      <inkml:brushProperty name="color" value="#FFFFFF"/>
    </inkml:brush>
  </inkml:definitions>
  <inkml:trace contextRef="#ctx0" brushRef="#br0">0 34 24575,'10'-4'0,"0"1"0,-3 2 0,0-1 0,1 1 0,-4 0 0,1 0 0,-1 1 0,6 0 0,10 0 0,12 0 0,9 1 0,0 0 0,-4 0 0,-9-1 0,-3 2 0,-5-2 0,-5-2 0,0 1 0,6-1 0,12-2 0,14 1 0,11 0 0,3 3 0,-1 0 0,-6 0 0,-7-1 0,-8 0 0,-9 0 0,-4-1 0,7 2 0,13-1 0,12 0 0,10-1 0,0 1 0,-6 1 0,-3 0 0,-3 0 0,2 0 0,0 0 0,-5 0 0,-10 3 0,-9-2 0,2-1 0,10 1 0,9 2 0,1-1 0,-5 2 0,-7-1 0,-4 0 0,6-2 0,3 1 0,6 0 0,10-1 0,11 0 0,12 2 0,3 1 0,-5 0 0,-9 0 0,-10-2 0,-13 1 0,-9-1 0,-15 0 0,-8-2 0,-7 1 0,0 0 0,2-1 0,14-1 0,24 0 0,33-1 0,41 2 0,-58 0 0,0 0 0,-4 0 0,-2 0 0,36 0 0,-35 2 0,-22-1 0,-22 0 0,-9 1 0,-10-2 0,-2 0 0,1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8:25.596"/>
    </inkml:context>
    <inkml:brush xml:id="br0">
      <inkml:brushProperty name="width" value="0.06174" units="cm"/>
      <inkml:brushProperty name="height" value="0.06174" units="cm"/>
      <inkml:brushProperty name="color" value="#FFFFFF"/>
    </inkml:brush>
  </inkml:definitions>
  <inkml:trace contextRef="#ctx0" brushRef="#br0">1 73 24575,'13'-4'0,"1"1"0,1-2 0,-4 3 0,0-1 0,1 0 0,2 2 0,8 0 0,4-1 0,3 1 0,1 0 0,0 1 0,7-1 0,10-3 0,5 0 0,4-1 0,-1 1 0,0 1 0,-6 2 0,1-1 0,-2 1 0,-2 0 0,-7-2 0,-3 2 0,3-3 0,3 0 0,2 2 0,-2 0 0,1 1 0,6 0 0,5-1 0,-1 1 0,-2 2 0,-7 1 0,2-1 0,3-1 0,3 0 0,-1 3 0,1-1 0,4 1 0,-2-1 0,-10 1 0,-6 0 0,37 0 0,39 4 0,-37-3 0,3 1 0,6 0 0,-1 0 0,-13 1 0,-3-2 0,47 2 0,-28-1 0,-15 1 0,-12-4 0,-10 1 0,-16-1 0,-14 0 0,-8-1 0,2-1 0,8 0 0,12 1 0,13 3 0,2 1 0,-2-1 0,-2 0 0,4-2 0,14 0 0,3 1 0,-14-1 0,-22 0 0,-20-1 0,-10 0 0,-1 1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43:38.470"/>
    </inkml:context>
    <inkml:brush xml:id="br0">
      <inkml:brushProperty name="width" value="0.06174" units="cm"/>
      <inkml:brushProperty name="height" value="0.06174" units="cm"/>
      <inkml:brushProperty name="color" value="#FFFFFF"/>
    </inkml:brush>
  </inkml:definitions>
  <inkml:trace contextRef="#ctx0" brushRef="#br0">0 44 24575,'4'3'0,"0"-1"0,4-1 0,1 1 0,0-2 0,0 0 0,1-3 0,2 1 0,1-1 0,-4 0 0,-2-1 0,-5 2 0,-2-5 0,-2 3 0,-1-1 0,1 4 0,0 0 0,1-2 0,0 0 0,-1 0 0,-2-1 0,-7 2 0,6 1 0,-7 2 0,9-1 0,-1 0 0,2 0 0,-1 0 0,2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43:47.185"/>
    </inkml:context>
    <inkml:brush xml:id="br0">
      <inkml:brushProperty name="width" value="0.06174" units="cm"/>
      <inkml:brushProperty name="height" value="0.06174" units="cm"/>
      <inkml:brushProperty name="color" value="#FFFFFF"/>
    </inkml:brush>
  </inkml:definitions>
  <inkml:trace contextRef="#ctx0" brushRef="#br0">11 1 24575,'0'8'0,"2"1"0,-2-1 0,2 0 0,-2-5 0,0 3 0,0 1 0,-1 10 0,0 4 0,-1 0 0,1-4 0,1-7 0,0 1 0,0-1 0,0 3 0,-1-5 0,0 1 0,-1-4 0,2 5 0,0 3 0,-1-2 0,0 8 0,-1-6 0,1 0 0,1-6 0,4-1 0,5-6 0,4 1 0,1-1 0,3-1 0,5-1 0,5 2 0,17 3 0,0 0 0,-1 0 0,-10 3 0,-13-2 0,-5 0 0,-3-2 0,1 1 0,6 2 0,3 1 0,0 1 0,-6-4 0,-4-2 0,-4 0 0,-2 0 0,-5 1 0,2 3 0,5 4 0,2 4 0,2 1 0,-3-2 0,-4-3 0,-2 4 0,-2 8 0,0 3 0,2 3 0,-2-1 0,1-3 0,-2 2 0,0-4 0,0-4 0,0-4 0,0 0 0,0-3 0,-3 2 0,0-3 0,0 0 0,-1-1 0,0-1 0,2-2 0,0 0 0,-1-2 0,-1 3 0,-2 1 0,-1 3 0,1 1 0,-1-2 0,-1 0 0,-1 1 0,-1-1 0,-1 1 0,1-3 0,0 0 0,3-2 0,2-1 0,0-3 0,-3 1 0,0 0 0,-1 1 0,1-2 0,3 2 0,-3-2 0,4 0 0,0 2 0,3-3 0,-2 0 0,-3-1 0,-1-1 0,1-2 0,-2 2 0,-2-2 0,-2 0 0,-8-1 0,-2-2 0,1 3 0,-3-2 0,-6-2 0,-3-2 0,2-1 0,13 3 0,8 4 0,5 2 0,1-1 0,0 1 0,1-1 0,0 0 0,0 1 0,-1-1 0,1 2 0,-1 0 0,2 1 0,2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8:05.595"/>
    </inkml:context>
    <inkml:brush xml:id="br0">
      <inkml:brushProperty name="width" value="0.06174" units="cm"/>
      <inkml:brushProperty name="height" value="0.06174" units="cm"/>
      <inkml:brushProperty name="color" value="#FFFFFF"/>
    </inkml:brush>
  </inkml:definitions>
  <inkml:trace contextRef="#ctx0" brushRef="#br0">17 0 24575,'-1'10'0,"-1"5"0,1 6 0,0 2 0,-1-1 0,1-4 0,0-1 0,1-2 0,0-1 0,0 0 0,0 3 0,0 3 0,0 1 0,-1 1 0,-1-1 0,1-2 0,0 2 0,1 1 0,0 6 0,0 8 0,0 4 0,0 6 0,0 0 0,0-3 0,1-8 0,0-11 0,1-4 0,-1-4 0,-1-3 0,0-2 0,0-3 0,-3 0 0,3-4 0,-1 2 0,1-2 0,0 4 0,0 1 0,0 0 0,0-1 0,-1-3 0,-1 1 0,1-2 0,1 7 0,1 5 0,2 1 0,0-2 0,-2-9 0,-1-4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8:07.546"/>
    </inkml:context>
    <inkml:brush xml:id="br0">
      <inkml:brushProperty name="width" value="0.06174" units="cm"/>
      <inkml:brushProperty name="height" value="0.06174" units="cm"/>
      <inkml:brushProperty name="color" value="#FFFFFF"/>
    </inkml:brush>
  </inkml:definitions>
  <inkml:trace contextRef="#ctx0" brushRef="#br0">0 142 24575,'17'-7'0,"-1"1"0,2-1 0,-1 2 0,-3-1 0,2-1 0,-2 2 0,-1 0 0,-4 1 0,-2 0 0,0 1 0,1-1 0,0 1 0,0-3 0,-3 2 0,3 2 0,5-3 0,4-2 0,4-1 0,1-1 0,-4 0 0,-4 3 0,2-1 0,-9 2 0,-2 2 0,-4 2 0,0 0 0,3 1 0,0 0 0,-1 0 0,3-2 0,-4 2 0,2-1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43:32.391"/>
    </inkml:context>
    <inkml:brush xml:id="br0">
      <inkml:brushProperty name="width" value="0.06174" units="cm"/>
      <inkml:brushProperty name="height" value="0.06174" units="cm"/>
      <inkml:brushProperty name="color" value="#FFFFFF"/>
    </inkml:brush>
  </inkml:definitions>
  <inkml:trace contextRef="#ctx0" brushRef="#br0">141 1 24575,'-2'12'0,"1"-1"0,-2 2 0,0-1 0,-1 1 0,0 0 0,-1 0 0,1 0 0,0 0 0,0-1 0,1-2 0,1-2 0,0 0 0,0 1 0,-2 2 0,0 4 0,0 2 0,0 3 0,0 2 0,-1 1 0,0-1 0,0-1 0,1-4 0,0-1 0,0 2 0,-1 0 0,-2-2 0,2-4 0,2-3 0,1-1 0,-1 1 0,-1 2 0,0 3 0,0 0 0,2 0 0,-2-1 0,3-2 0,-2-4 0,2-1 0,1-2 0,-2-3 0,2 0 0,-1-1 0,2 1 0,2 1 0,0-1 0,2-1 0,1 0 0,2 0 0,2 0 0,0 0 0,-4-1 0,-3-1 0,-1 1 0,11-1 0,11-1 0,3-1 0,3 0 0,-6 2 0,-4-1 0,4 0 0,-3 1 0,-3 0 0,-6 0 0,-5 0 0,13-3 0,16-1 0,9-1 0,7 2 0,-9 1 0,-9 0 0,0 0 0,-10 0 0,-5 2 0,-10 1 0,-5-1 0,-3 1 0,-1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43:34.500"/>
    </inkml:context>
    <inkml:brush xml:id="br0">
      <inkml:brushProperty name="width" value="0.06174" units="cm"/>
      <inkml:brushProperty name="height" value="0.06174" units="cm"/>
      <inkml:brushProperty name="color" value="#FFFFFF"/>
    </inkml:brush>
  </inkml:definitions>
  <inkml:trace contextRef="#ctx0" brushRef="#br0">1 1 24575,'1'7'0,"1"2"0,-1 6 0,-1 3 0,1 5 0,-1-3 0,0 0 0,0-2 0,0-2 0,0 1 0,0-3 0,0 2 0,0 1 0,0 0 0,0-2 0,-1-4 0,0-2 0,-1-1 0,1-2 0,1 2 0,0-3 0,0 4 0,0 4 0,0 3 0,1 2 0,1 2 0,-1-5 0,0-3 0,-1-5 0,0 0 0,0 0 0,-1 2 0,0 0 0,-1-4 0,1-1 0,1-2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2.780"/>
    </inkml:context>
    <inkml:brush xml:id="br0">
      <inkml:brushProperty name="width" value="0.06174" units="cm"/>
      <inkml:brushProperty name="height" value="0.06174" units="cm"/>
      <inkml:brushProperty name="color" value="#FFFFFF"/>
    </inkml:brush>
  </inkml:definitions>
  <inkml:trace contextRef="#ctx0" brushRef="#br0">1 14 24575,'0'5'0,"0"-2"0,0-1 0,0 0 0,0-1 0,0 0 0,0-1 0,0 3 0,0-2 0,0 3 0,0 1 0,1 3 0,1 1 0,-1 0 0,0 1 0,-1-4 0,2 1 0,-2-4 0,0 0 0,0 1 0,0-1 0,0 2 0,1 0 0,-1-1 0,1 1 0,-1-2 0,1 2 0,1 3 0,0 1 0,0 1 0,0-2 0,0-1 0,-2-3 0,1-2 0,0-1 0,4-1 0,1-5 0,1-1 0,0-2 0,-1-1 0,0-2 0,-1 0 0,-1-1 0,0 0 0,-2 3 0,0 1 0,-1 4 0,0 2 0,0-2 0,1 0 0,-2-1 0,1-2 0,2 3 0,1-4 0,-1 2 0,4-2 0,-3 2 0,0 2 0,-2 1 0,1 1 0,0 0 0,4-2 0,4-1 0,1 1 0,-5 0 0,-4 3 0,1 1 0,-1 0 0,2 0 0,0 3 0,-1-2 0,-2 2 0,2-2 0,-2 1 0,-1 0 0,0 2 0,1 0 0,-1-1 0,0 3 0,0 3 0,3 1 0,0 3 0,0-1 0,0-4 0,-1-2 0,-2-1 0,2 1 0,-1-1 0,0 0 0,0 2 0,-1 3 0,2 2 0,0-2 0,-1-1 0,2-7 0,1-5 0,2-4 0,1-2 0,-4-2 0,1-2 0,0 0 0,0 0 0,-1 3 0,0 3 0,-1 1 0,-1 1 0,3 1 0,-3 2 0,2-1 0,-4 2 0,4-1 0,1 0 0,3-2 0,-2-1 0,1 1 0,-3 1 0,-1 2 0,3 0 0,1-2 0,4 0 0,-1 1 0,1-1 0,-2 1 0,-1-1 0,1 0 0,-1 2 0,-1 0 0,-1 1 0,-2 0 0,-3 0 0,-1 2 0,0 2 0,-1 4 0,1 5 0,0 4 0,0 3 0,2-1 0,1-1 0,-2-8 0,0-4 0,-1-6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43:50.559"/>
    </inkml:context>
    <inkml:brush xml:id="br0">
      <inkml:brushProperty name="width" value="0.06174" units="cm"/>
      <inkml:brushProperty name="height" value="0.06174" units="cm"/>
      <inkml:brushProperty name="color" value="#FFFFFF"/>
    </inkml:brush>
  </inkml:definitions>
  <inkml:trace contextRef="#ctx0" brushRef="#br0">1 1 24575,'7'1'0,"2"-1"0,4 3 0,1 0 0,-1-2 0,-1-1 0,-3 1 0,-1-1 0,2 0 0,3 0 0,9 3 0,4-1 0,-1 1 0,-7-2 0,-7-1 0,-3 0 0,-5 0 0,1 0 0,3 0 0,-5 0 0,5 0 0,-3 0 0,2 0 0,1 0 0,-2 0 0,0 0 0,-2 0 0,0 2 0,-2-1 0,7 0 0,-8 0 0,7-1 0,-9 2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7:57.688"/>
    </inkml:context>
    <inkml:brush xml:id="br0">
      <inkml:brushProperty name="width" value="0.06174" units="cm"/>
      <inkml:brushProperty name="height" value="0.06174" units="cm"/>
      <inkml:brushProperty name="color" value="#FFFFFF"/>
    </inkml:brush>
  </inkml:definitions>
  <inkml:trace contextRef="#ctx0" brushRef="#br0">13 21 24575,'0'8'0,"0"2"0,-3 2 0,-1 0 0,3-3 0,-2-2 0,3-3 0,0-2 0,0 2 0,-1 3 0,1-1 0,0 1 0,0 1 0,0-4 0,0 0 0,0 0 0,0 1 0,0 0 0,0-2 0,0 3 0,0 4 0,1-2 0,2 1 0,-2-4 0,1-4 0,0-2 0,-2-2 0,2 2 0,-1-2 0,0-2 0,3 0 0,-3 0 0,2 1 0,-2 2 0,1 1 0,-2-3 0,2 3 0,0-4 0,-1-1 0,3 0 0,-3 2 0,-1 0 0,0 3 0,0-1 0,0 1 0,0-3 0,0 3 0,0-3 0,0 2 0,0-2 0,0 2 0,0-7 0,0-3 0,-1-3 0,1 2 0,0 0 0,1 5 0,11 0 0,4 2 0,-3 1 0,-1-1 0,-4 5 0,-6-2 0,3 2 0,1 2 0,3 5 0,3 4 0,1 2 0,-1-2 0,-6-3 0,-2-3 0,0-3 0,-4 1 0,1 0 0,1 1 0,0 1 0,-2 2 0,2 1 0,-1 1 0,0-2 0,-1 1 0,3 1 0,-3 0 0,0-2 0,0 1 0,0-1 0,-3 5 0,3-2 0,-1-6 0,1-1 0,0-7 0,1-3 0,2 0 0,0-2 0,1-1 0,-3 1 0,3 1 0,-3-1 0,-1 4 0,4-1 0,-1 3 0,2-1 0,3-2 0,-2 1 0,1-1 0,1-1 0,-3 6 0,0-1 0,2 6 0,6-1 0,-4 4 0,2-2 0,-6 1 0,-4-2 0,2 0 0,-2-1 0,-1 2 0,2-2 0,-2 1 0,2 0 0,-2-1 0,0 0 0,1 3 0,-1-4 0,2 6 0,-2-3 0,0 2 0,0 1 0,0-2 0,0-1 0,0 1 0,0-2 0,0 2 0,0 3 0,-2-3 0,2-2 0,0 1 0,-1-3 0,1 3 0,0-3 0,0 5 0,0 2 0,0 2 0,0 4 0,-2-6 0,0-1 0,2-4 0,4-6 0,5 0 0,-1 1 0,0-1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04.021"/>
    </inkml:context>
    <inkml:brush xml:id="br0">
      <inkml:brushProperty name="width" value="0.06174" units="cm"/>
      <inkml:brushProperty name="height" value="0.06174" units="cm"/>
      <inkml:brushProperty name="color" value="#FFFFFF"/>
    </inkml:brush>
  </inkml:definitions>
  <inkml:trace contextRef="#ctx0" brushRef="#br0">7 252 24575,'10'-4'0,"3"0"0,4-1 0,-1 0 0,-7 2 0,-3-1 0,-5 3 0,3-2 0,-2 0 0,2-1 0,-2 2 0,2-2 0,-3-3 0,3-2 0,-2-1 0,0-4 0,2-1 0,-3 0 0,2 1 0,-2-2 0,0 2 0,2 2 0,-3 1 0,0 6 0,0 1 0,0 1 0,0-2 0,-3 0 0,1-6 0,-4 0 0,1-4 0,0 6 0,1 5 0,-1 4 0,-4 5 0,-6 7 0,-3 4 0,2-2 0,3 3 0,6-3 0,3-5 0,3 0 0,-2-3 0,3 0 0,-1-1 0,1 0 0,0 0 0,0-2 0,0 2 0,1 3 0,-1 1 0,4 7 0,-2 3 0,0 3 0,0 0 0,-1-2 0,0-2 0,-1 3 0,3-1 0,-2-2 0,0 2 0,-1-4 0,3-2 0,-3 1 0,0-3 0,1-4 0,-1 1 0,0-4 0,-1 3 0,1 4 0,-3 2 0,3-1 0,-1-2 0,1-6 0,0 3 0,0 0 0,0-2 0,0-3 0,0-10 0,1 0 0,2-5 0,-2 3 0,-1 2 0,2 0 0,0 2 0,1-1 0,-2-2 0,2 0 0,-1 1 0,1-1 0,-2 6 0,1-4 0,2 3 0,-3 0 0,3 0 0,-3 2 0,3 0 0,1 1 0,2 0 0,4-2 0,-2 2 0,-1-2 0,-1 2 0,-1 0 0,0 2 0,0 0 0,-1 3 0,1 1 0,0 2 0,-1 0 0,-1-1 0,-2-1 0,1-2 0,-2 2 0,-1-5 0,2 2 0,-2-1 0,0 1 0,0-1 0,2 1 0,-2 1 0,0 0 0,2 0 0,-2 1 0,0 0 0,0-1 0,0-1 0,0 0 0,0-2 0,0 0 0,0 2 0,0-1 0,0-2 0,-2 6 0,2-1 0,-2 0 0,2 2 0,0-3 0,0-3 0,0-1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7:35.682"/>
    </inkml:context>
    <inkml:brush xml:id="br0">
      <inkml:brushProperty name="width" value="0.06174" units="cm"/>
      <inkml:brushProperty name="height" value="0.06174" units="cm"/>
      <inkml:brushProperty name="color" value="#FFFFFF"/>
    </inkml:brush>
  </inkml:definitions>
  <inkml:trace contextRef="#ctx0" brushRef="#br0">1 1 24575,'0'5'0,"0"2"0,0 2 0,0-1 0,0 2 0,0 1 0,0-3 0,0 1 0,0 3 0,0 1 0,1 4 0,-1-3 0,3-3 0,-3-4 0,0-2 0,0 0 0,1 2 0,1-2 0,-2 0 0,2-2 0,-2 2 0,2 0 0,-2 2 0,1 3 0,-1-4 0,1 7 0,-1-3 0,3-1 0,-3-2 0,0-6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7:38.514"/>
    </inkml:context>
    <inkml:brush xml:id="br0">
      <inkml:brushProperty name="width" value="0.06174" units="cm"/>
      <inkml:brushProperty name="height" value="0.06174" units="cm"/>
      <inkml:brushProperty name="color" value="#FFFFFF"/>
    </inkml:brush>
  </inkml:definitions>
  <inkml:trace contextRef="#ctx0" brushRef="#br0">22 74 24575,'-4'5'0,"3"1"0,0-2 0,-2-1 0,3 0 0,-1-1 0,1 2 0,-1-1 0,-1 5 0,0-2 0,0 1 0,1-1 0,-2 0 0,3-4 0,0 0 0,-1 0 0,1 3 0,1 1 0,2-1 0,0 5 0,3 1 0,-1-1 0,3-2 0,-1-1 0,1 1 0,4-2 0,-1 0 0,-1-4 0,-4-2 0,1 3 0,1-3 0,-1-3 0,9 1 0,0-4 0,-3 2 0,-1-1 0,-7 3 0,2-1 0,-1 0 0,4-2 0,-3 0 0,1 0 0,-5-1 0,2 1 0,-1 0 0,-3 0 0,1-2 0,-2-4 0,2-2 0,0-4 0,-2-4 0,1-1 0,-1 3 0,3 4 0,-3 4 0,0 5 0,-3 0 0,0 4 0,-1-1 0,2 3 0,-3-1 0,-1 1 0,-3-1 0,-1-3 0,0 2 0,0 2 0,3-1 0,2 1 0,0-3 0,1 3 0,-1-1 0,-1 2 0,-2 2 0,-6 2 0,-3 2 0,5-2 0,4-2 0,6-1 0,0 2 0,1 1 0,-3 3 0,3 0 0,-3 1 0,2-1 0,2-2 0,0-5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7:41.508"/>
    </inkml:context>
    <inkml:brush xml:id="br0">
      <inkml:brushProperty name="width" value="0.06174" units="cm"/>
      <inkml:brushProperty name="height" value="0.06174" units="cm"/>
      <inkml:brushProperty name="color" value="#FFFFFF"/>
    </inkml:brush>
  </inkml:definitions>
  <inkml:trace contextRef="#ctx0" brushRef="#br0">170 17 24575,'-11'0'0,"-4"1"0,-2 3 0,-1 1 0,-1 2 0,2-2 0,3-2 0,3 1 0,5-2 0,0 2 0,1 1 0,3 1 0,-4 0 0,0 6 0,-1 0 0,2 2 0,1-6 0,4-2 0,0-5 0,5 7 0,8 4 0,4 1 0,4 2 0,-2 1 0,-3-4 0,-5-1 0,0-6 0,-4-4 0,-2 0 0,4-1 0,-2 0 0,0-1 0,3 0 0,0-3 0,-2 0 0,1 1 0,-1-2 0,-1 0 0,-2 1 0,-1 1 0,1-1 0,0-1 0,1 2 0,-4-2 0,5-3 0,1-1 0,-2-3 0,6-4 0,-3 5 0,-1-1 0,-3 4 0,-1 3 0,-2 2 0,-2 2 0,1-3 0,-1-1 0,0-1 0,0 0 0,0-9 0,0-2 0,0 3 0,0 3 0,-8 7 0,-4 3 0,-2 1 0,3 0 0,9 1 0,-1-1 0,3 0 0,-3 3 0,-3-3 0,-3 0 0,-4 0 0,-2 1 0,5 1 0,2 0 0,1 0 0,2-1 0,2-1 0,6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7:46.702"/>
    </inkml:context>
    <inkml:brush xml:id="br0">
      <inkml:brushProperty name="width" value="0.06174" units="cm"/>
      <inkml:brushProperty name="height" value="0.06174" units="cm"/>
      <inkml:brushProperty name="color" value="#FFFFFF"/>
    </inkml:brush>
  </inkml:definitions>
  <inkml:trace contextRef="#ctx0" brushRef="#br0">11 1 24575,'0'5'0,"0"3"0,0 0 0,0 0 0,0 1 0,0 3 0,0 0 0,0 4 0,0-3 0,0 0 0,0-3 0,0 5 0,-2 2 0,0 6 0,0 6 0,1-2 0,1-5 0,0-10 0,0-4 0,0-3 0,0-1 0,0-2 0,0 2 0,-3 0 0,3-1 0,0 4 0,-1 2 0,1 1 0,0-3 0,0-2 0,0 0 0,0 2 0,1-1 0,-1 0 0,3-2 0,-3 1 0,-3-1 0,3 1 0,-1-1 0,1 0 0,0-3 0,0 1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7:48.858"/>
    </inkml:context>
    <inkml:brush xml:id="br0">
      <inkml:brushProperty name="width" value="0.06174" units="cm"/>
      <inkml:brushProperty name="height" value="0.06174" units="cm"/>
      <inkml:brushProperty name="color" value="#FFFFFF"/>
    </inkml:brush>
  </inkml:definitions>
  <inkml:trace contextRef="#ctx0" brushRef="#br0">0 115 24575,'1'-8'0,"2"3"0,-2 0 0,1 1 0,0 1 0,1-3 0,3-2 0,2 1 0,-4 3 0,1 0 0,-5 2 0,4 0 0,0-3 0,0 0 0,0-2 0,0 3 0,-3 2 0,1-2 0,2 1 0,-3 1 0,3-1 0,-3-1 0,3 0 0,2 2 0,-4-2 0,2 1 0,-1 0 0,-1 2 0,0 1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7:50.606"/>
    </inkml:context>
    <inkml:brush xml:id="br0">
      <inkml:brushProperty name="width" value="0.06174" units="cm"/>
      <inkml:brushProperty name="height" value="0.06174" units="cm"/>
      <inkml:brushProperty name="color" value="#FFFFFF"/>
    </inkml:brush>
  </inkml:definitions>
  <inkml:trace contextRef="#ctx0" brushRef="#br0">1 1 24575,'5'11'0,"1"-1"0,-1-1 0,1 2 0,0-5 0,-4 2 0,2-3 0,0-2 0,-1 4 0,1-2 0,-3-1 0,3 0 0,-3-2 0,3 5 0,-1 1 0,1-2 0,-3 1 0,-1-2 0,0-3 0,1-1 0,-1-1 0,3 2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19.634"/>
    </inkml:context>
    <inkml:brush xml:id="br0">
      <inkml:brushProperty name="width" value="0.06174" units="cm"/>
      <inkml:brushProperty name="height" value="0.06174" units="cm"/>
      <inkml:brushProperty name="color" value="#FFFFFF"/>
    </inkml:brush>
  </inkml:definitions>
  <inkml:trace contextRef="#ctx0" brushRef="#br0">0 5 24575,'11'-1'0,"-2"-2"0,-1 3 0,-3-1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3.757"/>
    </inkml:context>
    <inkml:brush xml:id="br0">
      <inkml:brushProperty name="width" value="0.06174" units="cm"/>
      <inkml:brushProperty name="height" value="0.06174" units="cm"/>
      <inkml:brushProperty name="color" value="#FFFFFF"/>
    </inkml:brush>
  </inkml:definitions>
  <inkml:trace contextRef="#ctx0" brushRef="#br0">7 0 24575,'-2'9'0,"1"0"0,1 0 0,-1-2 0,1 3 0,0 2 0,0 2 0,0 2 0,-2-3 0,2-3 0,0-3 0,-1-2 0,2 2 0,1 0 0,-1 4 0,2-2 0,-3-1 0,1-2 0,-1 0 0,0-3 0,1 0 0,-1 0 0,0 1 0,0-1 0,1 4 0,1-2 0,-1 2 0,-1-1 0,1 1 0,-1 2 0,2-3 0,-1 2 0,-1-4 0,1-1 0,-1-1 0,0 0 0,0-1 0,0-1 0,0 1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36.291"/>
    </inkml:context>
    <inkml:brush xml:id="br0">
      <inkml:brushProperty name="width" value="0.06174" units="cm"/>
      <inkml:brushProperty name="height" value="0.06174" units="cm"/>
      <inkml:brushProperty name="color" value="#FFFFFF"/>
    </inkml:brush>
  </inkml:definitions>
  <inkml:trace contextRef="#ctx0" brushRef="#br0">51 299 24575,'1'-3'0,"1"-2"0,0 0 0,-1 0 0,2 0 0,-2 2 0,0-2 0,0 0 0,2-1 0,2-4 0,-2-2 0,0 1 0,1-3 0,-1 2 0,1 1 0,-2-3 0,2 2 0,-3 3 0,2 2 0,-3 2 0,0 1 0,0-1 0,0 0 0,1-3 0,-1 0 0,0-4 0,-1-4 0,-2 0 0,2-1 0,0 2 0,-2 5 0,2 2 0,0 4 0,-3 3 0,-1-3 0,-3 2 0,0-2 0,2 4 0,1 1 0,-1 7 0,-1 1 0,-2 7 0,2 5 0,2 0 0,-2 4 0,3-4 0,2 0 0,-1-5 0,2-1 0,1 3 0,0 0 0,1 1 0,-1-2 0,3-2 0,-3-2 0,1-2 0,-1 1 0,1-1 0,2-1 0,-3 4 0,1 0 0,0 0 0,3-1 0,-1 1 0,-1-5 0,0 1 0,-1-1 0,-1 0 0,0 4 0,2 3 0,0 2 0,-2 0 0,0-3 0,0-2 0,0-3 0,0-5 0,0 0 0,0 1 0,0-2 0,2 1 0,3-2 0,6-1 0,0-2 0,-1 2 0,0-2 0,-2-2 0,2 0 0,-1-1 0,3-2 0,-2 0 0,-3 4 0,-3-2 0,-3 3 0,-1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41.991"/>
    </inkml:context>
    <inkml:brush xml:id="br0">
      <inkml:brushProperty name="width" value="0.06174" units="cm"/>
      <inkml:brushProperty name="height" value="0.06174" units="cm"/>
      <inkml:brushProperty name="color" value="#FFFFFF"/>
    </inkml:brush>
  </inkml:definitions>
  <inkml:trace contextRef="#ctx0" brushRef="#br0">0 1 24575,'0'0'0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53.171"/>
    </inkml:context>
    <inkml:brush xml:id="br0">
      <inkml:brushProperty name="width" value="0.06174" units="cm"/>
      <inkml:brushProperty name="height" value="0.06174" units="cm"/>
      <inkml:brushProperty name="color" value="#FFFFFF"/>
    </inkml:brush>
  </inkml:definitions>
  <inkml:trace contextRef="#ctx0" brushRef="#br0">63 0 24575,'-28'27'0,"5"-6"0,21-9 0,-2-2 0,3 1 0,-2-3 0,3-3 0,0-1 0,-1-1 0,1 0 0,0 1 0,0-3 0,0 6 0,0 3 0,0 0 0,1 2 0,2-2 0,-2 0 0,0 1 0,2-4 0,3-1 0,8-6 0,7 1 0,-1 2 0,-6-2 0,-4 1 0,-3 0 0,-2-2 0,2 0 0,-3 0 0,1 0 0,0 0 0,3-4 0,1-1 0,0-1 0,-2-1 0,-2 4 0,-2 1 0,-2-1 0,1 1 0,-2-2 0,1-1 0,1 0 0,0-1 0,1-2 0,-1 2 0,-1 1 0,-1 0 0,0 0 0,3 1 0,-3 3 0,0-3 0,0 1 0,0-4 0,-3 0 0,2 0 0,-1-5 0,0 4 0,-3 0 0,2 2 0,-1 1 0,2 2 0,-1 1 0,1 1 0,-3-2 0,0 2 0,0 0 0,-1-2 0,5 3 0,1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27.679"/>
    </inkml:context>
    <inkml:brush xml:id="br0">
      <inkml:brushProperty name="width" value="0.06174" units="cm"/>
      <inkml:brushProperty name="height" value="0.06174" units="cm"/>
      <inkml:brushProperty name="color" value="#FFFFFF"/>
    </inkml:brush>
  </inkml:definitions>
  <inkml:trace contextRef="#ctx0" brushRef="#br0">115 0 24575,'-6'1'0,"-2"2"0,0-2 0,-2 3 0,-2 0 0,3 1 0,0 0 0,6-3 0,-4 1 0,6-2 0,-3 2 0,0-1 0,-1 2 0,1 1 0,-1 0 0,0 0 0,1 3 0,2-2 0,-1 7 0,2-1 0,1 0 0,-1 4 0,-2-6 0,3-3 0,-1 0 0,2 0 0,2 2 0,-1 3 0,2-2 0,-3-5 0,1-1 0,0-3 0,0 3 0,-1-1 0,4 0 0,-1-1 0,6 1 0,3 0 0,3 0 0,1-1 0,-6 2 0,-2-3 0,-1-1 0,-3 0 0,-1 0 0,1 0 0,1-1 0,0 1 0,1-1 0,-2-2 0,0 2 0,0-3 0,-1 1 0,-3 2 0,0-3 0,-1 1 0,0 0 0,0 0 0,-1 2 0,1-3 0,-1 3 0,-2 0 0,1-4 0,-1 3 0,1-1 0,0 1 0,0-1 0,-1 1 0,0-3 0,1 4 0,-3-4 0,0 1 0,-1 1 0,-3-2 0,2 2 0,-3-3 0,-1 5 0,-1-3 0,3 3 0,3 1 0,4-1 0,-2 1 0,0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29.537"/>
    </inkml:context>
    <inkml:brush xml:id="br0">
      <inkml:brushProperty name="width" value="0.06174" units="cm"/>
      <inkml:brushProperty name="height" value="0.06174" units="cm"/>
      <inkml:brushProperty name="color" value="#FFFFFF"/>
    </inkml:brush>
  </inkml:definitions>
  <inkml:trace contextRef="#ctx0" brushRef="#br0">0 1 24575,'0'0'0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32.415"/>
    </inkml:context>
    <inkml:brush xml:id="br0">
      <inkml:brushProperty name="width" value="0.06174" units="cm"/>
      <inkml:brushProperty name="height" value="0.06174" units="cm"/>
      <inkml:brushProperty name="color" value="#FFFFFF"/>
    </inkml:brush>
  </inkml:definitions>
  <inkml:trace contextRef="#ctx0" brushRef="#br0">5 1 24575,'-3'13'0,"2"1"0,1-3 0,0 1 0,0-3 0,0-1 0,0 6 0,0-2 0,0 3 0,0-3 0,0-6 0,0 0 0,0 3 0,0-1 0,0 1 0,0-3 0,0 2 0,0-3 0,0 0 0,0-1 0,0-3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47.410"/>
    </inkml:context>
    <inkml:brush xml:id="br0">
      <inkml:brushProperty name="width" value="0.06174" units="cm"/>
      <inkml:brushProperty name="height" value="0.06174" units="cm"/>
      <inkml:brushProperty name="color" value="#FFFFFF"/>
    </inkml:brush>
  </inkml:definitions>
  <inkml:trace contextRef="#ctx0" brushRef="#br0">1 0 24575,'0'10'0,"0"3"0,0-2 0,0 3 0,0-3 0,0-4 0,1-2 0,-1 2 0,3 4 0,-2 1 0,0 4 0,2-1 0,-3 1 0,0-1 0,0-7 0,0 0 0,0-2 0,1 0 0,-1 0 0,1 3 0,-1-5 0,0 1 0,0 3 0,0-6 0,0 3 0,-1-5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50.052"/>
    </inkml:context>
    <inkml:brush xml:id="br0">
      <inkml:brushProperty name="width" value="0.06174" units="cm"/>
      <inkml:brushProperty name="height" value="0.06174" units="cm"/>
      <inkml:brushProperty name="color" value="#FFFFFF"/>
    </inkml:brush>
  </inkml:definitions>
  <inkml:trace contextRef="#ctx0" brushRef="#br0">76 14 24575,'-37'49'0,"16"-19"0,5 0 0,15-17 0,1 0 0,0-1 0,0-4 0,0-4 0,0 0 0,6 1 0,6 1 0,2 4 0,-1 0 0,-2-3 0,-5-2 0,2-1 0,-3-4 0,4 0 0,5-3 0,4 1 0,-2-3 0,-2 1 0,-5-1 0,-1 2 0,-3-1 0,-1-1 0,0 0 0,-1-3 0,0 1 0,1-2 0,1-1 0,0-2 0,0 1 0,-4 3 0,1 6 0,-2-1 0,0 2 0,0-2 0,0-1 0,-2-1 0,-1-1 0,-3-5 0,0-10 0,1 0 0,0 1 0,0 5 0,2 9 0,-1 3 0,2 3 0,-2-1 0,3 1 0,1 0 0,0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08.182"/>
    </inkml:context>
    <inkml:brush xml:id="br0">
      <inkml:brushProperty name="width" value="0.06174" units="cm"/>
      <inkml:brushProperty name="height" value="0.06174" units="cm"/>
      <inkml:brushProperty name="color" value="#FFFFFF"/>
    </inkml:brush>
  </inkml:definitions>
  <inkml:trace contextRef="#ctx0" brushRef="#br0">4 1 24575,'-3'6'0,"2"3"0,1 3 0,0-1 0,0-3 0,0-1 0,0-1 0,0 0 0,0 2 0,0-3 0,0 1 0,0-1 0,0 4 0,4 2 0,-4-4 0,1 4 0,-1-7 0,0 6 0,0-3 0,0 0 0,0 2 0,-1-4 0,1-3 0,0-1 0,0 1 0,0 0 0,5-13 0,6-5 0,1-2 0,-2-2 0,-7 12 0,0 2 0,-1 1 0,-2 1 0,1 0 0,1-2 0,1-2 0,1-2 0,1 1 0,0 1 0,-2 2 0,5-2 0,3 2 0,-4 0 0,2 4 0,-4 4 0,-2 4 0,1 3 0,1 1 0,-4-2 0,-1-2 0,0 0 0,0 2 0,0-2 0,1-1 0,-1 2 0,3-1 0,-3 3 0,-3 1 0,3 2 0,-1-1 0,0-3 0,1-1 0,-3 2 0,2 2 0,1-1 0,-1-3 0,1-4 0,1-6 0,-1 2 0,1-4 0,2-1 0,-1-2 0,2-5 0,0-3 0,-3 2 0,0-2 0,1 6 0,-2 5 0,0 0 0,0 4 0,0-3 0,2 1 0,0-2 0,1 0 0,-1-1 0,1 1 0,0 0 0,2-2 0,-1 4 0,-2 0 0,2 0 0,-1 2 0,1-3 0,-1 4 0,-1-1 0,-1 1 0,-1 0 0,3 0 0,3 4 0,0 1 0,3-1 0,-5 1 0,0 0 0,0 1 0,-3-1 0,0-1 0,2 0 0,-2-3 0,-1 4 0,1-2 0,-1 1 0,0 0 0,0 1 0,0 2 0,0 5 0,0 2 0,0-1 0,0-1 0,0-4 0,0-3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57.805"/>
    </inkml:context>
    <inkml:brush xml:id="br0">
      <inkml:brushProperty name="width" value="0.06174" units="cm"/>
      <inkml:brushProperty name="height" value="0.06174" units="cm"/>
      <inkml:brushProperty name="color" value="#FFFFFF"/>
    </inkml:brush>
  </inkml:definitions>
  <inkml:trace contextRef="#ctx0" brushRef="#br0">29 1 24575,'-1'9'0,"-2"-1"0,0 2 0,-1 1 0,3 1 0,-3-2 0,2-3 0,1 1 0,1 0 0,0 2 0,-1 6 0,1 6 0,-3 1 0,1 0 0,-1 2 0,2-3 0,1-5 0,0-2 0,0-6 0,0 1 0,0-1 0,0-2 0,1 2 0,-1-1 0,3 2 0,-2-1 0,-1-3 0,0 0 0,0 0 0,0-2 0,0-2 0,0 0 0,0-2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3.758"/>
    </inkml:context>
    <inkml:brush xml:id="br0">
      <inkml:brushProperty name="width" value="0.06174" units="cm"/>
      <inkml:brushProperty name="height" value="0.06174" units="cm"/>
      <inkml:brushProperty name="color" value="#FFFFFF"/>
    </inkml:brush>
  </inkml:definitions>
  <inkml:trace contextRef="#ctx0" brushRef="#br0">128 44 24575,'-9'1'0,"-2"2"0,-2 2 0,-3 2 0,3 0 0,3 0 0,2-3 0,4-2 0,2 1 0,-2 0 0,0 1 0,-1-1 0,3-1 0,-2 2 0,3-3 0,-3 4 0,0 2 0,0 3 0,1 3 0,0-1 0,0-3 0,3-1 0,-1-3 0,1-1 0,0 1 0,0 0 0,0 1 0,1 0 0,-1 1 0,0-3 0,2-1 0,-2-1 0,2 0 0,1 2 0,2 1 0,0 1 0,-1-4 0,0 0 0,0-1 0,1 0 0,3-1 0,0 1 0,4 1 0,-1-2 0,1 1 0,-3-1 0,-1 0 0,-2 0 0,5 1 0,3-1 0,2 2 0,-3-4 0,-5 2 0,-3 0 0,-1-1 0,1 1 0,1-1 0,2-1 0,0 1 0,3-1 0,2-4 0,3 0 0,4-5 0,-2 2 0,-5 0 0,-2 0 0,-3 1 0,-3 2 0,-1-1 0,-2 1 0,0 2 0,-1 1 0,0-1 0,-1-1 0,0-1 0,0-2 0,-1 0 0,0-1 0,-2 0 0,-1-2 0,0 0 0,-1-1 0,0 1 0,1 4 0,-1 0 0,2 2 0,-1 1 0,1 1 0,0 1 0,-4-1 0,-1 1 0,-3-2 0,-3 0 0,-1 0 0,1 0 0,1 1 0,1 2 0,0 1 0,-1 0 0,0 0 0,1 1 0,2 1 0,1-1 0,1 0 0,3 1 0,1-1 0,1-1 0,2 1 0,-2-1 0,2 1 0,-2 2 0,2-2 0,1 1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00.580"/>
    </inkml:context>
    <inkml:brush xml:id="br0">
      <inkml:brushProperty name="width" value="0.06174" units="cm"/>
      <inkml:brushProperty name="height" value="0.06174" units="cm"/>
      <inkml:brushProperty name="color" value="#FFFFFF"/>
    </inkml:brush>
  </inkml:definitions>
  <inkml:trace contextRef="#ctx0" brushRef="#br0">1 186 24575,'1'-5'0,"3"-2"0,0 1 0,0-4 0,3 1 0,-4 3 0,1 0 0,-3 4 0,0-2 0,2 0 0,-1-1 0,3-1 0,1 1 0,-3 0 0,0 3 0,-1-1 0,0 1 0,2-3 0,-2-1 0,3-1 0,2-1 0,-2 1 0,-2 2 0,3-1 0,4-4 0,2-2 0,0-1 0,-3 6 0,-7 3 0,2-1 0,1 2 0,-3 2 0,-1 2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02.811"/>
    </inkml:context>
    <inkml:brush xml:id="br0">
      <inkml:brushProperty name="width" value="0.06174" units="cm"/>
      <inkml:brushProperty name="height" value="0.06174" units="cm"/>
      <inkml:brushProperty name="color" value="#FFFFFF"/>
    </inkml:brush>
  </inkml:definitions>
  <inkml:trace contextRef="#ctx0" brushRef="#br0">0 0 24575,'1'6'0,"2"3"0,2-1 0,-1-2 0,0 2 0,-3-3 0,1-1 0,0 1 0,-1 0 0,1 0 0,0 0 0,-1 0 0,0 0 0,2 0 0,-2-3 0,0 2 0,-1-3 0,3 0 0,2 7 0,1-1 0,1 4 0,-1-1 0,-2-3 0,-2-2 0,1-1 0,-2-4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16.063"/>
    </inkml:context>
    <inkml:brush xml:id="br0">
      <inkml:brushProperty name="width" value="0.06174" units="cm"/>
      <inkml:brushProperty name="height" value="0.06174" units="cm"/>
      <inkml:brushProperty name="color" value="#FFFFFF"/>
    </inkml:brush>
  </inkml:definitions>
  <inkml:trace contextRef="#ctx0" brushRef="#br0">0 0 24575,'0'0'0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23.346"/>
    </inkml:context>
    <inkml:brush xml:id="br0">
      <inkml:brushProperty name="width" value="0.06174" units="cm"/>
      <inkml:brushProperty name="height" value="0.06174" units="cm"/>
      <inkml:brushProperty name="color" value="#FFFFFF"/>
    </inkml:brush>
  </inkml:definitions>
  <inkml:trace contextRef="#ctx0" brushRef="#br0">1 1 24575,'0'9'0,"0"0"0,0 1 0,1 2 0,-1-2 0,3-1 0,-3-5 0,0-1 0,0 3 0,0 5 0,0 4 0,0-1 0,0-2 0,0 1 0,1-4 0,-1 0 0,0-3 0,1-1 0,-1 0 0,0 3 0,0 6 0,-1 6 0,1 0 0,-1-4 0,1-6 0,-3-7 0,3 1 0,-1-2 0,1 1 0,0-2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26.380"/>
    </inkml:context>
    <inkml:brush xml:id="br0">
      <inkml:brushProperty name="width" value="0.06174" units="cm"/>
      <inkml:brushProperty name="height" value="0.06174" units="cm"/>
      <inkml:brushProperty name="color" value="#FFFFFF"/>
    </inkml:brush>
  </inkml:definitions>
  <inkml:trace contextRef="#ctx0" brushRef="#br0">44 58 24575,'9'-7'0,"1"1"0,0 1 0,2 0 0,2-2 0,3 2 0,-3 0 0,-4 1 0,2 1 0,2 2 0,0-3 0,0 3 0,-2-2 0,0 2 0,1 1 0,-3 0 0,-1 0 0,-7 1 0,4 3 0,-4 0 0,-4 5 0,0 5 0,-3 0 0,0 1 0,-1-4 0,-1 0 0,-3 1 0,-1 3 0,1-6 0,4-2 0,-2-1 0,-6-1 0,-2 1 0,5 1 0,-1-2 0,0 0 0,-4 3 0,-5 3 0,2 3 0,3-3 0,9-5 0,1-1 0,1-2 0,1 1 0,3-3 0,0 2 0,-3 1 0,-1 3 0,0 1 0,2-2 0,-1-2 0,3 1 0,-2 1 0,2-4 0,2 2 0,19-3 0,5-1 0,5-1 0,-4 1 0,-12-1 0,-2 1 0,-3-3 0,0 3 0,6 0 0,8 0 0,2 0 0,-6 0 0,-5 0 0,-10 0 0,0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29.574"/>
    </inkml:context>
    <inkml:brush xml:id="br0">
      <inkml:brushProperty name="width" value="0.06174" units="cm"/>
      <inkml:brushProperty name="height" value="0.06174" units="cm"/>
      <inkml:brushProperty name="color" value="#FFFFFF"/>
    </inkml:brush>
  </inkml:definitions>
  <inkml:trace contextRef="#ctx0" brushRef="#br0">102 0 24575,'-7'1'0,"-3"2"0,2 2 0,-3 1 0,-1 2 0,3 1 0,3-2 0,1-1 0,-2 3 0,1 0 0,-2 0 0,4 0 0,1-5 0,1 0 0,2 0 0,-3-2 0,2 7 0,1 2 0,0 0 0,0 4 0,1-3 0,-1 0 0,0-6 0,5 1 0,6 5 0,4 3 0,2 2 0,-3-2 0,-4-6 0,-2 0 0,-4-5 0,4-3 0,1-1 0,4 0 0,-2 0 0,-3-1 0,-3 1 0,-1-2 0,1 0 0,2-2 0,0-1 0,5-2 0,1-4 0,-4-2 0,1 3 0,-3 0 0,-3 2 0,-1-1 0,0 2 0,-3 2 0,3-1 0,-3 1 0,0-4 0,0 0 0,0-2 0,0 1 0,0 0 0,0 2 0,-3-1 0,0 3 0,1-1 0,-5-3 0,-5-4 0,-4-1 0,3 1 0,5 8 0,6 4 0,-1 2 0,3-2 0,0 4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32.567"/>
    </inkml:context>
    <inkml:brush xml:id="br0">
      <inkml:brushProperty name="width" value="0.06174" units="cm"/>
      <inkml:brushProperty name="height" value="0.06174" units="cm"/>
      <inkml:brushProperty name="color" value="#FFFFFF"/>
    </inkml:brush>
  </inkml:definitions>
  <inkml:trace contextRef="#ctx0" brushRef="#br0">140 0 24575,'-63'26'0,"13"-7"0,45-15 0,1 1 0,0 2 0,1 0 0,-2 4 0,4-5 0,-2 2 0,2-2 0,1 1 0,0 2 0,0-2 0,0 0 0,0 1 0,1-2 0,3 1 0,1 3 0,0 1 0,1 1 0,-1 1 0,-3-3 0,5-3 0,7-3 0,0-3 0,0 1 0,-3 0 0,-10-2 0,4 0 0,5-2 0,5 0 0,0 1 0,2-3 0,-7 1 0,0 2 0,-3-2 0,-1 1 0,1-2 0,2-1 0,0 0 0,-1-1 0,-3 1 0,-4-1 0,3-1 0,-1-3 0,2 2 0,-1-1 0,-1 2 0,-1-3 0,-1 4 0,-1 2 0,0 2 0,0-4 0,0 0 0,0-2 0,0 1 0,0 0 0,0 3 0,-1 0 0,-1 2 0,0-1 0,1 1 0,-3 0 0,-3-3 0,2 1 0,-1-1 0,2 3 0,2 2 0,2-3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35.986"/>
    </inkml:context>
    <inkml:brush xml:id="br0">
      <inkml:brushProperty name="width" value="0.06174" units="cm"/>
      <inkml:brushProperty name="height" value="0.06174" units="cm"/>
      <inkml:brushProperty name="color" value="#FFFFFF"/>
    </inkml:brush>
  </inkml:definitions>
  <inkml:trace contextRef="#ctx0" brushRef="#br0">73 294 24575,'5'-12'0,"-1"1"0,0-3 0,0 1 0,0 2 0,-2 1 0,1-2 0,-2 2 0,1-1 0,-1 0 0,-1 2 0,0 1 0,0 2 0,0 0 0,0-5 0,0-4 0,0-7 0,0-1 0,0 3 0,0 7 0,0 6 0,-1-2 0,-1 2 0,1-1 0,-3 2 0,0 1 0,-1 1 0,-3 4 0,-2 1 0,0 3 0,2-3 0,2 3 0,-2-1 0,3 2 0,2 0 0,-2 4 0,-2 3 0,2 3 0,0-1 0,1 2 0,3-1 0,1 0 0,0 0 0,0 2 0,1 0 0,2-2 0,-2-2 0,0-4 0,3-1 0,-2-3 0,-1 0 0,1 0 0,0 4 0,-1 0 0,2 2 0,-1 3 0,1-1 0,-2 1 0,0 0 0,1-2 0,0-2 0,-2-1 0,0-3 0,2 1 0,-1 2 0,1-3 0,-2 5 0,2-1 0,-2 7 0,1 3 0,-1 5 0,0-2 0,3-2 0,-3-7 0,1 0 0,0-4 0,0-2 0,-1-1 0,3-1 0,-3-1 0,1-1 0,-1-3 0,0 3 0,0-1 0,2 1 0,3 1 0,5 0 0,2 1 0,-3-2 0,-3-1 0,-2-3 0,-1 2 0,0-2 0,3 0 0,1 0 0,-2 0 0,-1 0 0,-4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42.121"/>
    </inkml:context>
    <inkml:brush xml:id="br0">
      <inkml:brushProperty name="width" value="0.06174" units="cm"/>
      <inkml:brushProperty name="height" value="0.06174" units="cm"/>
      <inkml:brushProperty name="color" value="#FFFFFF"/>
    </inkml:brush>
  </inkml:definitions>
  <inkml:trace contextRef="#ctx0" brushRef="#br0">27 0 24575,'-9'5'0,"2"-1"0,3-1 0,2-2 0,-1-1 0,3 2 0,-1 0 0,1-2 0,0 1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48.350"/>
    </inkml:context>
    <inkml:brush xml:id="br0">
      <inkml:brushProperty name="width" value="0.06174" units="cm"/>
      <inkml:brushProperty name="height" value="0.06174" units="cm"/>
      <inkml:brushProperty name="color" value="#FFFFFF"/>
    </inkml:brush>
  </inkml:definitions>
  <inkml:trace contextRef="#ctx0" brushRef="#br0">27 0 24575,'0'6'0,"0"1"0,0 2 0,0 1 0,-3 1 0,2 3 0,0 8 0,-2 5 0,2 6 0,-1-1 0,0 2 0,1-6 0,-1-7 0,1-8 0,1-7 0,0 2 0,-3 0 0,3 5 0,-1 3 0,1 6 0,-1-1 0,1-4 0,-3-6 0,3-2 0,0-2 0,0 3 0,0 1 0,-1-4 0,1 2 0,0-5 0,0 5 0,0 1 0,0 1 0,0-2 0,0-1 0,0-3 0,0-4 0,0-1 0,0-4 0,0-1 0,1-1 0,3-5 0,1-3 0,0-5 0,2 1 0,-3 2 0,-3 6 0,0 6 0,1 0 0,-2 3 0,2-3 0,0-1 0,1 0 0,3-2 0,-3 1 0,3 2 0,-3 1 0,-1 1 0,0 0 0,1 1 0,2-1 0,4-1 0,-1-1 0,1 3 0,0 1 0,0 0 0,4 0 0,0 0 0,-7 0 0,-1 1 0,-3 0 0,-2 2 0,1 2 0,1 3 0,0 2 0,-1 1 0,-1-1 0,1-1 0,-1 0 0,0 1 0,0-3 0,0-3 0,0-3 0,-1 1 0,1 1 0,-1-2 0,2 3 0,-1-1 0,1 1 0,-1-2 0,3 1 0,-3-2 0,0 0 0,0 3 0,1 0 0,-1 1 0,1-1 0,-1 4 0,0-3 0,0-4 0,0 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3.759"/>
    </inkml:context>
    <inkml:brush xml:id="br0">
      <inkml:brushProperty name="width" value="0.06174" units="cm"/>
      <inkml:brushProperty name="height" value="0.06174" units="cm"/>
      <inkml:brushProperty name="color" value="#FFFFFF"/>
    </inkml:brush>
  </inkml:definitions>
  <inkml:trace contextRef="#ctx0" brushRef="#br0">230 1 24575,'-8'0'0,"-2"0"0,0 0 0,-1 0 0,-3 1 0,-3 1 0,-3 0 0,3 1 0,8-2 0,4 0 0,-1 1 0,-4-1 0,0 2 0,-4 2 0,-5 3 0,0-1 0,3 0 0,6-2 0,6 4 0,4 3 0,0 4 0,0-2 0,1-2 0,-1-3 0,2-4 0,-2-1 0,0-1 0,1-2 0,-1 1 0,8 2 0,7 4 0,7 3 0,3-1 0,-5-1 0,-10-4 0,-5-2 0,-2-2 0,2-1 0,4 2 0,2-2 0,0 0 0,1 0 0,-3 0 0,0 0 0,-2-2 0,-2 1 0,2 0 0,-2-1 0,-1 0 0,0 0 0,-2 1 0,1 0 0,2-2 0,0 1 0,2-2 0,1 0 0,-1 0 0,4-1 0,-2-1 0,1 0 0,2-3 0,1-2 0,0 1 0,-1 1 0,-3 1 0,-2 2 0,-4 2 0,-1 1 0,-2 2 0,0-2 0,0 1 0,0-2 0,-2-2 0,1 1 0,-3-1 0,0-1 0,-1 1 0,0-1 0,-2 3 0,0 0 0,0 0 0,-2 2 0,0-1 0,-3 1 0,2-1 0,-2 0 0,2 1 0,2 1 0,-1 1 0,-2 1 0,-3 3 0,-2 2 0,1 3 0,7-5 0,3 0 0,6-4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52.836"/>
    </inkml:context>
    <inkml:brush xml:id="br0">
      <inkml:brushProperty name="width" value="0.06174" units="cm"/>
      <inkml:brushProperty name="height" value="0.06174" units="cm"/>
      <inkml:brushProperty name="color" value="#FFFFFF"/>
    </inkml:brush>
  </inkml:definitions>
  <inkml:trace contextRef="#ctx0" brushRef="#br0">115 16 24575,'-5'-3'0,"2"0"0,0-1 0,-2 3 0,0-2 0,-1 2 0,1 1 0,-1 0 0,1 0 0,1 0 0,2 0 0,-5 1 0,-2 2 0,3-2 0,-1 3 0,2-3 0,1 1 0,-1 3 0,0 0 0,2 0 0,0 2 0,1-2 0,-2 0 0,3 1 0,-3 3 0,3-2 0,1-2 0,1 1 0,2 1 0,-2 3 0,4-3 0,-2-1 0,1-1 0,2-1 0,1-1 0,2 0 0,1 1 0,0-2 0,4 2 0,3-3 0,-3 3 0,-2-3 0,-2-1 0,1 0 0,-2 0 0,1 0 0,-4-1 0,0-2 0,0 2 0,3-6 0,-2 0 0,-2 0 0,-1 1 0,-3 1 0,0 2 0,-1-1 0,3 0 0,-3 3 0,0-4 0,0 0 0,0-1 0,0 4 0,0-2 0,1 3 0,-1-3 0,0 1 0,-1-1 0,1-2 0,0 0 0,0 0 0,-3 3 0,2 1 0,-4 0 0,1 0 0,0 1 0,1 0 0,1 1 0,-6-3 0,-1 3 0,-1-1 0,1 1 0,1 0 0,-2 0 0,-2 0 0,-2 0 0,2 0 0,5 0 0,1 0 0,2-1 0,4 1 0,6-3 0,8 0 0,5 0 0,3 0 0,-5-1 0,-6 3 0,-7 1 0,-2-3 0,0 3 0,5 4 0,0 6 0,4 1 0,-2-2 0,-8-4 0,0-2 0,-1 0 0,0 3 0,-1 4 0,0 1 0,-2 4 0,1-2 0,-1-4 0,3-3 0,3-1 0,2 2 0,0 4 0,1 1 0,1-2 0,-1-3 0,-2-2 0,-1-4 0,6 3 0,2 0 0,5 1 0,-3-2 0,-3-2 0,-5-1 0,0 0 0,-2 0 0,2-3 0,-5 3 0,3-4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02.515"/>
    </inkml:context>
    <inkml:brush xml:id="br0">
      <inkml:brushProperty name="width" value="0.06174" units="cm"/>
      <inkml:brushProperty name="height" value="0.06174" units="cm"/>
      <inkml:brushProperty name="color" value="#FFFFFF"/>
    </inkml:brush>
  </inkml:definitions>
  <inkml:trace contextRef="#ctx0" brushRef="#br0">1 18 24575,'12'-1'0,"3"-1"0,1 0 0,-5 2 0,1-1 0,-1 1 0,0 0 0,0 0 0,-6 0 0,2 0 0,1 0 0,5 0 0,-6 0 0,2-2 0,-2 2 0,4-1 0,2-2 0,-4 2 0,2 1 0,-6-1 0,1-2 0,1 3 0,-1-1 0,1 1 0,-2 0 0,-1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04.586"/>
    </inkml:context>
    <inkml:brush xml:id="br0">
      <inkml:brushProperty name="width" value="0.06174" units="cm"/>
      <inkml:brushProperty name="height" value="0.06174" units="cm"/>
      <inkml:brushProperty name="color" value="#FFFFFF"/>
    </inkml:brush>
  </inkml:definitions>
  <inkml:trace contextRef="#ctx0" brushRef="#br0">0 6 24575,'43'-2'0,"-9"-1"0,-16 3 0,6-1 0,1 2 0,-3-1 0,-11 3 0,-9-3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06.369"/>
    </inkml:context>
    <inkml:brush xml:id="br0">
      <inkml:brushProperty name="width" value="0.06174" units="cm"/>
      <inkml:brushProperty name="height" value="0.06174" units="cm"/>
      <inkml:brushProperty name="color" value="#FFFFFF"/>
    </inkml:brush>
  </inkml:definitions>
  <inkml:trace contextRef="#ctx0" brushRef="#br0">0 1 24575,'1'9'0,"-1"-1"0,3 7 0,-3 2 0,0 2 0,0 6 0,0-2 0,0-1 0,0-3 0,0 2 0,0 0 0,1 2 0,0-3 0,-1-3 0,0-8 0,0-1 0,0-2 0,3-3 0,-3 1 0,0 2 0,1 3 0,-1 4 0,0 3 0,0-6 0,0-5 0,0-4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09.185"/>
    </inkml:context>
    <inkml:brush xml:id="br0">
      <inkml:brushProperty name="width" value="0.06174" units="cm"/>
      <inkml:brushProperty name="height" value="0.06174" units="cm"/>
      <inkml:brushProperty name="color" value="#FFFFFF"/>
    </inkml:brush>
  </inkml:definitions>
  <inkml:trace contextRef="#ctx0" brushRef="#br0">17 1 24575,'-5'6'0,"2"1"0,-1 1 0,3-1 0,-2 0 0,2-2 0,1 0 0,0 4 0,0 3 0,0 5 0,0-2 0,0-3 0,0-5 0,0 0 0,0 2 0,1 2 0,2 1 0,-2 3 0,0-3 0,3-2 0,-2-3 0,-1-2 0,-1-4 0,4 3 0,-3-3 0,3 1 0,4 2 0,5 1 0,1 0 0,-3-2 0,-2-1 0,-3-1 0,-1-1 0,-4 0 0,5-1 0,0-1 0,3 0 0,0 0 0,0-2 0,-3-1 0,1-3 0,-2 0 0,2-2 0,0 2 0,-2-2 0,-2-2 0,0 1 0,-1 0 0,-1 1 0,-1 3 0,3 2 0,-3 3 0,0-3 0,0-1 0,-3 1 0,2-4 0,1 2 0,-2 0 0,1-1 0,1 3 0,-2 3 0,0 0 0,-2-2 0,3-1 0,-3 0 0,2-1 0,-2 4 0,1-3 0,-6 1 0,-1 2 0,0-2 0,6 0 0,-1 4 0,1-1 0,-4-1 0,0 0 0,-1-1 0,5 2 0,0 1 0,7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12.316"/>
    </inkml:context>
    <inkml:brush xml:id="br0">
      <inkml:brushProperty name="width" value="0.06174" units="cm"/>
      <inkml:brushProperty name="height" value="0.06174" units="cm"/>
      <inkml:brushProperty name="color" value="#FFFFFF"/>
    </inkml:brush>
  </inkml:definitions>
  <inkml:trace contextRef="#ctx0" brushRef="#br0">63 1 24575,'-7'0'0,"4"0"0,-3 1 0,5 2 0,-1-2 0,-2 4 0,-1 2 0,-1 3 0,1 2 0,-1 1 0,1-2 0,2-2 0,-1-2 0,4-2 0,-4 1 0,4 2 0,-1-2 0,1 2 0,0 2 0,0 1 0,0-3 0,1 2 0,3 0 0,0 0 0,0 1 0,0-3 0,0-2 0,-2-1 0,2 0 0,1-2 0,13-1 0,11 4 0,-1-3 0,-1-1 0,-6-2 0,-5 0 0,-4 0 0,-2 0 0,-4-2 0,4 0 0,1 1 0,1-1 0,-5 0 0,-2 0 0,1 0 0,1-6 0,0 0 0,1-2 0,-3-2 0,0 2 0,-2 2 0,0-1 0,-2 3 0,0 1 0,-1 1 0,0 1 0,0-2 0,0-4 0,0 1 0,-1-2 0,-3 1 0,3 5 0,-2-1 0,1 2 0,0 1 0,-2-2 0,-1 0 0,-1 2 0,-5-4 0,2 5 0,2-3 0,0 4 0,1-1 0,-3-2 0,2 2 0,2 0 0,0 0 0,2 1 0,-2-3 0,-5 3 0,0 0 0,-1 0 0,5 0 0,5-1 0,1 1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15.160"/>
    </inkml:context>
    <inkml:brush xml:id="br0">
      <inkml:brushProperty name="width" value="0.06174" units="cm"/>
      <inkml:brushProperty name="height" value="0.06174" units="cm"/>
      <inkml:brushProperty name="color" value="#FFFFFF"/>
    </inkml:brush>
  </inkml:definitions>
  <inkml:trace contextRef="#ctx0" brushRef="#br0">99 63 24575,'-8'0'0,"1"0"0,-5 1 0,0 3 0,-2 1 0,4 0 0,5-1 0,1-1 0,1-2 0,2 2 0,-3-2 0,1 3 0,0-2 0,1 2 0,-2 1 0,3 1 0,0 0 0,-2-1 0,2 2 0,1 3 0,0 3 0,0 1 0,0-1 0,1-1 0,2-3 0,-1-2 0,5 0 0,12-5 0,11 0 0,2-1 0,-2-1 0,-11 0 0,-11 0 0,1-1 0,-1-3 0,7 0 0,-2-1 0,-3 1 0,-3 0 0,-2 1 0,-1-2 0,1-4 0,1 0 0,0-4 0,-1 2 0,-4 3 0,-1-2 0,1 4 0,-1 0 0,0 5 0,0-2 0,-1-2 0,-2-3 0,-7-6 0,-4-3 0,1 1 0,-1-1 0,5 4 0,0 1 0,2 6 0,3 2 0,-3 4 0,-7 1 0,-3 2 0,4-1 0,6 1 0,7-3 0,0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17.864"/>
    </inkml:context>
    <inkml:brush xml:id="br0">
      <inkml:brushProperty name="width" value="0.06174" units="cm"/>
      <inkml:brushProperty name="height" value="0.06174" units="cm"/>
      <inkml:brushProperty name="color" value="#FFFFFF"/>
    </inkml:brush>
  </inkml:definitions>
  <inkml:trace contextRef="#ctx0" brushRef="#br0">112 22 24575,'-11'-3'0,"-2"3"0,-2 4 0,-1 1 0,3 3 0,-3 1 0,6-1 0,4-3 0,3 1 0,-1-1 0,3 3 0,-3 0 0,4 1 0,1 0 0,3 6 0,1 1 0,0-3 0,3-2 0,-1-2 0,0-2 0,5-3 0,7 1 0,11-3 0,1 2 0,-7-2 0,-9-2 0,-4 0 0,-2-2 0,2-2 0,-1 3 0,-6-3 0,3 2 0,-1-4 0,-2 3 0,1-3 0,0 0 0,-3 5 0,0-4 0,-2 5 0,0-4 0,1-1 0,0-3 0,2-6 0,-2 1 0,0 0 0,2 1 0,-3 4 0,0 2 0,0 5 0,0-3 0,-4 3 0,0-3 0,-3-1 0,-5 2 0,0-3 0,-3-2 0,-3 0 0,-2-1 0,4 3 0,2 3 0,4 0 0,0 2 0,4 1 0,-1-1 0,1 1 0,-2-3 0,0 3 0,-1-1 0,4 1 0,5 0 0,3 4 0,-2-3 0,3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26.137"/>
    </inkml:context>
    <inkml:brush xml:id="br0">
      <inkml:brushProperty name="width" value="0.06174" units="cm"/>
      <inkml:brushProperty name="height" value="0.06174" units="cm"/>
      <inkml:brushProperty name="color" value="#FFFFFF"/>
    </inkml:brush>
  </inkml:definitions>
  <inkml:trace contextRef="#ctx0" brushRef="#br0">0 1 24575,'0'9'0,"0"0"0,0 3 0,0 1 0,0-7 0,0-1 0,0-2 0,0 3 0,0 8 0,0 4 0,0 6 0,0-9 0,0 1 0,0-11 0,0 6 0,1 10 0,3 5 0,-3-11 0,5-6 0,-3-24 0,3-2 0,0-5 0,2 0 0,0 5 0,-2 2 0,-3 8 0,0 2 0,1 0 0,0-1 0,4-5 0,-3 1 0,-2 1 0,2 4 0,-4 0 0,3 2 0,0 2 0,1 0 0,-1-1 0,5 0 0,1-1 0,1-1 0,-4 4 0,-2 5 0,-3 6 0,2-4 0,-4 3 0,1-4 0,-1-1 0,0 2 0,0-1 0,0 3 0,0-1 0,0 1 0,0-3 0,0-1 0,0 4 0,0-1 0,-1 5 0,1 1 0,-2-3 0,2-4 0,0-7 0,3-1 0,1-8 0,-2 0 0,3 0 0,-2 1 0,0-1 0,0 1 0,0 1 0,2-1 0,-1 2 0,-3 0 0,2 4 0,-2-1 0,1-2 0,1-1 0,3-6 0,0 3 0,-1 1 0,-2 4 0,-1 3 0,1-2 0,1 2 0,2 0 0,-1-2 0,-1 2 0,1 1 0,-1 0 0,1-1 0,-1 1 0,0 0 0,1 1 0,-1 3 0,1 1 0,1-4 0,-3 5 0,-1-1 0,-1 1 0,3 6 0,-3-2 0,-1-4 0,3 4 0,-3-5 0,1 4 0,-1 5 0,4 4 0,-3-3 0,0 1 0,1-10 0,-2-1 0,5-5 0,5 0 0,-3-2 0,2 1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29.437"/>
    </inkml:context>
    <inkml:brush xml:id="br0">
      <inkml:brushProperty name="width" value="0.06174" units="cm"/>
      <inkml:brushProperty name="height" value="0.06174" units="cm"/>
      <inkml:brushProperty name="color" value="#FFFFFF"/>
    </inkml:brush>
  </inkml:definitions>
  <inkml:trace contextRef="#ctx0" brushRef="#br0">10 0 24575,'3'1'0,"2"3"0,4-4 0,4 0 0,1 0 0,-5 0 0,-1 4 0,-2-1 0,0 2 0,-1 0 0,-3-1 0,-2-2 0,0 0 0,0 2 0,0-3 0,0 3 0,0 0 0,0 2 0,-1 0 0,1 1 0,-1-2 0,-3-1 0,-1 2 0,-2 2 0,1 0 0,-1-2 0,3-1 0,1-3 0,0 2 0,-1-3 0,3 3 0,-3-3 0,1 0 0,0 3 0,-3-3 0,0 3 0,5-2 0,-5-1 0,4-1 0,1 4 0,-2 0 0,0 0 0,2 1 0,0-1 0,-2-1 0,2-1 0,2-1 0,4-1 0,4 0 0,3 0 0,0 0 0,-2 0 0,-4 0 0,-2 0 0,3 0 0,-1 0 0,3 0 0,-1 0 0,2 0 0,3 0 0,3 0 0,0 0 0,-4 0 0,-3 0 0,-1 0 0,-3 0 0,-1 0 0,-3 0 0,-1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9:43.760"/>
    </inkml:context>
    <inkml:brush xml:id="br0">
      <inkml:brushProperty name="width" value="0.06174" units="cm"/>
      <inkml:brushProperty name="height" value="0.06174" units="cm"/>
      <inkml:brushProperty name="color" value="#FFFFFF"/>
    </inkml:brush>
  </inkml:definitions>
  <inkml:trace contextRef="#ctx0" brushRef="#br0">1 14 24575,'0'5'0,"0"-2"0,0-1 0,0 0 0,0-1 0,0 0 0,0-1 0,0 3 0,0-2 0,0 3 0,0 1 0,1 3 0,1 1 0,-1 0 0,0 1 0,-1-4 0,2 1 0,-2-4 0,0 0 0,0 1 0,0-1 0,0 2 0,1 0 0,-1-1 0,1 1 0,-1-2 0,1 2 0,1 3 0,0 1 0,0 1 0,0-2 0,0-1 0,-2-3 0,1-2 0,0-1 0,4-1 0,1-5 0,1-1 0,0-2 0,-1-1 0,0-2 0,-1 0 0,-1-1 0,0 0 0,-2 3 0,0 1 0,-1 4 0,0 2 0,0-2 0,1 0 0,-2-1 0,1-2 0,2 3 0,1-4 0,-1 2 0,4-2 0,-3 2 0,0 2 0,-2 1 0,1 1 0,0 0 0,4-2 0,4-1 0,1 1 0,-5 0 0,-4 3 0,1 1 0,-1 0 0,2 0 0,0 3 0,-1-2 0,-2 2 0,2-2 0,-2 1 0,-1 0 0,0 2 0,1 0 0,-1-1 0,0 3 0,0 3 0,3 1 0,0 3 0,0-1 0,0-4 0,-1-2 0,-2-1 0,2 1 0,-1-1 0,0 0 0,0 2 0,-1 3 0,2 2 0,0-2 0,-1-1 0,2-7 0,1-5 0,2-4 0,1-2 0,-4-2 0,1-2 0,0 0 0,0 0 0,-1 3 0,0 3 0,-1 1 0,-1 1 0,3 1 0,-3 2 0,2-1 0,-4 2 0,4-1 0,1 0 0,3-2 0,-2-1 0,1 1 0,-3 1 0,-1 2 0,3 0 0,1-2 0,4 0 0,-1 1 0,1-1 0,-2 1 0,-1-1 0,1 0 0,-1 2 0,-1 0 0,-1 1 0,-2 0 0,-3 0 0,-1 2 0,0 2 0,-1 4 0,1 5 0,0 4 0,0 3 0,2-1 0,1-1 0,-2-8 0,0-4 0,-1-6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38.481"/>
    </inkml:context>
    <inkml:brush xml:id="br0">
      <inkml:brushProperty name="width" value="0.06174" units="cm"/>
      <inkml:brushProperty name="height" value="0.06174" units="cm"/>
      <inkml:brushProperty name="color" value="#FFFFFF"/>
    </inkml:brush>
  </inkml:definitions>
  <inkml:trace contextRef="#ctx0" brushRef="#br0">0 0 24575,'0'0'0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42.208"/>
    </inkml:context>
    <inkml:brush xml:id="br0">
      <inkml:brushProperty name="width" value="0.06174" units="cm"/>
      <inkml:brushProperty name="height" value="0.06174" units="cm"/>
      <inkml:brushProperty name="color" value="#FFFFFF"/>
    </inkml:brush>
  </inkml:definitions>
  <inkml:trace contextRef="#ctx0" brushRef="#br0">8 0 24575,'0'20'0,"0"2"0,0 2 0,-1 0 0,-1-5 0,1-4 0,0-5 0,1-3 0,0-2 0,0 0 0,0 4 0,-2 4 0,2 4 0,-1-1 0,1-3 0,0-7 0,0-3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45.339"/>
    </inkml:context>
    <inkml:brush xml:id="br0">
      <inkml:brushProperty name="width" value="0.06174" units="cm"/>
      <inkml:brushProperty name="height" value="0.06174" units="cm"/>
      <inkml:brushProperty name="color" value="#FFFFFF"/>
    </inkml:brush>
  </inkml:definitions>
  <inkml:trace contextRef="#ctx0" brushRef="#br0">188 1 24575,'-43'3'0,"20"-1"0,-8 2 0,22 0 0,-4 1 0,-1 2 0,3-2 0,1 0 0,2 2 0,0 2 0,2 0 0,1 0 0,2-1 0,0-2 0,3-3 0,-1 2 0,1-2 0,0 1 0,0 4 0,1 2 0,3 3 0,0 4 0,3-3 0,-3-3 0,1-4 0,0-3 0,3 2 0,1-4 0,0 1 0,-1-1 0,6 0 0,6-2 0,3 1 0,-5-1 0,-9 1 0,-3-1 0,-2 0 0,1-2 0,1-1 0,3 0 0,-2 2 0,-2-1 0,-2 2 0,1-4 0,1 0 0,1-3 0,4-2 0,-4 1 0,-1 0 0,-1 5 0,-3-5 0,-1-3 0,0 0 0,0-1 0,0 4 0,0 2 0,0-1 0,0 1 0,-1 0 0,0 4 0,-2-1 0,2 1 0,-2 0 0,1-2 0,0 0 0,1 0 0,-1 2 0,-2 1 0,0-2 0,-1 0 0,2 2 0,3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48.175"/>
    </inkml:context>
    <inkml:brush xml:id="br0">
      <inkml:brushProperty name="width" value="0.06174" units="cm"/>
      <inkml:brushProperty name="height" value="0.06174" units="cm"/>
      <inkml:brushProperty name="color" value="#FFFFFF"/>
    </inkml:brush>
  </inkml:definitions>
  <inkml:trace contextRef="#ctx0" brushRef="#br0">122 0 24575,'-10'3'0,"-3"1"0,-3 1 0,1 0 0,6-1 0,3-2 0,2 2 0,-2 3 0,-2 5 0,-2 2 0,2-1 0,0-1 0,3-3 0,2-4 0,2-1 0,2 0 0,3 1 0,3 3 0,2 2 0,4 2 0,5 4 0,4-1 0,6 2 0,-4-4 0,-4-4 0,-6-3 0,-3-1 0,-4-1 0,3-2 0,-3 0 0,3-2 0,0 0 0,0 0 0,-1-2 0,-1 0 0,1-2 0,-1-1 0,0 1 0,-3 0 0,-2 1 0,-2 1 0,2-1 0,-2-1 0,2 0 0,-2-2 0,-1-2 0,1-1 0,1 2 0,-2 1 0,0 2 0,0 0 0,0-1 0,-2-2 0,0 1 0,0-2 0,0 3 0,-2-1 0,1 1 0,1 0 0,-2 1 0,1 0 0,1 1 0,-2 1 0,0-1 0,-3 1 0,1-2 0,-1 1 0,2 1 0,0 0 0,-3 0 0,-5-1 0,-5-1 0,5 0 0,-2 0 0,9 3 0,2 0 0,0-1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0:53.356"/>
    </inkml:context>
    <inkml:brush xml:id="br0">
      <inkml:brushProperty name="width" value="0.06174" units="cm"/>
      <inkml:brushProperty name="height" value="0.06174" units="cm"/>
      <inkml:brushProperty name="color" value="#FFFFFF"/>
    </inkml:brush>
  </inkml:definitions>
  <inkml:trace contextRef="#ctx0" brushRef="#br0">1 10 24575,'1'12'0,"1"1"0,-1 2 0,2 2 0,-1-4 0,-1-1 0,1-3 0,-2-3 0,0-1 0,1 0 0,0 3 0,1 1 0,-2-3 0,2-2 0,5-8 0,6-6 0,4-4 0,5-6 0,-3 2 0,-2 1 0,-1 1 0,-6 5 0,-1 0 0,1 2 0,-5 3 0,1 0 0,0 5 0,-3 1 0,4 0 0,-4 3 0,2 1 0,0 2 0,0 2 0,-2-2 0,-1-2 0,0 1 0,-2-1 0,0 2 0,0 0 0,-2 3 0,2 3 0,-1 1 0,1-1 0,0-6 0,0-3 0,0 1 0,-1 6 0,1 8 0,-1 6 0,1-1 0,-2-6 0,2-9 0,2-8 0,-1-8 0,1 0 0,1-1 0,-2-1 0,1 1 0,-1-4 0,-1-2 0,1 4 0,-1 2 0,0 1 0,0 1 0,0 3 0,0 0 0,0 0 0,3-2 0,-1-1 0,4 0 0,-1 0 0,0 1 0,-1 0 0,0 4 0,4-1 0,3-1 0,5 0 0,-2 0 0,-4 2 0,-5 1 0,1-2 0,1 0 0,-1 1 0,-2 0 0,3 4 0,0 2 0,3 1 0,-3 0 0,-3-1 0,-1-1 0,1 0 0,0 3 0,0-2 0,-3 1 0,0-1 0,1 0 0,-2 0 0,0 3 0,0 4 0,0-1 0,0 1 0,0-2 0,0-3 0,0 1 0,-2-1 0,2 2 0,0-4 0,-1 1 0,7-3 0,-4-1 0,4-1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04.395"/>
    </inkml:context>
    <inkml:brush xml:id="br0">
      <inkml:brushProperty name="width" value="0.06174" units="cm"/>
      <inkml:brushProperty name="height" value="0.06174" units="cm"/>
      <inkml:brushProperty name="color" value="#FFFFFF"/>
    </inkml:brush>
  </inkml:definitions>
  <inkml:trace contextRef="#ctx0" brushRef="#br0">1 1 24575,'0'0'0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09.243"/>
    </inkml:context>
    <inkml:brush xml:id="br0">
      <inkml:brushProperty name="width" value="0.06174" units="cm"/>
      <inkml:brushProperty name="height" value="0.06174" units="cm"/>
      <inkml:brushProperty name="color" value="#FFFFFF"/>
    </inkml:brush>
  </inkml:definitions>
  <inkml:trace contextRef="#ctx0" brushRef="#br0">92 26 24575,'16'-5'0,"4"-1"0,4 2 0,-4-2 0,-7 2 0,5 4 0,3 1 0,5 4 0,-1 1 0,-10-1 0,-9 2 0,-5-1 0,-1 3 0,-1 3 0,-1 2 0,-1-2 0,2-3 0,-1-2 0,-1-1 0,0 1 0,-3 0 0,0 2 0,-2-1 0,0 0 0,1-2 0,0-1 0,-1-1 0,0 1 0,-4 2 0,-1 0 0,-2 1 0,3 0 0,-2-2 0,1 0 0,0 2 0,-1 0 0,-1 3 0,4-3 0,1 1 0,3-6 0,-3 4 0,0-1 0,-5 5 0,0 0 0,2-3 0,7-4 0,4-1 0,-2-2 0,23 2 0,14-1 0,17-2 0,0 0 0,-14 0 0,-14 0 0,-6 0 0,-5 0 0,-8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11.802"/>
    </inkml:context>
    <inkml:brush xml:id="br0">
      <inkml:brushProperty name="width" value="0.06174" units="cm"/>
      <inkml:brushProperty name="height" value="0.06174" units="cm"/>
      <inkml:brushProperty name="color" value="#FFFFFF"/>
    </inkml:brush>
  </inkml:definitions>
  <inkml:trace contextRef="#ctx0" brushRef="#br0">72 0 24575,'-3'10'0,"-2"0"0,-2 4 0,-1 3 0,0-3 0,4-2 0,-1-3 0,4-2 0,-3 1 0,2-1 0,-2 6 0,-2 3 0,0 0 0,2-1 0,0-7 0,19-3 0,31-2 0,14 1 0,4-3 0,-18 0-6784,-25-1 6784,-11 0 0,-5 0 0,-2 0 0,-2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13.272"/>
    </inkml:context>
    <inkml:brush xml:id="br0">
      <inkml:brushProperty name="width" value="0.06174" units="cm"/>
      <inkml:brushProperty name="height" value="0.06174" units="cm"/>
      <inkml:brushProperty name="color" value="#FFFFFF"/>
    </inkml:brush>
  </inkml:definitions>
  <inkml:trace contextRef="#ctx0" brushRef="#br0">42 1 24575,'-15'78'0,"8"-30"0,-8 35 0,11-61 0,3-9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18.313"/>
    </inkml:context>
    <inkml:brush xml:id="br0">
      <inkml:brushProperty name="width" value="0.06174" units="cm"/>
      <inkml:brushProperty name="height" value="0.06174" units="cm"/>
      <inkml:brushProperty name="color" value="#FFFFFF"/>
    </inkml:brush>
  </inkml:definitions>
  <inkml:trace contextRef="#ctx0" brushRef="#br0">103 260 24575,'4'-6'0,"-2"3"0,2-1 0,-3 2 0,2-3 0,-2-4 0,3-6 0,4-6 0,0-9 0,-1-3 0,0 2 0,-4 5 0,-1 7 0,-2 5 0,-2 2 0,-1 1 0,0 0 0,1 4 0,-2 6 0,-5 6 0,-4 4 0,-6 4 0,0 5 0,3-1 0,5-1 0,0 2 0,2 0 0,0 1 0,2 3 0,2 1 0,2 0 0,1 2 0,-2 0 0,2-1 0,-1-7 0,2 1 0,1-2 0,1-3 0,-1 2 0,3 3 0,-2 0 0,-1 0 0,1-10 0,1 2 0,-2-2 0,2 1 0,-1 3 0,-1 0 0,1 6 0,-1-5 0,2 1 0,-2-4 0,1-4 0,-1-1 0,2-4 0,6-10 0,6-8 0,2-4 0,0-1 0,-5 4 0,-1 6 0,-3 0 0,0 5 0,-1 1 0,0 0 0,0 1 0,0 1 0,1 1 0,-1-1 0,0 0 0,-2 3 0,-2 3 0,0 7 0,-1-2 0,2 3 0,-1 2 0,-1-5 0,-1-2 0,1 0 0,-1 0 0,0-1 0,0 2 0,-1 4 0,0-3 0,-1 1 0,2-2 0,0 0 0,0 7 0,0 0 0,0 6 0,2-9 0,-2-4 0,1-6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7:10:53.206"/>
    </inkml:context>
    <inkml:brush xml:id="br0">
      <inkml:brushProperty name="width" value="0.3" units="cm"/>
      <inkml:brushProperty name="height" value="0.6" units="cm"/>
      <inkml:brushProperty name="color" value="#969696"/>
      <inkml:brushProperty name="tip" value="rectangle"/>
      <inkml:brushProperty name="rasterOp" value="maskPen"/>
    </inkml:brush>
  </inkml:definitions>
  <inkml:trace contextRef="#ctx0" brushRef="#br0">0 3702,'59'-51,"-9"7,-14 21,9-9,19-12,13-9,-19 18,1 0,31-18,-28 15,2 1,31-20,6-4,2-7,-46 32,2-1,10-2,2-1,9-3,3 1,3 2,1 1,-3 2,0 3,2 2,-1 2,-6 2,2 1,13-7,5-1,8-5,2-3,11-8,2-1,-29 13,1-2,0 1,-5 3,1 0,1 2,6-3,-1 1,3 3,2 1,-1 1,1 2,2 0,-1 2,1 0,0 2,0 0,-3 3,-5 1,-1 1,-3 0,37-8,-5 2,-1 0,-3-1,-1 2,0 0,7 0,4 0,-40 10,2 1,-1-1,1 2,1 0,1-1,3 2,3 0,-1 0,-3 1,1 1,1 0,1 0,2-1,-1 0,0 2,-1 1,-1-2,-4 1,-3-1,0 0,38-5,-1 0,-11-2,-2 0,-6 0,-1-1,0 2,-3 0,-2 3,-2 0,-6 3,-2 1,1-2,-1 2,2-1,-1 1,2 0,0 0,1 1,2 2,5-1,0 1,10-1,2 2,8-1,3 1,-37 1,1-1,1 2,-2-1,-2 1,2 0,-2-1,2 1,-1 0,5-1,1 1,1-1,2 0,1-2,1 2,5-1,2-1,-1 1,1-1,-1 1,0-1,-8 2,0-2,-4 3,-4 1,-2-1,-1 0,35 0,-1-1,-8 1,-1 0,-3 1,-1-1,-4 2,-2-2,-6 1,-1 1,-5-1,-2 0,-1 2,1 0,2 1,-1 0,5 2,1 1,0 0,-1-1,5-1,-2 1,2-1,1 0,5-1,2 0,2 2,3-1,3 0,1 1,7-1,1 0,-1 2,1-1,-5 0,1 0,-9 1,1 1,-4-2,-2 2,2-1,0-2,6 1,1-1,-2 0,-1 0,-6-1,-1 0,-5-1,-2 0,-2 0,-2-1,4 1,-1 0,6-1,1 2,0 0,1 0,-1 0,-3 0,-1 0,-1 0,1 0,-2 0,4 0,-1 0,2 0,-1 0,0 0,-2 0,-7 0,-1-1,-5 0,0-2,1-1,2 0,6-3,1-3,9 1,-1-1,3 1,-3 1,-9-1,-2 2,-11 2,-2 0,-8 2,0 1,-6-2,2-1,1-1,2 1,1-1,5-2,31-4,1 2,-20 1,1 1,26-5,6-2,-34 5,1-3,-5 1,11-3,-1 0,31-6,-4 1,-46 5,-4 1,2-4,-2-1,1-1,-2-1,48-17,0-5,1 1,0-3,-55 19,-2-2,31-13,-25 8,-29 16,-22 9,-10 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57:40.123"/>
    </inkml:context>
    <inkml:brush xml:id="br0">
      <inkml:brushProperty name="width" value="0.06174" units="cm"/>
      <inkml:brushProperty name="height" value="0.06174" units="cm"/>
      <inkml:brushProperty name="color" value="#FFFFFF"/>
    </inkml:brush>
  </inkml:definitions>
  <inkml:trace contextRef="#ctx0" brushRef="#br0">0 141 24575,'1'-6'0,"-1"3"0,2 0 0,-2-1 0,1 0 0,2-2 0,0-5 0,4-2 0,1-4 0,1-1 0,-1-2 0,-2 6 0,-2 5 0,-1 3 0,-2 3 0,0 0 0,1 2 0,-2 1 0,0 1 0,1 3 0,0 0 0,-1 0 0,0 0 0,0 0 0,0 0 0,0 0 0,0-2 0,0 0 0,0-1 0,0 1 0,0 2 0,0 2 0,0-1 0,2 1 0,-2 1 0,1-1 0,-1-2 0,0 0 0,0 0 0,0-3 0,0 3 0,1-1 0,-1 1 0,1 2 0,1 2 0,-1 1 0,-1 0 0,1-1 0,-1-3 0,0-1 0,0-1 0,0-2 0,0 4 0,0 5 0,2 0 0,-2 6 0,1-2 0,0 2 0,2-3 0,-2 0 0,-1-2 0,1 0 0,1-3 0,-2-1 0,1 2 0,-1-5 0,0 3 0,0-3 0,0 1 0,0 3 0,0 4 0,0-1 0,1 4 0,1 0 0,-2 2 0,0 0 0,0-4 0,0-4 0,0-4 0,0-2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21.641"/>
    </inkml:context>
    <inkml:brush xml:id="br0">
      <inkml:brushProperty name="width" value="0.06174" units="cm"/>
      <inkml:brushProperty name="height" value="0.06174" units="cm"/>
      <inkml:brushProperty name="color" value="#FFFFFF"/>
    </inkml:brush>
  </inkml:definitions>
  <inkml:trace contextRef="#ctx0" brushRef="#br0">1 6 24575,'0'-3'0,"0"1"0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29.095"/>
    </inkml:context>
    <inkml:brush xml:id="br0">
      <inkml:brushProperty name="width" value="0.06174" units="cm"/>
      <inkml:brushProperty name="height" value="0.06174" units="cm"/>
      <inkml:brushProperty name="color" value="#FFFFFF"/>
    </inkml:brush>
  </inkml:definitions>
  <inkml:trace contextRef="#ctx0" brushRef="#br0">58 1 24575,'7'0'0,"-1"0"0,3 0 0,-2 0 0,1 0 0,6 0 0,6 2 0,2-1 0,-6 3 0,-8-1 0,-4 1 0,-1-3 0,0 3 0,-1 1 0,0 0 0,-2 0 0,2-2 0,-2 1 0,-2-1 0,0 1 0,-3 2 0,-2 3 0,-1-1 0,1 3 0,0-3 0,4-3 0,1-1 0,0-3 0,1 1 0,-1-2 0,-2 2 0,1 1 0,-2 2 0,2 0 0,-3 0 0,3 1 0,-2-3 0,0 2 0,-2-2 0,2 3 0,0-1 0,1-4 0,6-1 0,5 0 0,5 2 0,3-2 0,0 4 0,-3-3 0,-1 1 0,-5 1 0,0-1 0,-3-2 0,0 3 0,-1-1 0,-2 3 0,2 5 0,-2 1 0,0 2 0,0-4 0,1-4 0,-1 0 0,0-3 0,0 1 0,-3 2 0,1 4 0,-4-1 0,0 1 0,-2 3 0,-2-1 0,3 1 0,0-5 0,-1-5 0,-3-4 0,1 0 0,5 2 0,2-1 0,-1 1 0,-4 0 0,1-2 0,-2-1 0,4 1 0,0-1 0,-2 1 0,4-2 0,-4-1 0,-3-1 0,-4-5 0,3 3 0,4 3 0,5 1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31.857"/>
    </inkml:context>
    <inkml:brush xml:id="br0">
      <inkml:brushProperty name="width" value="0.06174" units="cm"/>
      <inkml:brushProperty name="height" value="0.06174" units="cm"/>
      <inkml:brushProperty name="color" value="#FFFFFF"/>
    </inkml:brush>
  </inkml:definitions>
  <inkml:trace contextRef="#ctx0" brushRef="#br0">267 0 24575,'-102'48'0,"70"-31"0,-72 37 0,95-44 0,1 0 0,3 2 0,1 0 0,1 5 0,3 0 0,0-1 0,2-4 0,5-4 0,13 1 0,17 2 0,19 3 0,1-4 0,-10-3 0,-21-2 0,-13-7 0,-2 1 0,-1-3 0,0-1 0,-3 2 0,-4-1 0,1-2 0,1-1 0,-4 0 0,1 0 0,0 0 0,-2-1 0,2-6 0,-2 2 0,0 4 0,0 1 0,0 4 0,0-1 0,-2 1 0,-2-2 0,3 1 0,-3 1 0,3 1 0,-4 1 0,-2-3 0,-2 1 0,-1 1 0,1 0 0,3 1 0,-3 1 0,-3 1 0,-1 3 0,-1 1 0,4-2 0,-4 4 0,1 0 0,-1 1 0,2-1 0,7-2 0,3-5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34.933"/>
    </inkml:context>
    <inkml:brush xml:id="br0">
      <inkml:brushProperty name="width" value="0.06174" units="cm"/>
      <inkml:brushProperty name="height" value="0.06174" units="cm"/>
      <inkml:brushProperty name="color" value="#FFFFFF"/>
    </inkml:brush>
  </inkml:definitions>
  <inkml:trace contextRef="#ctx0" brushRef="#br0">214 0 24575,'-12'10'0,"-2"2"0,2 0 0,0 2 0,2-4 0,5-2 0,0-1 0,3-2 0,-1 4 0,3 1 0,1 0 0,3 4 0,8-1 0,7 4 0,8-1 0,2-3 0,-2-2 0,-7-3 0,-8-3 0,-7-1 0,-3-1 0,0 0 0,-1 2 0,-1-3 0,0 3 0,0-1 0,-1-1 0,-3 4 0,-3-4 0,1 1 0,1-1 0,1-1 0,-1-1 0,0 1 0,-2 0 0,2 1 0,-2-1 0,2 0 0,-5-2 0,-14 1 0,-8 4 0,-1 1 0,3 0 0,11 3 0,6-6 0,-1-1 0,4-4 0,-2-3 0,2-2 0,1 2 0,1 0 0,3 0 0,-1 3 0,3 1 0,3 1 0,0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36.455"/>
    </inkml:context>
    <inkml:brush xml:id="br0">
      <inkml:brushProperty name="width" value="0.06174" units="cm"/>
      <inkml:brushProperty name="height" value="0.06174" units="cm"/>
      <inkml:brushProperty name="color" value="#FFFFFF"/>
    </inkml:brush>
  </inkml:definitions>
  <inkml:trace contextRef="#ctx0" brushRef="#br0">1 1 24575,'133'17'0,"-28"-2"0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40.088"/>
    </inkml:context>
    <inkml:brush xml:id="br0">
      <inkml:brushProperty name="width" value="0.06174" units="cm"/>
      <inkml:brushProperty name="height" value="0.06174" units="cm"/>
      <inkml:brushProperty name="color" value="#FFFFFF"/>
    </inkml:brush>
  </inkml:definitions>
  <inkml:trace contextRef="#ctx0" brushRef="#br0">68 0 24575,'0'12'0,"0"-2"0,0-1 0,0 1 0,0-2 0,0 3 0,0 2 0,0 9 0,-2 14 0,1 7 0,-3 1 0,3-10 0,-1-10 0,0-6 0,2-2 0,-2 1 0,2 0 0,0 1 0,0 1 0,-1 3 0,-1 0 0,0-3 0,1-4 0,-1-3 0,-1 2 0,-4 5 0,-3 3 0,1-2 0,2-5 0,4-11 0,1-8 0,0-8 0,1-3 0,-1-5 0,4-7 0,-1-2 0,1-5 0,2 3 0,-3 11 0,3 1 0,1 12 0,3-5 0,2 0 0,4 2 0,-2 1 0,-2 3 0,-5 1 0,0 1 0,-1 2 0,-1 1 0,-1-1 0,0 2 0,-1 0 0,-1-2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41.128"/>
    </inkml:context>
    <inkml:brush xml:id="br0">
      <inkml:brushProperty name="width" value="0.06174" units="cm"/>
      <inkml:brushProperty name="height" value="0.06174" units="cm"/>
      <inkml:brushProperty name="color" value="#FFFFFF"/>
    </inkml:brush>
  </inkml:definitions>
  <inkml:trace contextRef="#ctx0" brushRef="#br0">0 1 24575,'0'0'0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2:13.081"/>
    </inkml:context>
    <inkml:brush xml:id="br0">
      <inkml:brushProperty name="width" value="0.06174" units="cm"/>
      <inkml:brushProperty name="height" value="0.06174" units="cm"/>
      <inkml:brushProperty name="color" value="#FFFFFF"/>
    </inkml:brush>
  </inkml:definitions>
  <inkml:trace contextRef="#ctx0" brushRef="#br0">122 1 24575,'-2'9'0,"0"4"0,0 3 0,-1 4 0,1 0 0,-2 0 0,2-4 0,1-5 0,-3 0 0,2-4 0,0-1 0,0-1 0,1 4 0,-1 6 0,-2 8 0,2-3 0,0-5 0,8-8 0,25-9 0,15-3 0,2 1 0,-10-1 0,-22 1 0,1 8 0,7 3 0,7 6 0,0 3 0,-5-7 0,-8 0 0,-11-7 0,1 3 0,-5-3 0,1 5 0,0 4 0,1 4 0,-1 3 0,0-2 0,-3-7 0,1-3 0,-2-1 0,0-1 0,-2 1 0,1 1 0,-3 6 0,-5 5 0,0 6 0,-2-1 0,-2-2 0,4-4 0,1-7 0,3-5 0,-4 0 0,-2 3 0,-2-2 0,0 1 0,4-1 0,-2-1 0,-4 3 0,-7 0 0,0-1 0,4-1 0,5-5 0,2 0 0,0 0 0,-2-2 0,2-1 0,0 1 0,-2-2 0,-3-1 0,-4 1 0,0-1 0,1-1 0,8 1 0,-3-11 0,1-10 0,-2-8 0,0 3 0,6 9 0,6 13 0,1 2 0,0 7 0,2 0 0,0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50.718"/>
    </inkml:context>
    <inkml:brush xml:id="br0">
      <inkml:brushProperty name="width" value="0.06174" units="cm"/>
      <inkml:brushProperty name="height" value="0.06174" units="cm"/>
      <inkml:brushProperty name="color" value="#FFFFFF"/>
    </inkml:brush>
  </inkml:definitions>
  <inkml:trace contextRef="#ctx0" brushRef="#br0">0 3 24575,'5'0'0,"1"-2"0,1 2 0,8 0 0,5 0 0,6 0 0,7 2 0,2 0 0,-6-2 0,-9 3 0,-3-3 0,-8 0 0,2 0 0,-4 0 0,-3 0 0,-1 0 0,5 0 0,-7 0 0,5 0 0,-6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52.649"/>
    </inkml:context>
    <inkml:brush xml:id="br0">
      <inkml:brushProperty name="width" value="0.06174" units="cm"/>
      <inkml:brushProperty name="height" value="0.06174" units="cm"/>
      <inkml:brushProperty name="color" value="#FFFFFF"/>
    </inkml:brush>
  </inkml:definitions>
  <inkml:trace contextRef="#ctx0" brushRef="#br0">0 1 24575,'27'0'0,"6"0"0,11 0 0,-5 2 0,-12-2 0,-5 2 0,-7-2 0,-2-2 0,-6 2 0,-3 0 0,-6-2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57:46.690"/>
    </inkml:context>
    <inkml:brush xml:id="br0">
      <inkml:brushProperty name="width" value="0.06174" units="cm"/>
      <inkml:brushProperty name="height" value="0.06174" units="cm"/>
      <inkml:brushProperty name="color" value="#FFFFFF"/>
    </inkml:brush>
  </inkml:definitions>
  <inkml:trace contextRef="#ctx0" brushRef="#br0">31 0 24575,'0'4'0,"0"1"0,0 2 0,0 0 0,-1 6 0,-2 4 0,1 3 0,-1 1 0,2 0 0,0-6 0,-1-2 0,0-1 0,2-3 0,0 3 0,0 0 0,0 2 0,0 0 0,-2 2 0,2-2 0,-1 2 0,0 1 0,-1-2 0,2 0 0,-1-2 0,0-3 0,0 1 0,1 0 0,-2 4 0,2 2 0,-2-1 0,0 3 0,1-2 0,1-3 0,1-2 0,-1-3 0,2-3 0,-2-2 0,0 0 0,0 1 0,0 1 0,0 0 0,0 3 0,0 0 0,0 3 0,0 0 0,0-4 0,0-2 0,0-2 0,1-1 0,-1 2 0,1-3 0,-1 4 0,2-6 0,0-4 0,3-4 0,3-4 0,0-5 0,1-2 0,-1-2 0,0-1 0,-3 1 0,-1 4 0,-2 3 0,1 3 0,-2 2 0,1 3 0,0-1 0,1 2 0,-1 1 0,0 3 0,-1-3 0,2 0 0,-1-3 0,1 1 0,-1 1 0,2 1 0,6 0 0,5-1 0,5-2 0,-2 2 0,-5 1 0,-5 3 0,-4-1 0,1 5 0,-1 1 0,1 1 0,-1 2 0,-3-2 0,-1-1 0,0-3 0,2 3 0,-1 0 0,0 2 0,0 3 0,2 6 0,0 0 0,1 1 0,-1-4 0,0-2 0,0-3 0,-2 1 0,0-2 0,2 3 0,-1 4 0,2-1 0,-1-2 0,0-1 0,-2-1 0,0-3 0,-1 1 0,0-4 0,0 3 0,0-1 0,0 0 0,0-1 0,0 0 0,1 0 0,-1-1 0,2 3 0,-1 4 0,0 4 0,1-4 0,-1-2 0,-1-6 0,0-1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58.212"/>
    </inkml:context>
    <inkml:brush xml:id="br0">
      <inkml:brushProperty name="width" value="0.06174" units="cm"/>
      <inkml:brushProperty name="height" value="0.06174" units="cm"/>
      <inkml:brushProperty name="color" value="#FFFFFF"/>
    </inkml:brush>
  </inkml:definitions>
  <inkml:trace contextRef="#ctx0" brushRef="#br0">159 1 24575,'-2'11'0,"-2"5"0,-3 8 0,-1 5 0,1-4 0,3-7 0,1-9 0,-1 2 0,-1 9 0,-6 11 0,-6 14 0,1 4 0,-1 2 0,2-2 0,4-7 0,4-2 0,0-8 0,1-8 0,3-6 0,1-2 0,0-5 0,6-5 0,5-3 0,7-8 0,6-1 0,6-1 0,3-2 0,0 4 0,-7 1 0,0 0 0,0 1 0,8 1 0,5-2 0,-4 1 0,-13 1 0,-5 2 0,-4 0 0,-4 0 0,-1 0 0,-4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1:59.989"/>
    </inkml:context>
    <inkml:brush xml:id="br0">
      <inkml:brushProperty name="width" value="0.06174" units="cm"/>
      <inkml:brushProperty name="height" value="0.06174" units="cm"/>
      <inkml:brushProperty name="color" value="#FFFFFF"/>
    </inkml:brush>
  </inkml:definitions>
  <inkml:trace contextRef="#ctx0" brushRef="#br0">63 0 24575,'-7'22'0,"0"1"0,-1-1 0,1-2 0,3-4 0,-1 4 0,-1 2 0,1 5 0,-1-1 0,3-5 0,1-4 0,0-6 0,2-4 0,0 0 0,0-7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2:03.657"/>
    </inkml:context>
    <inkml:brush xml:id="br0">
      <inkml:brushProperty name="width" value="0.06174" units="cm"/>
      <inkml:brushProperty name="height" value="0.06174" units="cm"/>
      <inkml:brushProperty name="color" value="#FFFFFF"/>
    </inkml:brush>
  </inkml:definitions>
  <inkml:trace contextRef="#ctx0" brushRef="#br0">149 7 24575,'26'-3'0,"0"1"0,3 2 0,-2-2 0,-10 2 0,-4 2 0,-2-2 0,-4 2 0,2-2 0,-1 5 0,3 6 0,0 0 0,1 3 0,-4-3 0,-3 0 0,-3-4 0,0-3 0,-4 3 0,-3 2 0,-3 4 0,-1 3 0,0-3 0,-2-2 0,-2-2 0,-2-2 0,1-1 0,-3-1 0,3 2 0,-1-1 0,2-1 0,-1-1 0,-19 5 0,-4 2 0,-2 0 0,16-2 0,30-2 0,17 0 0,5 2 0,4-3 0,-11-1 0,-5 1 0,-1 1 0,-3 0 0,0 2 0,-2-3 0,-4 3 0,-2 0 0,-1 0 0,-2-2 0,0 0 0,-2 6 0,-2 5 0,2 4 0,-2-2 0,2-4 0,-2-3 0,0-4 0,1 2 0,-3 0 0,2 3 0,0 1 0,-1 1 0,-1 0 0,2-1 0,0 1 0,-1-1 0,-1 1 0,0-7 0,1-2 0,-1-3 0,-1 1 0,-3 1 0,-1 1 0,-4 2 0,4-2 0,0-1 0,3-1 0,3-5 0,-1 2 0,2 0 0,-1-2 0,-16 5 0,-17-1 0,-10 3 0,4-1 0,20-3 0,18-1 0,4-2 0,0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2:06.593"/>
    </inkml:context>
    <inkml:brush xml:id="br0">
      <inkml:brushProperty name="width" value="0.06174" units="cm"/>
      <inkml:brushProperty name="height" value="0.06174" units="cm"/>
      <inkml:brushProperty name="color" value="#FFFFFF"/>
    </inkml:brush>
  </inkml:definitions>
  <inkml:trace contextRef="#ctx0" brushRef="#br0">167 3 24575,'-15'0'0,"4"0"0,6 2 0,-3 1 0,1 1 0,-8 7 0,-1 3 0,-1 4 0,1-3 0,5-2 0,0 1 0,3-1 0,1 1 0,0 3 0,3-1 0,0 0 0,3-5 0,-1 0 0,2-2 0,0-2 0,-2 1 0,2 4 0,2-3 0,0-1 0,1 1 0,5 3 0,3 3 0,3 1 0,5-3 0,-1 1 0,-5-10 0,3-2 0,3-2 0,6 0 0,5-2 0,-8 0 0,-6 0 0,-7-1 0,-2 3 0,1-4 0,-3 2 0,6-3 0,-2-4 0,4-2 0,-2 0 0,-2 0 0,1 2 0,1-7 0,-2-2 0,0 3 0,-2 1 0,-3 6 0,-4 1 0,2-4 0,-2-3 0,-2-6 0,2 0 0,-2 0 0,0 4 0,2 8 0,-2 1 0,1 2 0,-1 1 0,-2-3 0,-1 3 0,-3-5 0,-1 0 0,-2 2 0,0-2 0,2 5 0,-4-1 0,2 5 0,-5-2 0,1 0 0,2 2 0,8 0 0,14 2 0,-5 0 0,5 1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2:09.145"/>
    </inkml:context>
    <inkml:brush xml:id="br0">
      <inkml:brushProperty name="width" value="0.06174" units="cm"/>
      <inkml:brushProperty name="height" value="0.06174" units="cm"/>
      <inkml:brushProperty name="color" value="#FFFFFF"/>
    </inkml:brush>
  </inkml:definitions>
  <inkml:trace contextRef="#ctx0" brushRef="#br0">182 20 24575,'-73'20'0,"14"-4"0,56-12 0,-3 1 0,3 1 0,-5 8 0,-1 4 0,0 6 0,3 1 0,3-5 0,1-7 0,2-4 0,0-5 0,2-1 0,7 1 0,2 1 0,4 1 0,3 3 0,2 0 0,2 0 0,-2-5 0,-7 1 0,0-3 0,0 3 0,1-3 0,-1 0 0,0-2 0,0 0 0,2 2 0,-3 1 0,1-3 0,-4 2 0,0-2 0,4-2 0,0-1 0,2 1 0,-4 0 0,-4 0 0,-3-1 0,3 1 0,2-2 0,0-3 0,2 0 0,-3 1 0,-3 1 0,1-1 0,-3-3 0,1 2 0,-2-2 0,0 0 0,0 0 0,-2 5 0,1-3 0,-1 3 0,0-5 0,-1-5 0,-1-4 0,-2 1 0,-1 1 0,1 3 0,0 4 0,2 0 0,-1 2 0,3 3 0,-4-1 0,-1 1 0,-5-1 0,3-1 0,2 1 0,1 1 0,0 1 0,-3 1 0,-15 0 0,-6-3 0,-3 3 0,15 0 0,20 2 0,1 0 0,8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2:16.249"/>
    </inkml:context>
    <inkml:brush xml:id="br0">
      <inkml:brushProperty name="width" value="0.06174" units="cm"/>
      <inkml:brushProperty name="height" value="0.06174" units="cm"/>
      <inkml:brushProperty name="color" value="#FFFFFF"/>
    </inkml:brush>
  </inkml:definitions>
  <inkml:trace contextRef="#ctx0" brushRef="#br0">1 4 24575,'4'0'0,"-1"0"0,1 0 0,3 0 0,4 0 0,4 0 0,-2 0 0,-4 0 0,0 0 0,6 0 0,1 0 0,4 0 0,-3 0 0,-4 0 0,1 0 0,-1 3 0,4-3 0,-3 2 0,-1-2 0,2-2 0,-2-1 0,5 1 0,-3 0 0,-6 2 0,-4 0 0,-5 0 0,2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02:23.155"/>
    </inkml:context>
    <inkml:brush xml:id="br0">
      <inkml:brushProperty name="width" value="0.06174" units="cm"/>
      <inkml:brushProperty name="height" value="0.06174" units="cm"/>
      <inkml:brushProperty name="color" value="#FFFFFF"/>
    </inkml:brush>
  </inkml:definitions>
  <inkml:trace contextRef="#ctx0" brushRef="#br0">0 0 24575,'0'13'0,"0"1"0,2 8 0,-2 5 0,2 4 0,-2 5 0,-2 2 0,2-3 0,-2-4 0,2-4 0,0-9 0,0-5 0,0 1 0,0-1 0,0 1 0,0 6 0,2 9 0,0 4 0,-1-8 0,-1-10 0,4-21 0,3-12 0,1-9 0,-1-4 0,0 0 0,1 2 0,-1 2 0,-1 2 0,-1 1 0,4-5 0,-1-5 0,1 5 0,-4 7 0,-1 13 0,0 5 0,-1-3 0,1 5 0,1-3 0,5 5 0,10-2 0,7 0 0,3 0 0,-3-1 0,-7 1 0,-7 2 0,0 5 0,1 3 0,-1 6 0,0 6 0,-2-2 0,-5-5 0,-5 3 0,1-5 0,0 2 0,-2-2 0,2 3 0,-2-3 0,-2 2 0,2 1 0,0-3 0,-2-2 0,0 0 0,1-3 0,-1 1 0,2 0 0,0-3 0,0 5 0,0 0 0,0 0 0,5-11 0,4-25 0,2-9 0,0-4 0,-5 9 0,-2 15 0,-1 5 0,1 0 0,0-2 0,-1-5 0,1-4 0,1 4 0,1 2 0,-2 5 0,-3 4 0,3 1 0,-2 3 0,3 1 0,1 2 0,1 0 0,-1 0 0,-1 0 0,1 0 0,-3 2 0,5 3 0,-1-3 0,0 5 0,-1 2 0,-1 4 0,1 5 0,-1 0 0,-1-5 0,-2-4 0,0-2 0,-2-3 0,0 1 0,0 1 0,0 5 0,0 3 0,0 1 0,0 3 0,0-2 0,0 2 0,0-5 0,0 0 0,0-1 0,0 3 0,0 3 0,-2-5 0,2 1 0,-2-1 0,2 1 0,0 1 0,0 1 0,-2-3 0,4-4 0,-2-4 0,2-5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19:28.053"/>
    </inkml:context>
    <inkml:brush xml:id="br0">
      <inkml:brushProperty name="width" value="0.06174" units="cm"/>
      <inkml:brushProperty name="height" value="0.06174" units="cm"/>
      <inkml:brushProperty name="color" value="#FFFFFF"/>
    </inkml:brush>
  </inkml:definitions>
  <inkml:trace contextRef="#ctx0" brushRef="#br0">0 90 24575,'0'-6'0,"1"1"0,-1 3 0,2-1 0,-2 0 0,1 1 0,2-2 0,0-1 0,1-1 0,0 1 0,0 1 0,0-1 0,-1 1 0,-2 0 0,0 2 0,1 0 0,-1 1 0,0-2 0,2 0 0,-1 0 0,1 0 0,0 1 0,-1-1 0,-1 2 0,1-2 0,0 2 0,0 0 0,0-2 0,1 3 0,-2 1 0,-1 2 0,0 2 0,0 2 0,-1 0 0,0 1 0,-1 1 0,1 0 0,-2 1 0,2-4 0,1 1 0,-1-1 0,-1-1 0,2 3 0,0 0 0,0 1 0,0 2 0,0-1 0,0 0 0,0-1 0,0-1 0,0 1 0,0 1 0,0-1 0,0-2 0,0 1 0,0-2 0,0-1 0,0-1 0,0-2 0,-1 0 0,1 0 0,-1 3 0,1 2 0,0 3 0,0 1 0,0 0 0,0 1 0,0-1 0,0-4 0,0-3 0,0 2 0,-1 0 0,-2 2 0,2 2 0,-2 1 0,2-4 0,1-1 0,-2-4 0,2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19:32.743"/>
    </inkml:context>
    <inkml:brush xml:id="br0">
      <inkml:brushProperty name="width" value="0.06174" units="cm"/>
      <inkml:brushProperty name="height" value="0.06174" units="cm"/>
      <inkml:brushProperty name="color" value="#FFFFFF"/>
    </inkml:brush>
  </inkml:definitions>
  <inkml:trace contextRef="#ctx0" brushRef="#br0">0 71 24575,'0'-2'0,"0"-1"0,0 1 0,0 0 0,3 0 0,-1-4 0,3 0 0,-1 1 0,0-1 0,-2 4 0,0-1 0,1 1 0,1 0 0,-2 0 0,2 0 0,-1 2 0,1-2 0,2 1 0,3-3 0,2 0 0,0 0 0,0 3 0,5-2 0,-1 3 0,5-1 0,-1-1 0,-4 2 0,-6-1 0,-3 1 0,-1 1 0,3 2 0,4 3 0,0 2 0,-1 1 0,-3-1 0,-3-1 0,-2-2 0,-2 3 0,-2-2 0,-2 5 0,-2 3 0,-1 0 0,-1 1 0,-2-2 0,1-2 0,-2 0 0,1-5 0,0 1 0,-1-3 0,1 0 0,2 0 0,-3-1 0,1 1 0,0-1 0,3 1 0,2-2 0,0 1 0,1 1 0,-1 0 0,0 0 0,2 1 0,-2 0 0,0-1 0,0 1 0,-1 1 0,1-3 0,0 3 0,-1-2 0,2-2 0,1 1 0,2-1 0,-3 1 0,0 2 0,0 0 0,-4 3 0,-1 1 0,-1 4 0,-1-1 0,2-1 0,3-4 0,2-3 0,0-1 0,6-1 0,5 1 0,5 0 0,4-2 0,-4-1 0,-4 1 0,14-2 0,3 0 0,-1 1 0,-4-2 0,-16 2 0,3-1 0,5 1 0,7-1 0,0 1 0,-3 0 0,-6-2 0,-6 1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19:36.273"/>
    </inkml:context>
    <inkml:brush xml:id="br0">
      <inkml:brushProperty name="width" value="0.06174" units="cm"/>
      <inkml:brushProperty name="height" value="0.06174" units="cm"/>
      <inkml:brushProperty name="color" value="#FFFFFF"/>
    </inkml:brush>
  </inkml:definitions>
  <inkml:trace contextRef="#ctx0" brushRef="#br0">122 27 24575,'-9'5'0,"2"0"0,0 1 0,0-1 0,2 0 0,-1 2 0,2-2 0,-1 1 0,-1 2 0,-1 4 0,-3 2 0,0 4 0,0 1 0,2-2 0,1-3 0,2-2 0,3-1 0,-1-1 0,3-1 0,-1-3 0,-1 1 0,2 0 0,-1 1 0,1 1 0,1 1 0,-1-4 0,2-1 0,-1-1 0,-1-1 0,1 1 0,1 0 0,0-1 0,3 3 0,2-2 0,-1 0 0,2-1 0,-3 1 0,2-2 0,1 0 0,2 0 0,-1-2 0,-2 1 0,-1-2 0,2-3 0,4 0 0,3 0 0,1-1 0,0-2 0,-2 1 0,-2-1 0,-4 2 0,-2 0 0,-1-1 0,-1 3 0,0-1 0,-1 0 0,-1 0 0,1 0 0,0 0 0,-1 0 0,2-2 0,0-2 0,0-3 0,-2 0 0,0-1 0,-1-1 0,2 0 0,-2 1 0,-1-1 0,-1 1 0,-1 2 0,1 2 0,0 2 0,1-1 0,-2-1 0,1-1 0,-1-1 0,0 2 0,0 3 0,0 1 0,1 2 0,0 0 0,-2-1 0,-1-2 0,-2 0 0,-2-2 0,1 0 0,1 0 0,1 2 0,1 1 0,1 4 0,1-1 0,-2-1 0,0 1 0,1 1 0,-1 0 0,3 0 0,0 0 0,1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57:51.458"/>
    </inkml:context>
    <inkml:brush xml:id="br0">
      <inkml:brushProperty name="width" value="0.06174" units="cm"/>
      <inkml:brushProperty name="height" value="0.06174" units="cm"/>
      <inkml:brushProperty name="color" value="#FFFFFF"/>
    </inkml:brush>
  </inkml:definitions>
  <inkml:trace contextRef="#ctx0" brushRef="#br0">398 18 24575,'-2'2'0,"-2"-1"0,1-2 0,-2-1 0,1 1 0,-1 0 0,1-1 0,-1 1 0,1 1 0,-1-1 0,1-1 0,0 1 0,-3 0 0,1 1 0,-3-3 0,2 3 0,-3-2 0,2 2 0,-3-2 0,0 1 0,3 1 0,-2 0 0,-6 0 0,-1 0 0,1 1 0,7-1 0,4 2 0,1-1 0,0-1 0,-1 1 0,1 1 0,0-2 0,-2 2 0,-3 1 0,-7 3 0,-2 2 0,-3 4 0,1-1 0,1 4 0,3-2 0,2 1 0,3 2 0,4-2 0,0 4 0,2 1 0,1-1 0,1-1 0,2-3 0,1-6 0,1-2 0,3-3 0,3 4 0,1-1 0,5 2 0,5 0 0,1-2 0,2-2 0,-5-1 0,-1-2 0,1 0 0,4 1 0,4-4 0,4 1 0,-2-3 0,-5-1 0,-7 1 0,-2 0 0,-3 0 0,-1 0 0,-2-1 0,-1 2 0,-2 1 0,2-1 0,0-1 0,1-1 0,-1 0 0,-1-2 0,0 1 0,-1-1 0,0 1 0,0-1 0,-1-2 0,2 3 0,-1-3 0,-2-3 0,2-1 0,-1-4 0,1-1 0,-2-1 0,1 6 0,-2 6 0,0 1 0,0 4 0,0-1 0,0 1 0,0-1 0,0 2 0,0-2 0,0 12 0,0 4 0,0 11 0,0-2 0,0-4 0,0 0 0,0-1 0,0-2 0,0-5 0,0-5 0,0-2 0,0 1 0,0 1 0,0 1 0,0 1 0,0-1 0,0-3 0,0 2 0,0-2 0,0 1 0,3-2 0,8 6 0,12 4 0,11 4 0,7-1 0,-8-4 0,-10-7 0,-9-2 0,-4-2 0,6 0 0,0 0-6784,-5 0 6784,-5 1 0,-5-1 0,-13 2 0,9-2 0,-7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19:40.062"/>
    </inkml:context>
    <inkml:brush xml:id="br0">
      <inkml:brushProperty name="width" value="0.06174" units="cm"/>
      <inkml:brushProperty name="height" value="0.06174" units="cm"/>
      <inkml:brushProperty name="color" value="#FFFFFF"/>
    </inkml:brush>
  </inkml:definitions>
  <inkml:trace contextRef="#ctx0" brushRef="#br0">66 17 24575,'-5'3'0,"0"2"0,-2 3 0,1 1 0,0-2 0,3 0 0,1 0 0,1-1 0,0-1 0,-1-1 0,1 0 0,0 0 0,-2 2 0,1 1 0,-2 1 0,1 0 0,-1-1 0,2 0 0,0 1 0,1-3 0,-2-1 0,3-2 0,-1 2 0,1 0 0,0 3 0,0-1 0,0 2 0,0 0 0,0-2 0,0-2 0,0 0 0,0 0 0,4 3 0,0 2 0,1 1 0,-2-1 0,-1-5 0,0-1 0,-1-2 0,0 2 0,3 1 0,3 0 0,-1-2 0,1 2 0,-2-3 0,0-1 0,3 0 0,1 0 0,1 2 0,5-2 0,-1 1 0,0-1 0,-3 0 0,-5 0 0,-1-1 0,1-1 0,0 1 0,3-1 0,0-2 0,-1-2 0,1 0 0,2 1 0,-2-3 0,0 1 0,-4 1 0,2-2 0,-2 0 0,0 0 0,-1 2 0,0-1 0,-1 2 0,-2-4 0,0-1 0,1-1 0,-1 1 0,0 2 0,-1 0 0,0-1 0,0 0 0,0 1 0,0 3 0,0 2 0,-1 1 0,0-4 0,-1 1 0,-2-4 0,-1-3 0,0-1 0,1 3 0,1 3 0,2 4 0,-2 1 0,0 1 0,-5-3 0,-1 0 0,-2-1 0,5 2 0,0 2 0,1 1 0,-1 1 0,-2-1 0,1 2 0,2-1 0,0 2 0,1-2 0,1 0 0,1 0 0,-3 1 0,-1 0 0,1 0 0,1-1 0,2 0 0,-2 2 0,-3-1 0,1 2 0,-1 2 0,3-4 0,3 2 0,0-3 0,1 1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19:45.013"/>
    </inkml:context>
    <inkml:brush xml:id="br0">
      <inkml:brushProperty name="width" value="0.06174" units="cm"/>
      <inkml:brushProperty name="height" value="0.06174" units="cm"/>
      <inkml:brushProperty name="color" value="#FFFFFF"/>
    </inkml:brush>
  </inkml:definitions>
  <inkml:trace contextRef="#ctx0" brushRef="#br0">59 371 24575,'4'-8'0,"-1"-2"0,4-3 0,1-4 0,2-1 0,-1 1 0,-2 3 0,-2-2 0,2 0 0,-1-3 0,2-1 0,-2-2 0,0 0 0,-3 5 0,0 4 0,-2 8 0,-1 1 0,0-1 0,0-3 0,0-1 0,-1-3 0,0 0 0,-2-1 0,-1 0 0,-2-1 0,-1 1 0,2 5 0,0 3 0,1 2 0,0 2 0,-1-2 0,1 2 0,-1 2 0,-1 5 0,3 0 0,-3 3 0,2 2 0,2 0 0,-1 2 0,1 0 0,0 0 0,0 2 0,0 2 0,0 2 0,-1 2 0,2-3 0,-2-1 0,2-4 0,-2 0 0,1 0 0,-1 2 0,1 3 0,-1 1 0,-1 1 0,1-1 0,0-2 0,-1-2 0,1-5 0,2 2 0,-1-7 0,0 2 0,2-6 0,-1 3 0,1-3 0,0 3 0,0 1 0,-3 4 0,0 4 0,1 3 0,-1 0 0,1 2 0,-1 1 0,2 0 0,-1-4 0,1-3 0,1-2 0,0 0 0,0-3 0,0 0 0,0-1 0,0-2 0,0 1 0,1 2 0,-1-1 0,2 1 0,-1-2 0,-1-1 0,1-1 0,1-1 0,-1 1 0,1 1 0,4 1 0,0 2 0,1-2 0,-3-1 0,-3-3 0,1 2 0,2-1 0,2 1 0,-1 1 0,0-2 0,-2 0 0,3-1 0,-3 0 0,3 1 0,-4 0 0,-1 1 0,0-2 0,2 2 0,-2-3 0,0 1 0,1 0 0,-2 1 0,1-1 0,-1-1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19:49.458"/>
    </inkml:context>
    <inkml:brush xml:id="br0">
      <inkml:brushProperty name="width" value="0.06174" units="cm"/>
      <inkml:brushProperty name="height" value="0.06174" units="cm"/>
      <inkml:brushProperty name="color" value="#FFFFFF"/>
    </inkml:brush>
  </inkml:definitions>
  <inkml:trace contextRef="#ctx0" brushRef="#br0">478 0 24575,'-3'4'0,"-1"0"0,2-2 0,-2 1 0,2 0 0,-1 1 0,-4 1 0,-1 4 0,0-1 0,2-2 0,3-1 0,-2-1 0,0 2 0,-3 0 0,0 3 0,0-1 0,2 0 0,-1 0 0,1-1 0,-1 1 0,1-1 0,1-2 0,-2 3 0,-1 2 0,-2 5 0,1 0 0,-3 2 0,0 0 0,2-1 0,-1 1 0,4-2 0,-1-2 0,1-1 0,2 0 0,-1-2 0,0 1 0,1-2 0,-1 0 0,0 0 0,-1 3 0,-1-1 0,1 2 0,1 0 0,-1 0 0,-1 3 0,1 0 0,-2-3 0,1 0 0,1-3 0,1 1 0,0-4 0,3 0 0,-1-1 0,-2 1 0,0 1 0,-2 1 0,2-1 0,-1 1 0,2-1 0,1-4 0,0 1 0,-1 0 0,1 1 0,-1 0 0,1 0 0,0-1 0,0 2 0,-1-1 0,0 2 0,-2 0 0,1-1 0,2-2 0,1-3 0,-2 5 0,0-2 0,1 0 0,-1 1 0,2-4 0,2 1 0,-1-2 0,1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19:55.122"/>
    </inkml:context>
    <inkml:brush xml:id="br0">
      <inkml:brushProperty name="width" value="0.06174" units="cm"/>
      <inkml:brushProperty name="height" value="0.06174" units="cm"/>
      <inkml:brushProperty name="color" value="#FFFFFF"/>
    </inkml:brush>
  </inkml:definitions>
  <inkml:trace contextRef="#ctx0" brushRef="#br0">421 114 24575,'-7'-1'0,"1"-3"0,-3-1 0,-3-3 0,-1-1 0,-5-3 0,-5-2 0,-6-3 0,-4 1 0,4 5 0,7 4 0,8 2 0,2 4 0,2-2 0,-5 3 0,-2 0 0,-2 1 0,1 1 0,2 0 0,4 1 0,1 2 0,-2 2 0,-1 3 0,0 4 0,1 2 0,1-2 0,6-2 0,3-4 0,2-2 0,1 2 0,0 1 0,0 8 0,0 4 0,0 6 0,1 2 0,2-3 0,-2-10 0,3-5 0,4-5 0,2 0 0,2 3 0,1-2 0,-2-3 0,-4 0 0,-3-2 0,0 0 0,-1-1 0,5-1 0,-6 0 0,7 0 0,0 0 0,3 0 0,4 0 0,-2-1 0,-1-1 0,-1 2 0,0-2 0,-3-1 0,0 0 0,-3 1 0,2-1 0,-3 2 0,3 0 0,0-2 0,-2 2 0,2-2 0,-1-1 0,-1 0 0,3-1 0,-2-1 0,-1 2 0,-2 0 0,-1 1 0,-2 0 0,-1 2 0,2-1 0,-1-1 0,2-2 0,2-3 0,0-1 0,-1-2 0,0 2 0,-2 3 0,0-1 0,0 2 0,-2 1 0,2 2 0,-2-1 0,0 0 0,0-1 0,1 1 0,-1 1 0,0-2 0,0 2 0,0-1 0,0-1 0,0-1 0,0 1 0,0 1 0,-1 1 0,-1-3 0,1-2 0,-2-3 0,2-1 0,0 2 0,-1 1 0,2 3 0,-1 1 0,0 2 0,0-1 0,1 2 0,0-2 0,0 1 0,0-2 0,0 1 0,0 0 0,0 11 0,0-3 0,0 7 0,0-4 0,0 2 0,0 2 0,0 0 0,0-6 0,0 1 0,0-1 0,0 3 0,0-1 0,0-2 0,0-3 0,0 1 0,0 3 0,0 1 0,0 3 0,1 5 0,-1 1 0,1-1 0,0-6 0,1-2 0,-2-3 0,0-2 0,1 1 0,-1-1 0,1 3 0,1-4 0,-1 2 0,0-3 0,2 3 0,5 3 0,5-1 0,-2 1 0,0-2 0,-7-4 0,-3 1 0,-1-2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0:00.022"/>
    </inkml:context>
    <inkml:brush xml:id="br0">
      <inkml:brushProperty name="width" value="0.06174" units="cm"/>
      <inkml:brushProperty name="height" value="0.06174" units="cm"/>
      <inkml:brushProperty name="color" value="#FFFFFF"/>
    </inkml:brush>
  </inkml:definitions>
  <inkml:trace contextRef="#ctx0" brushRef="#br0">31 1 24575,'-9'48'0,"1"-9"0,2-15 0,2-7 0,3-6 0,-1-3 0,1-1 0,1-1 0,0 3 0,0 0 0,0-1 0,0-1 0,0-2 0,0 0 0,0 2 0,0-1 0,0 2 0,0 0 0,0-3 0,0-1 0,0 1 0,0 0 0,0-1 0,0 0 0,0-5 0,3-3 0,-1-5 0,2-4 0,0 0 0,0-1 0,-1 0 0,-1 4 0,-1 0 0,-1 4 0,2 0 0,-2 1 0,0-2 0,0 2 0,0 0 0,0 1 0,0 0 0,0-4 0,0 2 0,0-2 0,0 0 0,0 0 0,0 3 0,1 0 0,2-2 0,1 1 0,-1-1 0,1 2 0,0 0 0,1-2 0,9 3 0,5 0 0,-1 3 0,8 2 0,0 5 0,2-1 0,0 1 0,-9-2 0,-9-2 0,-6 0 0,0 2 0,-3 3 0,2-1 0,-2 2 0,0-3 0,1 0 0,-2 1 0,1-2 0,-1-2 0,0 1 0,0-1 0,0 1 0,0 1 0,-1 1 0,1 2 0,-2 0 0,2 1 0,-1 0 0,1 0 0,-1 0 0,1-2 0,0 2 0,0-2 0,0 0 0,0-1 0,0-1 0,0 0 0,0 2 0,0 3 0,0-1 0,0 0 0,0-3 0,0-2 0,0-1 0,0 0 0,0-1 0,0-1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3:25.120"/>
    </inkml:context>
    <inkml:brush xml:id="br0">
      <inkml:brushProperty name="width" value="0.05" units="cm"/>
      <inkml:brushProperty name="height" value="0.05" units="cm"/>
      <inkml:brushProperty name="color" value="#FF0000"/>
    </inkml:brush>
  </inkml:definitions>
  <inkml:trace contextRef="#ctx0" brushRef="#br0">1 315 24575,'16'-5'0,"-2"0"0,3 1 0,-3 0 0,-2 0 0,0-1 0,1 0 0,1-3 0,6 1 0,-1 1 0,-1 1 0,-1-1 0,-2 1 0,-1 1 0,4-2 0,7-3 0,4-2 0,1 1 0,-1-1 0,1 5 0,4-2 0,1-1 0,2 0 0,-4 1 0,-6 3 0,-2 0 0,2-1 0,3 0 0,1-1 0,-3 1 0,-2-1 0,-4 1 0,-3 1 0,1-1 0,-2 1 0,4 1 0,6-1 0,7 1 0,5-2 0,6-1 0,5-3 0,8-1 0,8 1 0,-1 1 0,-14 1 0,-15 3 0,-15 1 0,-10 1 0,-6 2 0,-1-2 0,-2 3 0,0-1 0,-2 1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3:27.194"/>
    </inkml:context>
    <inkml:brush xml:id="br0">
      <inkml:brushProperty name="width" value="0.05" units="cm"/>
      <inkml:brushProperty name="height" value="0.05" units="cm"/>
      <inkml:brushProperty name="color" value="#FF0000"/>
    </inkml:brush>
  </inkml:definitions>
  <inkml:trace contextRef="#ctx0" brushRef="#br0">1 294 24575,'39'-23'0,"0"2"0,5 1 0,-3 6 0,-7 4 0,2 2 0,2-1 0,1-1 0,3-3 0,-5 0 0,0 0 0,-4 0 0,0 2 0,4 0 0,2 1 0,0-1 0,0 2 0,-2 1 0,-6 2 0,-1 1 0,-5-1 0,1 3 0,0-4 0,2 1 0,2-2 0,-4 1 0,-4 3 0,-6 3 0,-2-2 0,-2 2 0,-1 0 0,-4 0 0,1-1 0,0 0 0,-4 0 0,0 1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3:53.954"/>
    </inkml:context>
    <inkml:brush xml:id="br0">
      <inkml:brushProperty name="width" value="0.05" units="cm"/>
      <inkml:brushProperty name="height" value="0.05" units="cm"/>
      <inkml:brushProperty name="color" value="#FF0000"/>
    </inkml:brush>
  </inkml:definitions>
  <inkml:trace contextRef="#ctx0" brushRef="#br0">1 218 24575,'12'-5'0,"-3"4"0,4-2 0,-1-3 0,2 3 0,2-3 0,2 0 0,-9 4 0,2-2 0,-10 2 0,17-2 0,21-4 0,10-4 0,24-1 0,7 0 0,-10 1 0,-6 4 0,-25 2 0,-15 2 0,-11 1 0,-4 1 0,-1-1 0,1 2 0,0 1 0,1-2 0,-1-1 0,2 2 0,1-1 0,7-4 0,6 2 0,4-2 0,-4 3 0,-7 0 0,-6 1 0,7-2 0,11-4 0,8 1 0,4-1 0,-14 2 0,-7 2 0,-5 1 0,2-2 0,3 2 0,0-1 0,-3-1 0,-12 4 0,-6 1 0,0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4:01.933"/>
    </inkml:context>
    <inkml:brush xml:id="br0">
      <inkml:brushProperty name="width" value="0.05" units="cm"/>
      <inkml:brushProperty name="height" value="0.05" units="cm"/>
      <inkml:brushProperty name="color" value="#FF0000"/>
    </inkml:brush>
  </inkml:definitions>
  <inkml:trace contextRef="#ctx0" brushRef="#br0">0 228 24575,'5'-6'0,"0"1"0,3 0 0,3-4 0,0 0 0,5-2 0,0 0 0,-2 2 0,-1-2 0,-4 5 0,-4 2 0,3 0 0,3 0 0,8-4 0,7-5 0,7-3 0,4-3 0,-1 2 0,-8 4 0,-6 5 0,-12 4 0,-3 0 0,-1 0 0,3-3 0,1-3 0,-1 4 0,-4 2 0,-3 4 0,-2 0 0,0 1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4:04.656"/>
    </inkml:context>
    <inkml:brush xml:id="br0">
      <inkml:brushProperty name="width" value="0.05" units="cm"/>
      <inkml:brushProperty name="height" value="0.05" units="cm"/>
      <inkml:brushProperty name="color" value="#FF0000"/>
    </inkml:brush>
  </inkml:definitions>
  <inkml:trace contextRef="#ctx0" brushRef="#br0">11 176 24575,'18'-10'0,"6"-2"0,7-3 0,0-1 0,-6 4 0,-6 2 0,-4-1 0,0 1 0,5-3 0,2-1 0,2 2 0,-4 0 0,-1 2 0,-10 5 0,-3 2 0,-6 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57:53.273"/>
    </inkml:context>
    <inkml:brush xml:id="br0">
      <inkml:brushProperty name="width" value="0.06174" units="cm"/>
      <inkml:brushProperty name="height" value="0.06174" units="cm"/>
      <inkml:brushProperty name="color" value="#FFFFFF"/>
    </inkml:brush>
  </inkml:definitions>
  <inkml:trace contextRef="#ctx0" brushRef="#br0">1 36 24575,'0'-5'0,"1"0"0,2-3 0,0 1 0,2 4 0,4 0 0,16 3 0,11-1 0,15-1 0,-2 1 0,-8 1 0,-19 0 0,-9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4:19.205"/>
    </inkml:context>
    <inkml:brush xml:id="br0">
      <inkml:brushProperty name="width" value="0.05" units="cm"/>
      <inkml:brushProperty name="height" value="0.05" units="cm"/>
      <inkml:brushProperty name="color" value="#FF0000"/>
    </inkml:brush>
  </inkml:definitions>
  <inkml:trace contextRef="#ctx0" brushRef="#br0">1 193 24575,'9'-8'0,"2"0"0,-1 2 0,0-1 0,-1 2 0,2-2 0,2-2 0,5-2 0,4-4 0,2 1 0,-5 5 0,-4 2 0,-4 3 0,1-1 0,2-3 0,9-3 0,3-4 0,0 1 0,-3 2 0,-9 4 0,-6 5 0,-3 0 0,-2 2 0,0-1 0,-2 1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4:21.830"/>
    </inkml:context>
    <inkml:brush xml:id="br0">
      <inkml:brushProperty name="width" value="0.05" units="cm"/>
      <inkml:brushProperty name="height" value="0.05" units="cm"/>
      <inkml:brushProperty name="color" value="#E71224"/>
    </inkml:brush>
  </inkml:definitions>
  <inkml:trace contextRef="#ctx0" brushRef="#br0">0 366 24575,'8'-8'0,"1"-5"0,0-3 0,4-3 0,-5 3 0,1 2 0,-2 2 0,-2 4 0,0-1 0,0-3 0,0-2 0,2-3 0,-2 0 0,2 3 0,-2 2 0,-1 3 0,0 2 0,0 0 0,1-1 0,3-5 0,2-3 0,7-2 0,1-2 0,0 5 0,-3 0 0,-4 4 0,-3 0 0,-1 4 0,-5 3 0,0 2 0,-1 1 0,-1 1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4:26.505"/>
    </inkml:context>
    <inkml:brush xml:id="br0">
      <inkml:brushProperty name="width" value="0.05" units="cm"/>
      <inkml:brushProperty name="height" value="0.05" units="cm"/>
      <inkml:brushProperty name="color" value="#E71224"/>
    </inkml:brush>
  </inkml:definitions>
  <inkml:trace contextRef="#ctx0" brushRef="#br0">0 361 24575,'9'-8'0,"-1"-1"0,3-1 0,-4 2 0,-1 2 0,-1 2 0,0 0 0,5-4 0,5-5 0,9-7 0,8-5 0,-2-3 0,-2 5 0,-8 5 0,-8 5 0,-3 4 0,0 1 0,4 1 0,2-3 0,3 0 0,7-6 0,8-1 0,0-1 0,-2 3 0,-9 4 0,-2 0 0,-2-2 0,-5 4 0,-3 1 0,-6 6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4:29.373"/>
    </inkml:context>
    <inkml:brush xml:id="br0">
      <inkml:brushProperty name="width" value="0.05" units="cm"/>
      <inkml:brushProperty name="height" value="0.05" units="cm"/>
      <inkml:brushProperty name="color" value="#FF0000"/>
    </inkml:brush>
  </inkml:definitions>
  <inkml:trace contextRef="#ctx0" brushRef="#br0">15 0 24575,'12'11'0,"0"1"0,-3-3 0,-5-3 0,-3-1 0,3-3 0,-1 5 0,2 2 0,2 2 0,-1 1 0,-1-2 0,2-1 0,-2 3 0,4 1 0,-6-2 0,4 0 0,-2-4 0,0 2 0,2 0 0,-1 2 0,1-1 0,1 1 0,4 2 0,1 3 0,-1 0 0,-2-2 0,6 0 0,-8-2 0,-1-6 0,-5-2 0,-2-4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24:51.751"/>
    </inkml:context>
    <inkml:brush xml:id="br0">
      <inkml:brushProperty name="width" value="0.05" units="cm"/>
      <inkml:brushProperty name="height" value="0.05" units="cm"/>
      <inkml:brushProperty name="color" value="#FF0000"/>
    </inkml:brush>
  </inkml:definitions>
  <inkml:trace contextRef="#ctx0" brushRef="#br0">0 191 24575,'10'-9'0,"2"-1"0,5-3 0,5-1 0,2-3 0,-5 2 0,2 1 0,-3 0 0,-2 2 0,3-2 0,0 1 0,0 1 0,2-1 0,-3 4 0,-5 2 0,-6 3 0,-6 3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2:33.185"/>
    </inkml:context>
    <inkml:brush xml:id="br0">
      <inkml:brushProperty name="width" value="0.06174" units="cm"/>
      <inkml:brushProperty name="height" value="0.06174" units="cm"/>
      <inkml:brushProperty name="color" value="#FFFFFF"/>
    </inkml:brush>
  </inkml:definitions>
  <inkml:trace contextRef="#ctx0" brushRef="#br0">0 0 24575,'0'6'0,"0"-1"0,1 2 0,-1 4 0,1 3 0,0 6 0,0 4 0,0 0 0,1-1 0,-1-7 0,0-8 0,0-4 0,0 0 0,0 1 0,-1 1 0,1 4 0,-1 2 0,0 3 0,0 0 0,0-4 0,1-3 0,-1-2 0,1-1 0,-1 1 0,0 3 0,1 2 0,-1-1 0,1-2 0,-1-3 0,0-1 0,0 2 0,0 0 0,0 1 0,0-2 0,0-1 0,0 0 0,0 6 0,-1 2 0,0 3 0,1 2 0,0 0 0,0-1 0,1-4 0,0-6 0,-1-5 0,0-7 0,0-1 0,0-3 0,0 2 0,0 2 0,0 2 0,0 0 0,1-2 0,0-3 0,0-1 0,0 1 0,0 2 0,0 1 0,0 1 0,0 2 0,0 0 0,1 0 0,1 0 0,1-2 0,-1 2 0,-1-1 0,0-1 0,2-1 0,1-3 0,2 0 0,1-3 0,3-2 0,0 3 0,-2 2 0,-3 4 0,0 4 0,9 1 0,8 4 0,4 1 0,1 2 0,-8 2 0,-5-1 0,-5-1 0,-5-1 0,-4 0 0,1 2 0,-1 1 0,0-3 0,-1 1 0,0-6 0,0 3 0,-1-1 0,-1 1 0,0 0 0,-2 1 0,2 2 0,-1 2 0,1 1 0,0 1 0,-1-3 0,2-3 0,-1-2 0,1 0 0,-1 0 0,0 1 0,0 2 0,0 0 0,0 1 0,1-3 0,0 0 0,-1-3 0,-1 1 0,-2-1 0,-1 0 0,-4 0 0,1-1 0,0 2 0,2-1 0,0 1 0,1-1 0,-1 1 0,2 0 0,1-1 0,-1-1 0,-2 0 0,-2 0 0,2 0 0,1 0 0,4 0 0,0-1 0,0 1 0,-3-1 0,1-1 0,-4 2 0,4-1 0,-1 0 0,4 1 0,-1-1 0,1 0 0,1 1 0,-2-2 0,2 2 0,-2-1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2:36.560"/>
    </inkml:context>
    <inkml:brush xml:id="br0">
      <inkml:brushProperty name="width" value="0.06174" units="cm"/>
      <inkml:brushProperty name="height" value="0.06174" units="cm"/>
      <inkml:brushProperty name="color" value="#FFFFFF"/>
    </inkml:brush>
  </inkml:definitions>
  <inkml:trace contextRef="#ctx0" brushRef="#br0">3 1 24575,'-1'15'0,"0"0"0,1 1 0,0-3 0,0-2 0,0-5 0,0-2 0,0-1 0,0 3 0,0 4 0,1 0 0,-1 0 0,1-4 0,0 0 0,0 0 0,0-2 0,1 2 0,-1-4 0,0 1 0,0-1 0,0 0 0,1 0 0,3-1 0,3 1 0,1 0 0,1 2 0,-1-1 0,-3-1 0,3-1 0,-7 0 0,2-1 0,-4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2:38.736"/>
    </inkml:context>
    <inkml:brush xml:id="br0">
      <inkml:brushProperty name="width" value="0.06174" units="cm"/>
      <inkml:brushProperty name="height" value="0.06174" units="cm"/>
      <inkml:brushProperty name="color" value="#FFFFFF"/>
    </inkml:brush>
  </inkml:definitions>
  <inkml:trace contextRef="#ctx0" brushRef="#br0">1 1 24575,'0'0'0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2:46.927"/>
    </inkml:context>
    <inkml:brush xml:id="br0">
      <inkml:brushProperty name="width" value="0.06174" units="cm"/>
      <inkml:brushProperty name="height" value="0.06174" units="cm"/>
      <inkml:brushProperty name="color" value="#FFFFFF"/>
    </inkml:brush>
  </inkml:definitions>
  <inkml:trace contextRef="#ctx0" brushRef="#br0">143 12 24575,'-3'-1'0,"1"-1"0,0 2 0,-1-1 0,-4-1 0,-2 0 0,-1 0 0,4 1 0,-1 0 0,0 1 0,0 0 0,-2 0 0,2 0 0,-1 0 0,0 1 0,2-1 0,2 1 0,2 0 0,1 1 0,0 1 0,-1 0 0,-1 2 0,1 0 0,-1 0 0,0 0 0,0 1 0,1-2 0,0 1 0,1-2 0,0 2 0,0-1 0,0-1 0,0 0 0,1-1 0,-1 1 0,-1 0 0,1 3 0,0 1 0,0 1 0,0 1 0,0-2 0,1-2 0,-1-1 0,4 2 0,2 2 0,3 4 0,2 1 0,-2-4 0,-3-2 0,-1-2 0,5 0 0,4 0 0,2-1 0,-2 0 0,-4-1 0,-2-1 0,-1-1 0,0 0 0,0-1 0,0 1 0,2 1 0,1-2 0,-2 1 0,-1-1 0,0 0 0,3 0 0,3-2 0,1 0 0,-1-1 0,-5-1 0,-3 2 0,-1 1 0,-1-1 0,0 1 0,0-2 0,2-2 0,0-2 0,0 1 0,-1 2 0,-1-1 0,-1-1 0,0-3 0,0 1 0,-1 2 0,0 3 0,0 1 0,0-1 0,0-1 0,0 1 0,0-1 0,0 1 0,-1 0 0,0 0 0,0 0 0,0 0 0,0 0 0,0-1 0,-1 2 0,0 0 0,-2 0 0,-2-1 0,-1-1 0,0 0 0,-1 0 0,-1-1 0,1 1 0,2 2 0,0 0 0,-2 0 0,-1-1 0,0 0 0,4 1 0,3 1 0,0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2:52.215"/>
    </inkml:context>
    <inkml:brush xml:id="br0">
      <inkml:brushProperty name="width" value="0.06174" units="cm"/>
      <inkml:brushProperty name="height" value="0.06174" units="cm"/>
      <inkml:brushProperty name="color" value="#FFFFFF"/>
    </inkml:brush>
  </inkml:definitions>
  <inkml:trace contextRef="#ctx0" brushRef="#br0">160 0 24575,'-89'5'0,"19"1"0,70 2 0,0 0 0,0-1 0,0-2 0,0 1 0,0-1 0,0 0 0,1-1 0,1-1 0,3 0 0,3 2 0,1 0 0,0-1 0,-4-2 0,-1 0 0,-3-2 0,2 2 0,0 0 0,-1 0 0,-2 1 0,-5 1 0,0 2 0,-1 2 0,0 3 0,1-1 0,2-1 0,2-3 0,1-2 0,0-2 0,0 1 0,0-2 0,0 1 0,0 1 0,1 0 0,1 1 0,3 3 0,3 1 0,-1 0 0,-1-3 0,-3-2 0,-1-2 0,2 2 0,-2-2 0,9 4 0,4 0 0,2 1 0,0-1 0,-6-3 0,-5-2 0,0 1 0,-3-1 0,4-1 0,4 1 0,1-1 0,-1-1 0,-4 0 0,-4 1 0,0 0 0,-1-1 0,1 0 0,-1 0 0,-1 0 0,-1 2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57:55.173"/>
    </inkml:context>
    <inkml:brush xml:id="br0">
      <inkml:brushProperty name="width" value="0.06174" units="cm"/>
      <inkml:brushProperty name="height" value="0.06174" units="cm"/>
      <inkml:brushProperty name="color" value="#FFFFFF"/>
    </inkml:brush>
  </inkml:definitions>
  <inkml:trace contextRef="#ctx0" brushRef="#br0">0 29 24575,'20'-2'0,"3"-2"0,4 2 0,-3-2 0,-10 1 0,-3 2 0,-2 0 0,0-1 0,2 0 0,1-1 0,0 2 0,-3 0 0,-1 1 0,-3-2 0,0 2 0,-1-1 0,-1 1 0,7 0 0,5 1 0,0 1 0,-2-2 0,-8 1 0,-3-1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2:58.031"/>
    </inkml:context>
    <inkml:brush xml:id="br0">
      <inkml:brushProperty name="width" value="0.06174" units="cm"/>
      <inkml:brushProperty name="height" value="0.06174" units="cm"/>
      <inkml:brushProperty name="color" value="#FFFFFF"/>
    </inkml:brush>
  </inkml:definitions>
  <inkml:trace contextRef="#ctx0" brushRef="#br0">236 62 24575,'-76'-34'0,"46"7"0,-32 27 0,56 3 0,-1 1 0,-4 3 0,4-2 0,0 2 0,4-4 0,1 1 0,-1 0 0,0 2 0,0-1 0,1 1 0,0 0 0,0-1 0,0 1 0,0-1 0,0 1 0,1-1 0,0 0 0,1-2 0,-1-1 0,1 0 0,-1-1 0,1 1 0,0 0 0,0 1 0,0 2 0,0 2 0,0 1 0,0-3 0,0 0 0,0-1 0,1 1 0,0 0 0,1-1 0,2 1 0,4 0 0,3 1 0,4 2 0,-2-3 0,-3 0 0,-4-2 0,-2-2 0,2-1 0,3 0 0,0 2 0,-2-1 0,-1 0 0,0-1 0,1-1 0,0 1 0,-2-1 0,-1 0 0,-1 0 0,0 0 0,2 1 0,2-2 0,2-1 0,0-1 0,-1-1 0,-1 1 0,-3 1 0,-1 0 0,0 1 0,0 1 0,0-2 0,0-1 0,0-1 0,1 1 0,-2 0 0,0 1 0,-1 1 0,0 1 0,-1-1 0,1-2 0,0-1 0,-1 1 0,1-1 0,0 1 0,0-1 0,0 0 0,0 1 0,-1 2 0,1 1 0,-1-1 0,1-1 0,-1-2 0,1-1 0,-1 2 0,1 1 0,-1 2 0,0-3 0,1-1 0,-1 1 0,1-3 0,-1 3 0,0-3 0,0 0 0,0 1 0,0 3 0,-3 13 0,2 0 0,-3 11 0,1-6 0,0 0 0,1-3 0,1-4 0,0-3 0,1-2 0,-1 0 0,0 0 0,0 3 0,0 1 0,-1 1 0,1-1 0,0-2 0,0-1 0,0 1 0,0 2 0,1 3 0,-1 2 0,1 0 0,0-4 0,3-4 0,3-3 0,4-2 0,2 0 0,-3 0 0,-3 0 0,-3 1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3:05.182"/>
    </inkml:context>
    <inkml:brush xml:id="br0">
      <inkml:brushProperty name="width" value="0.06174" units="cm"/>
      <inkml:brushProperty name="height" value="0.06174" units="cm"/>
      <inkml:brushProperty name="color" value="#FFFFFF"/>
    </inkml:brush>
  </inkml:definitions>
  <inkml:trace contextRef="#ctx0" brushRef="#br0">0 1 24575,'2'48'0,"0"-33"0,-1 35 0,-1-45 0,0-1 0,0 4 0,0 0 0,0 0 0,0 0 0,0-2 0,0-2 0,0 0 0,0-1 0,0 0 0,0 0 0,0 1 0,0 5 0,-1-4 0,0 0 0,3-17 0,-1 1 0,3-7 0,-2 6 0,0 3 0,-1 2 0,0 2 0,0 0 0,-1 1 0,0 1 0,0 0 0,0 2 0,0 0 0,0-3 0,0-2 0,0-1 0,0 0 0,0 2 0,1 2 0,0-1 0,-1 1 0,1 1 0,0-2 0,0 2 0,5-3 0,5 1 0,2 0 0,0-2 0,-6 5 0,4-1 0,3 2 0,2 0 0,1 0 0,-6 0 0,-5 0 0,-1 0 0,-1-1 0,4 1 0,-1-1 0,1 0 0,-4 0 0,-1-1 0,0 0 0,-1 0 0,4 1 0,3 1 0,-2-1 0,0 1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3:17.199"/>
    </inkml:context>
    <inkml:brush xml:id="br0">
      <inkml:brushProperty name="width" value="0.06174" units="cm"/>
      <inkml:brushProperty name="height" value="0.06174" units="cm"/>
      <inkml:brushProperty name="color" value="#FFFFFF"/>
    </inkml:brush>
  </inkml:definitions>
  <inkml:trace contextRef="#ctx0" brushRef="#br0">24 1 24575,'0'6'0,"0"4"0,0 5 0,0 3 0,-1 0 0,0 0 0,1-2 0,0-2 0,0-2 0,-1-3 0,1 0 0,-2 0 0,1 2 0,0 0 0,0 0 0,0 0 0,-1-3 0,2 0 0,-1 1 0,0 2 0,0 0 0,-1 1 0,1-2 0,0-2 0,0-3 0,0 0 0,0 3 0,0 3 0,1 2 0,-1-1 0,0-4 0,1-2 0,0-3 0,0 0 0,0 0 0,0 0 0,0 1 0,0 1 0,0-1 0,0 0 0,0-1 0,0-1 0,0-1 0,0-3 0,0 0 0,0-2 0,0 1 0,0-2 0,0-2 0,0-2 0,0 0 0,0 1 0,0 0 0,0 2 0,0 2 0,0-1 0,0-2 0,0-1 0,0 0 0,1 1 0,-1 2 0,1-1 0,-1 3 0,1-2 0,0 0 0,0-1 0,0-1 0,0 2 0,0 2 0,0 1 0,-1 0 0,1-1 0,0-1 0,1-1 0,1 0 0,1 0 0,-1 0 0,-1 2 0,4 2 0,9 1 0,8 2 0,2 1 0,-3 0 0,-7-1 0,-5 0 0,-3 0 0,1-1 0,5 0 0,5 2 0,2-1 0,-4 0 0,-10-2 0,-3 0 0,-1 2 0,8 5 0,4 6 0,3 2 0,-1 1 0,-7-4 0,-3-2 0,-3-2 0,-1-2 0,-1-1 0,-1-1 0,0 1 0,0 3 0,0 2 0,0-4 0,-1 0 0,0-5 0,-1 2 0,-1 1 0,-1 1 0,0 0 0,-1 1 0,-2 0 0,-1-1 0,0 0 0,0-2 0,-1-1 0,-2 1 0,1 0 0,2-2 0,1 0 0,0 0 0,1-1 0,-2 1 0,-1 0 0,-3 0 0,-1 0 0,2-1 0,5 0 0,0-1 0,-4-1 0,-8-2 0,-3-1 0,-1 0 0,5 2 0,8 1 0,3 0 0,4 2 0,2-1 0,0 1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33:19.349"/>
    </inkml:context>
    <inkml:brush xml:id="br0">
      <inkml:brushProperty name="width" value="0.06174" units="cm"/>
      <inkml:brushProperty name="height" value="0.06174" units="cm"/>
      <inkml:brushProperty name="color" value="#FFFFFF"/>
    </inkml:brush>
  </inkml:definitions>
  <inkml:trace contextRef="#ctx0" brushRef="#br0">1 1 24575,'15'0'0,"-2"0"0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0:59.174"/>
    </inkml:context>
    <inkml:brush xml:id="br0">
      <inkml:brushProperty name="width" value="0.025" units="cm"/>
      <inkml:brushProperty name="height" value="0.025" units="cm"/>
      <inkml:brushProperty name="color" value="#FFFFFF"/>
    </inkml:brush>
  </inkml:definitions>
  <inkml:trace contextRef="#ctx0" brushRef="#br0">1 2533 24575,'1'-10'0,"0"-1"0,1-4 0,-1-2 0,1 1 0,0-1 0,1 0 0,1-1 0,1-2 0,-1-1 0,0-2 0,1-1 0,0 2 0,0 0 0,1 1 0,1-3 0,-1-3 0,1-2 0,0-2 0,2-1 0,2-1 0,-2 0 0,-1 3 0,-1 2 0,-2 3 0,0 3 0,1 1 0,-1 0 0,-1-1 0,1-2 0,1-2 0,3-1 0,1 0 0,1-2 0,0-1 0,1 0 0,1 0 0,-2-1 0,-1 3 0,-1 1 0,0 2 0,0 1 0,1-2 0,1 1 0,0-1 0,1 0 0,-1 0 0,2 0 0,1 2 0,0 0 0,0 1 0,1-2 0,4-3 0,5-5 0,1-3 0,2-2 0,1 0 0,0-1 0,2-1 0,0 1 0,0 0 0,1 2 0,0-3 0,2-1 0,0-1 0,-2 2 0,0 4 0,-3 4 0,-3 4 0,-1 1 0,-3 2 0,-2 1 0,1 0 0,-1 2 0,-1 1 0,-1 2 0,-2 3 0,0 0 0,-1 3 0,0 0 0,1-1 0,2-2 0,3-1 0,2-1 0,2 0 0,-1 2 0,-2 0 0,-2 1 0,0 0 0,0 1 0,2-1 0,1-1 0,3 0 0,1-3 0,1 0 0,3-1 0,-3 0 0,-2 2 0,-3 0 0,-2 3 0,2 0 0,4-1 0,0 1 0,0 0 0,-3 2 0,-9 4 0,-5 3 0,-7 4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17.301"/>
    </inkml:context>
    <inkml:brush xml:id="br0">
      <inkml:brushProperty name="width" value="0.025" units="cm"/>
      <inkml:brushProperty name="height" value="0.025" units="cm"/>
      <inkml:brushProperty name="color" value="#FFFFFF"/>
    </inkml:brush>
  </inkml:definitions>
  <inkml:trace contextRef="#ctx0" brushRef="#br0">0 1906 24575,'3'-4'0,"1"-1"0,3-3 0,2-3 0,1-1 0,2-2 0,1-3 0,1-2 0,1-1 0,0 2 0,-1 3 0,-2 2 0,-1 1 0,0 0 0,-1 0 0,3-2 0,2-2 0,1-1 0,2-1 0,1 1 0,1 0 0,0-1 0,2-3 0,0 0 0,2 1 0,-1 2 0,-2 0 0,-1 1 0,-1 2 0,0 0 0,0 2 0,0 0 0,-2 0 0,-1 1 0,-2 0 0,1 1 0,2 1 0,3-2 0,1-1 0,1 0 0,-2-1 0,-1 2 0,5-7 0,3-2 0,2-2 0,1 0 0,-6 6 0,-1 2 0,-1 0 0,-2 1 0,0 0 0,-1 1 0,1 0 0,0 0 0,1 1 0,0 0 0,-2 1 0,-1 0 0,2 0 0,0 0 0,1 0 0,-1 1 0,-2-1 0,2 0 0,4-2 0,2 1 0,-1 0 0,-3 2 0,-1 0 0,1-2 0,1 0 0,1 0 0,0 0 0,-1 1 0,1 0 0,0 1 0,0 1 0,0 0 0,1-1 0,1-1 0,2-1 0,1-3 0,-2 1 0,-1 1 0,0 0 0,0 1 0,1 0 0,-1 1 0,-1 1 0,-2 0 0,1-1 0,0 1 0,-1 0 0,3 0 0,0-2 0,4-1 0,5-2 0,3-1 0,3 1 0,3 0 0,-4 1 0,-4 2 0,-5 2 0,-4 2 0,0 1 0,1 0 0,3-1 0,0 1 0,-2 0 0,-4 1 0,-2 1 0,-1 1 0,2 0 0,2 0 0,3-1 0,1-1 0,1 1 0,1-2 0,1 0 0,0-1 0,-1 0 0,2-1 0,1 0 0,0-1 0,-1-1 0,-5 1 0,-2 2 0,-2 0 0,-1 3 0,-1-1 0,3 0 0,5-2 0,5-4 0,4-1 0,4-2 0,3 1 0,4 1 0,-1 2 0,-4 2 0,-6 1 0,-5 1 0,-2 1 0,1 0 0,-1 1 0,1-1 0,0-1 0,3 1 0,1 0 0,-2 1 0,-2 1 0,-3-1 0,-2 1 0,1 0 0,0 0 0,5 1 0,10-2 0,5-3 0,7-1 0,-2-1 0,0 1 0,2 0 0,0 1 0,-1 1 0,-7 3 0,-9 1 0,-8 2 0,-4-1 0,-3 1 0,0-1 0,0 0 0,-1 0 0,-4 0 0,-2 0 0,-2 0 0,0 1 0,4-1 0,5 0 0,4-1 0,4 1 0,-3 0 0,1-1 0,3-2 0,-11 3 0,13-3 0,-7 4 0,7-2 0,0-1 0,-5 1 0,0 0 0,-3-1 0,0 1 0,-4 0 0,-3 1 0,-4 1 0,-1-1 0,-5 1 0,-2 0 0,-3-1 0,3 1 0,8 0 0,4-1 0,3 1 0,-4 0 0,-5 0 0,-4 1 0,-6 0 0,-4 0 0,2 0 0,-2 0 0,2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27.736"/>
    </inkml:context>
    <inkml:brush xml:id="br0">
      <inkml:brushProperty name="width" value="0.06174" units="cm"/>
      <inkml:brushProperty name="height" value="0.06174" units="cm"/>
      <inkml:brushProperty name="color" value="#FFFFFF"/>
    </inkml:brush>
  </inkml:definitions>
  <inkml:trace contextRef="#ctx0" brushRef="#br0">1 105 24575,'5'-4'0,"3"-1"0,2-2 0,0 2 0,-3 1 0,-2 1 0,-1 1 0,2-1 0,7-2 0,5-3 0,1 1 0,-6 2 0,-5 2 0,-5 0 0,1 0 0,1 0 0,1-1 0,1 0 0,0 1 0,-2 0 0,-2 1 0,-1 1 0,0 0 0,2-2 0,2-1 0,0-1 0,0 2 0,-3 2 0,-1 3 0,3 2 0,2 2 0,2 2 0,-1-2 0,0-1 0,-3-1 0,-2-2 0,-1-1 0,-1 1 0,1-1 0,1 1 0,1 1 0,1 0 0,1 1 0,-1-1 0,1 1 0,1 2 0,2 0 0,3 2 0,-2-2 0,1 0 0,-4-2 0,0 1 0,-2-1 0,-2-2 0,-1 0 0,-2-2 0,0-1 0,0 1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33.444"/>
    </inkml:context>
    <inkml:brush xml:id="br0">
      <inkml:brushProperty name="width" value="0.06174" units="cm"/>
      <inkml:brushProperty name="height" value="0.06174" units="cm"/>
      <inkml:brushProperty name="color" value="#FFFFFF"/>
    </inkml:brush>
  </inkml:definitions>
  <inkml:trace contextRef="#ctx0" brushRef="#br0">36 67 24575,'2'-4'0,"0"-1"0,3-1 0,3-2 0,1-1 0,-1 2 0,-2 2 0,1 1 0,3 0 0,3-1 0,1 1 0,-4 1 0,-4 2 0,-2 0 0,3 0 0,8 2 0,6-1 0,1 1 0,-5-1 0,-5 1 0,-1 1 0,-1 1 0,-2 0 0,-3 1 0,-2 1 0,-1 0 0,-1 2 0,-1 0 0,0 0 0,-1-1 0,1-1 0,-3 0 0,-1-1 0,-1 2 0,-2 0 0,-1 0 0,-1 1 0,-3 1 0,-1-1 0,-1 0 0,-1-2 0,0 1 0,-2 1 0,-1 1 0,1 0 0,4-2 0,3 2 0,0 0 0,-2 2 0,0 1 0,0 1 0,2-3 0,3-2 0,1-1 0,2-1 0,0-1 0,1 0 0,1-1 0,0 2 0,-1-1 0,2 0 0,-1-1 0,1 0 0,1-1 0,0 1 0,-1 2 0,1 1 0,-1 0 0,1 2 0,1-1 0,1-1 0,1-2 0,6-2 0,5-2 0,1 0 0,-3 0 0,-7 0 0,-2 0 0,3 1 0,4 0 0,6 0 0,4-1 0,2 0 0,-2-1 0,-3 0 0,-2 0 0,-2 0 0,-1 0 0,-2 0 0,2-1 0,2 1 0,4-1 0,4 0 0,0 1 0,-4 1 0,-6-1 0,-6 1 0,-3-1 0,-2 1 0,0 0 0,0 0 0,-1-1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47.100"/>
    </inkml:context>
    <inkml:brush xml:id="br0">
      <inkml:brushProperty name="width" value="0.06174" units="cm"/>
      <inkml:brushProperty name="height" value="0.06174" units="cm"/>
      <inkml:brushProperty name="color" value="#FFFFFF"/>
    </inkml:brush>
  </inkml:definitions>
  <inkml:trace contextRef="#ctx0" brushRef="#br0">245 2 24575,'-3'0'0,"1"-1"0,0 1 0,-1 0 0,1 0 0,-1 0 0,1 0 0,-1 0 0,-4 0 0,-1 0 0,2 0 0,0 0 0,4 0 0,-2 0 0,-1 0 0,-1 0 0,-1 0 0,-2 1 0,0 1 0,1 0 0,0-1 0,3 0 0,1 0 0,2-1 0,-2 1 0,0 0 0,-1 1 0,0 1 0,-2 1 0,-2 0 0,-1 1 0,1-1 0,2 0 0,2 0 0,0-1 0,1 0 0,-1 0 0,1 0 0,-1-1 0,0 1 0,0 0 0,1 1 0,1-1 0,0 0 0,0 1 0,-2 2 0,0 3 0,1-1 0,2-1 0,1-2 0,0-3 0,2 1 0,0 4 0,1 0 0,1 2 0,-1 0 0,1-1 0,0-1 0,-1-1 0,-1-2 0,2 0 0,2 3 0,2 1 0,-1-1 0,0-1 0,-3-2 0,0-2 0,0 0 0,1 0 0,1 0 0,-2-1 0,1 0 0,-1 0 0,2 1 0,1 0 0,3 0 0,0-1 0,1-1 0,0 1 0,-2 0 0,1 1 0,1-1 0,1-1 0,1 2 0,1-1 0,-2 0 0,0 0 0,-2-1 0,-1 1 0,0-1 0,2 0 0,1 0 0,-3 0 0,-3 0 0,-1 0 0,3 0 0,2 0 0,2 0 0,0-1 0,-5 1 0,-2-1 0,-1-1 0,2 0 0,1-2 0,1-1 0,0 0 0,1-2 0,0-2 0,0-1 0,-1 1 0,-2 2 0,-4 2 0,0 0 0,-1-1 0,0 0 0,0 0 0,-1-3 0,1-2 0,-1 0 0,0 0 0,0 3 0,0 1 0,-1 0 0,0 2 0,-1-1 0,0 1 0,0 0 0,0 1 0,-2-2 0,0 0 0,0 0 0,1 2 0,1 1 0,0 1 0,0 1 0,1 0 0,-1 0 0,-4 0 0,-2-2 0,-5 0 0,-1-1 0,2 0 0,3 2 0,2 1 0,4 1 0,-1 0 0,3 0 0,0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20.141"/>
    </inkml:context>
    <inkml:brush xml:id="br0">
      <inkml:brushProperty name="width" value="0.06174" units="cm"/>
      <inkml:brushProperty name="height" value="0.06174" units="cm"/>
      <inkml:brushProperty name="color" value="#FFFFFF"/>
    </inkml:brush>
  </inkml:definitions>
  <inkml:trace contextRef="#ctx0" brushRef="#br0">0 26 24575,'77'-4'0,"0"-1"0,-4 0 0,-21 2 0,-45 3 0,2-1 0,2 0 0,0 0 0,0 0 0,-1 0 0,-2 1 0,-3 0 0,-1-1 0,1 1 0,5-1 0,-5 0 0,3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5:00.482"/>
    </inkml:context>
    <inkml:brush xml:id="br0">
      <inkml:brushProperty name="width" value="0.06174" units="cm"/>
      <inkml:brushProperty name="height" value="0.06174" units="cm"/>
      <inkml:brushProperty name="color" value="#FFFFFF"/>
    </inkml:brush>
  </inkml:definitions>
  <inkml:trace contextRef="#ctx0" brushRef="#br0">1 0 24575,'10'20'0,"7"4"0,7 11 0,3 8 0,6 6 0,-1 1 0,3 4 0,1-1 0,-3-2 0,0-3 0,-3-7 0,-7-8 0,-4-9 0,-8-8 0,-3-5 0,-1-3 0,-2-1 0,-2-5 0,-2 1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22.882"/>
    </inkml:context>
    <inkml:brush xml:id="br0">
      <inkml:brushProperty name="width" value="0.06174" units="cm"/>
      <inkml:brushProperty name="height" value="0.06174" units="cm"/>
      <inkml:brushProperty name="color" value="#FFFFFF"/>
    </inkml:brush>
  </inkml:definitions>
  <inkml:trace contextRef="#ctx0" brushRef="#br0">0 49 24575,'80'-11'0,"0"-1"0,14-5 0,-28 14 0,-63 2 0,1-1 0,0 1 0,0 1 0,-1-1 0,-1 1 0,0 0 0,-1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37.062"/>
    </inkml:context>
    <inkml:brush xml:id="br0">
      <inkml:brushProperty name="width" value="0.06174" units="cm"/>
      <inkml:brushProperty name="height" value="0.06174" units="cm"/>
      <inkml:brushProperty name="color" value="#FFFFFF"/>
    </inkml:brush>
  </inkml:definitions>
  <inkml:trace contextRef="#ctx0" brushRef="#br0">166 1 24575,'-49'53'0,"0"0"0,4-3 0,22-15 0,47-34 0,10 0 0,7 0 0,-9-1 0,-8 0 0,-8 0 0,-9 0 0,4 0 0,12 0 0,6 0 0,-2 0 0,-9 0 0,-15 0 0,-3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39.511"/>
    </inkml:context>
    <inkml:brush xml:id="br0">
      <inkml:brushProperty name="width" value="0.06174" units="cm"/>
      <inkml:brushProperty name="height" value="0.06174" units="cm"/>
      <inkml:brushProperty name="color" value="#FFFFFF"/>
    </inkml:brush>
  </inkml:definitions>
  <inkml:trace contextRef="#ctx0" brushRef="#br0">8 1 24575,'-4'65'0,"2"-23"0,0 9 0,3-36 0,1-15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50.857"/>
    </inkml:context>
    <inkml:brush xml:id="br0">
      <inkml:brushProperty name="width" value="0.06174" units="cm"/>
      <inkml:brushProperty name="height" value="0.06174" units="cm"/>
      <inkml:brushProperty name="color" value="#FFFFFF"/>
    </inkml:brush>
  </inkml:definitions>
  <inkml:trace contextRef="#ctx0" brushRef="#br0">247 15 24575,'-2'-5'0,"-1"2"0,-5 3 0,-6 0 0,-6 1 0,-4 1 0,3 1 0,4-1 0,6 0 0,4 0 0,1-1 0,1 1 0,-3 0 0,-1 2 0,0 0 0,1 1 0,1 0 0,1-1 0,2-2 0,0 1 0,0 1 0,-1 1 0,-1 2 0,-1 1 0,1 1 0,-1-1 0,1-1 0,2-2 0,2-1 0,0 1 0,0-1 0,1 1 0,0 0 0,1 2 0,0-1 0,0 1 0,1-3 0,0-1 0,2 0 0,1 1 0,3 1 0,1 2 0,4 0 0,2 0 0,1 0 0,1-1 0,1-1 0,2 1 0,3-1 0,0 0 0,-1 0 0,-3-1 0,0 1 0,3-1 0,-2-1 0,-3-2 0,-5 0 0,-5-1 0,0-1 0,2 0 0,1-1 0,2-1 0,-3 0 0,-2 1 0,-1-1 0,0 0 0,4-2 0,4-2 0,1 0 0,-3 1 0,-5 3 0,-4 0 0,-1 1 0,1 0 0,1-1 0,1 0 0,-1-1 0,0 2 0,-2 0 0,0 1 0,0-1 0,0 0 0,0-1 0,0-1 0,0 0 0,0 0 0,1-1 0,-2 2 0,2-1 0,-2 0 0,0-1 0,0-2 0,1 1 0,-1-1 0,0 2 0,0 1 0,0 1 0,0 2 0,0-1 0,0 1 0,0-1 0,0 0 0,0-1 0,-1-2 0,-1-1 0,0 0 0,0 0 0,-1 0 0,1 2 0,1 1 0,-1 1 0,1 0 0,-1 0 0,-2-2 0,0 0 0,0-1 0,-1 1 0,1 1 0,-1 1 0,1 0 0,1 0 0,-2 1 0,-3-1 0,-2 0 0,0 0 0,1 0 0,-1 0 0,-2 0 0,1 0 0,-1 1 0,-1-1 0,0 0 0,-1 1 0,0-1 0,5 1 0,1 1 0,4 0 0,2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1:54.615"/>
    </inkml:context>
    <inkml:brush xml:id="br0">
      <inkml:brushProperty name="width" value="0.06174" units="cm"/>
      <inkml:brushProperty name="height" value="0.06174" units="cm"/>
      <inkml:brushProperty name="color" value="#FFFFFF"/>
    </inkml:brush>
  </inkml:definitions>
  <inkml:trace contextRef="#ctx0" brushRef="#br0">148 16 24575,'-51'30'0,"0"0"0,5-8 0,58 57 0,13-68 0,46 9 0,-51-19 0,6 1 0,0-1 0,-10 1 0,-6-2 0,-2 0 0,0 0 0,1 0 0,-1 0 0,0 0 0,0-1 0,0-1 0,-1 1 0,-1-1 0,-2 0 0,0 0 0,0-1 0,0 1 0,-1-2 0,1 1 0,-2 0 0,1 0 0,-2 1 0,1-1 0,-1 0 0,1-2 0,0-2 0,0 0 0,-2 1 0,1 2 0,-1 2 0,0 0 0,0-1 0,-1-2 0,1-2 0,-2 0 0,1 0 0,-1-1 0,1-1 0,-2-2 0,1-3 0,-2-1 0,0 1 0,1 4 0,0 4 0,1 4 0,-1-1 0,-2 0 0,0-1 0,-2 0 0,0-1 0,2 2 0,1 1 0,0 1 0,-6 1 0,-7 0 0,-2-1 0,2 1 0,7-1 0,6 1 0,2 0 0,2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2:02.533"/>
    </inkml:context>
    <inkml:brush xml:id="br0">
      <inkml:brushProperty name="width" value="0.06174" units="cm"/>
      <inkml:brushProperty name="height" value="0.06174" units="cm"/>
      <inkml:brushProperty name="color" value="#FFFFFF"/>
    </inkml:brush>
  </inkml:definitions>
  <inkml:trace contextRef="#ctx0" brushRef="#br0">1 0 24575,'0'4'0,"1"1"0,1 2 0,1 2 0,-1 0 0,1-1 0,-1-2 0,0 0 0,0 1 0,2 1 0,2 2 0,1 2 0,1-1 0,-1 0 0,-1 0 0,-1 0 0,-1 0 0,1-1 0,-2-3 0,0 0 0,-2-2 0,1 1 0,-1-1 0,1 1 0,0-1 0,0 0 0,0 2 0,0 0 0,1 1 0,-1-4 0,2-5 0,3-5 0,3-1 0,4-4 0,1-1 0,-2-1 0,-1 1 0,-2 2 0,-3 1 0,0-1 0,0-1 0,-1 3 0,-2 1 0,-1 2 0,-1 0 0,-1-1 0,1 0 0,1-1 0,0-1 0,0 1 0,0 0 0,-1 1 0,0 1 0,0-1 0,0-1 0,1 0 0,-1 1 0,0 1 0,0 1 0,0 0 0,0 1 0,-1 2 0,1-1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2:07.440"/>
    </inkml:context>
    <inkml:brush xml:id="br0">
      <inkml:brushProperty name="width" value="0.06174" units="cm"/>
      <inkml:brushProperty name="height" value="0.06174" units="cm"/>
      <inkml:brushProperty name="color" value="#FFFFFF"/>
    </inkml:brush>
  </inkml:definitions>
  <inkml:trace contextRef="#ctx0" brushRef="#br0">0 318 24575,'61'-20'0,"-9"2"0,-7-6 0,-23 12 0,0-12 0,-17 11 0,2-6 0,-3 0 0,-1-2 0,-1 0 0,-1-1 0,0 3 0,-2 3 0,-1 4 0,0 4 0,-1 1 0,-2 0 0,0 1 0,-2-2 0,-1 0 0,2 2 0,1 2 0,2 2 0,1 2 0,-4 0 0,-4-1 0,-3 1 0,1-1 0,3 1 0,3 0 0,2 1 0,0 0 0,1 3 0,-1 0 0,-2 4 0,-1 5 0,-1 3 0,-1 4 0,1 1 0,2-2 0,1-1 0,0-1 0,-1 1 0,1 1 0,-1 1 0,2-2 0,2-1 0,0-3 0,0-1 0,1 1 0,0 3 0,0 4 0,0 3 0,1 1 0,-1-3 0,1-1 0,-1-2 0,0-3 0,1-4 0,0-4 0,0-2 0,0 0 0,0-2 0,0-1 0,0-1 0,0 0 0,0 1 0,0 2 0,0-1 0,0 1 0,0-1 0,0 1 0,0 0 0,1 0 0,-1-1 0,1-1 0,-1 1 0,0 0 0,0 2 0,0 2 0,0 2 0,0 0 0,0-3 0,0-4 0,1-5 0,2-4 0,0-2 0,2-1 0,0-2 0,0-1 0,0 1 0,-2 3 0,-1 2 0,0 1 0,-1-1 0,1 0 0,0-1 0,1 0 0,-1 1 0,0 1 0,-1 2 0,0 1 0,2-1 0,0-1 0,-1 0 0,1 0 0,-2 2 0,1-1 0,0 0 0,1 0 0,-1 0 0,1 2 0,0-1 0,1 0 0,1 0 0,-1 1 0,4 1 0,3 1 0,5 1 0,4 1 0,-2-2 0,-5 0 0,-4 0 0,-4-1 0,-1 2 0,0 0 0,-1 0 0,0 1 0,-1 1 0,1-1 0,-1 2 0,1-1 0,0 1 0,0 0 0,-2 1 0,1-1 0,-1 2 0,0-1 0,0 1 0,0 1 0,0 0 0,0 0 0,-1-1 0,0-2 0,0-1 0,1 0 0,-1-2 0,1 2 0,-1-2 0,0-1 0,0 1 0,0-1 0,0 1 0,0 0 0,0 0 0,0-2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2:11.012"/>
    </inkml:context>
    <inkml:brush xml:id="br0">
      <inkml:brushProperty name="width" value="0.06174" units="cm"/>
      <inkml:brushProperty name="height" value="0.06174" units="cm"/>
      <inkml:brushProperty name="color" value="#FFFFFF"/>
    </inkml:brush>
  </inkml:definitions>
  <inkml:trace contextRef="#ctx0" brushRef="#br0">278 2 24575,'-66'0'0,"0"-1"0,5 0 0,18 2 0,35 1 0,5 0 0,-1 0 0,1 0 0,0 1 0,-1 1 0,1 1 0,0 1 0,1-2 0,0 0 0,1-2 0,0 1 0,0 1 0,0-1 0,0 1 0,1 0 0,-1 0 0,1 1 0,0 1 0,0-1 0,0 1 0,1 1 0,1 1 0,0 0 0,0 1 0,1 0 0,0 0 0,1 2 0,0-1 0,-1-2 0,1-4 0,3 1 0,6 0 0,3 0 0,5 1 0,-3-1 0,-4-1 0,-2 0 0,-4-2 0,0-1 0,3 1 0,3-1 0,0-1 0,0 0 0,-3 0 0,-4 0 0,-3 0 0,0-1 0,4-1 0,4 0 0,4-2 0,0 2 0,-8 0 0,-3 0 0,-4 1 0,-1 0 0,0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2:13.298"/>
    </inkml:context>
    <inkml:brush xml:id="br0">
      <inkml:brushProperty name="width" value="0.06174" units="cm"/>
      <inkml:brushProperty name="height" value="0.06174" units="cm"/>
      <inkml:brushProperty name="color" value="#FFFFFF"/>
    </inkml:brush>
  </inkml:definitions>
  <inkml:trace contextRef="#ctx0" brushRef="#br0">538 0 24575,'-55'78'0,"1"-1"0,-1 0 0,1 0 0,-1 1 0,-2 0 0,3-6 0,5-3 0,-3 12 0,-1 1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2:16.833"/>
    </inkml:context>
    <inkml:brush xml:id="br0">
      <inkml:brushProperty name="width" value="0.06174" units="cm"/>
      <inkml:brushProperty name="height" value="0.06174" units="cm"/>
      <inkml:brushProperty name="color" value="#FFFFFF"/>
    </inkml:brush>
  </inkml:definitions>
  <inkml:trace contextRef="#ctx0" brushRef="#br0">206 0 24575,'-1'6'0,"0"2"0,0 3 0,-1 1 0,0-2 0,-1 4 0,-2 5 0,-2 8 0,-1 8 0,2 4 0,1-2 0,1-4 0,0-2 0,-1-3 0,-1 0 0,0-4 0,1-3 0,2-2 0,0-1 0,0-2 0,0 0 0,1 0 0,-1 1 0,-1 1 0,1 3 0,-2 4 0,0 5 0,-2 1 0,2-3 0,-1-5 0,2-5 0,0-4 0,0-1 0,-1-1 0,2-3 0,0-3 0,1-2 0,0-2 0,-1 0 0,-1-2 0,-6-2 0,-2-2 0,1 0 0,2 0 0,6 2 0,0 0 0,2-1 0,1 0 0,0-3 0,0-4 0,1-5 0,-1-7 0,1-1 0,-1 3 0,0 9 0,0 6 0,4 3 0,-3 1 0,4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45:06.015"/>
    </inkml:context>
    <inkml:brush xml:id="br0">
      <inkml:brushProperty name="width" value="0.06174" units="cm"/>
      <inkml:brushProperty name="height" value="0.06174" units="cm"/>
      <inkml:brushProperty name="color" value="#FFFFFF"/>
    </inkml:brush>
  </inkml:definitions>
  <inkml:trace contextRef="#ctx0" brushRef="#br0">0 561 24575,'3'-7'0,"-2"-1"0,2-1 0,2-2 0,3-3 0,1-2 0,0 2 0,-1 1 0,-2 3 0,1 0 0,-1 0 0,1 1 0,-2 0 0,1-2 0,2 1 0,1-2 0,3-2 0,1-3 0,4-5 0,1-2 0,0 2 0,2 1 0,-4 2 0,-1 1 0,0-2 0,-1 2 0,-2 0 0,-1 2 0,0 2 0,1-2 0,-1-1 0,1 1 0,0 1 0,1 0 0,-3 2 0,1 0 0,-2 3 0,0 1 0,-3 1 0,-2 3 0,0 1 0,-3 1 0,1 2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09:42:18.926"/>
    </inkml:context>
    <inkml:brush xml:id="br0">
      <inkml:brushProperty name="width" value="0.06174" units="cm"/>
      <inkml:brushProperty name="height" value="0.06174" units="cm"/>
      <inkml:brushProperty name="color" value="#FFFFFF"/>
    </inkml:brush>
  </inkml:definitions>
  <inkml:trace contextRef="#ctx0" brushRef="#br0">0 0 24575,'0'0'0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5:32.574"/>
    </inkml:context>
    <inkml:brush xml:id="br0">
      <inkml:brushProperty name="width" value="0.06174" units="cm"/>
      <inkml:brushProperty name="height" value="0.06174" units="cm"/>
      <inkml:brushProperty name="color" value="#FFFFFF"/>
    </inkml:brush>
  </inkml:definitions>
  <inkml:trace contextRef="#ctx0" brushRef="#br0">27 0 24575,'0'3'0,"0"1"0,-1 1 0,0 3 0,-1 1 0,0 3 0,1 1 0,-1 0 0,1 1 0,0-1 0,-1 2 0,0 2 0,0 3 0,1 0 0,-1-3 0,1-4 0,1-4 0,-1 1 0,0 0 0,1-2 0,-1 1 0,1 1 0,-1 1 0,0 1 0,1 0 0,0-3 0,4-6 0,-2-1 0,2-4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5:36.592"/>
    </inkml:context>
    <inkml:brush xml:id="br0">
      <inkml:brushProperty name="width" value="0.06174" units="cm"/>
      <inkml:brushProperty name="height" value="0.06174" units="cm"/>
      <inkml:brushProperty name="color" value="#FFFFFF"/>
    </inkml:brush>
  </inkml:definitions>
  <inkml:trace contextRef="#ctx0" brushRef="#br0">202 13 24575,'-6'-3'0,"1"2"0,0 0 0,1 0 0,0 1 0,0-1 0,-1-1 0,-2 2 0,-5-1 0,-2 0 0,1 0 0,4 0 0,1 1 0,-1 0 0,-1 0 0,-2 1 0,0 0 0,0 1 0,2-1 0,3 1 0,2-1 0,1 0 0,0 1 0,1-1 0,0 1 0,2 0 0,-1 0 0,0 0 0,0 0 0,1-1 0,0 1 0,0 1 0,0 2 0,-1 1 0,1-1 0,1 1 0,0 0 0,1 2 0,0 1 0,1-1 0,1-2 0,0 1 0,-1-4 0,-1-1 0,1 0 0,4 2 0,5 1 0,3 2 0,1-1 0,-3 0 0,-3-2 0,-1 0 0,2-1 0,1-1 0,0 0 0,-2-2 0,-1 1 0,0 0 0,0 0 0,0 0 0,0 0 0,0 1 0,0-1 0,0 0 0,2-1 0,-1 0 0,1-1 0,-2 0 0,-2 1 0,0-1 0,1-1 0,2 1 0,2-2 0,1-1 0,0-1 0,-1 0 0,-3 1 0,-2 0 0,1-1 0,1 0 0,-1-2 0,-1 1 0,-2 0 0,-3 3 0,0-1 0,-1 0 0,0 0 0,0 0 0,0 1 0,-1 0 0,-2-3 0,0 0 0,0-1 0,-1 2 0,0 1 0,0 2 0,0 0 0,1 0 0,0 1 0,-1 0 0,-3 0 0,-1 0 0,-1-1 0,1 0 0,2 0 0,1 1 0,2 0 0,0 0 0,-3-1 0,-1 1 0,-1-1 0,-1 0 0,0 1 0,6 1 0,-1 0 0,5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5:41.471"/>
    </inkml:context>
    <inkml:brush xml:id="br0">
      <inkml:brushProperty name="width" value="0.06174" units="cm"/>
      <inkml:brushProperty name="height" value="0.06174" units="cm"/>
      <inkml:brushProperty name="color" value="#FFFFFF"/>
    </inkml:brush>
  </inkml:definitions>
  <inkml:trace contextRef="#ctx0" brushRef="#br0">157 29 24575,'-2'-2'0,"-1"0"0,-2 0 0,-2 0 0,-1 0 0,-1 1 0,2 1 0,-2 0 0,-4 1 0,-5 1 0,-1 2 0,0 0 0,6 0 0,3 0 0,3-1 0,2 0 0,3 0 0,1 6 0,2 0 0,0 1 0,-1-2 0,1-4 0,-1-2 0,0-1 0,1 1 0,-1 0 0,1 0 0,-1 0 0,0 0 0,1 1 0,0 0 0,1 0 0,-1 0 0,0-1 0,0 2 0,2 1 0,2 2 0,1 0 0,-2-1 0,0-1 0,-2-2 0,1 1 0,-2-2 0,0-1 0,0 0 0,0 0 0,2 1 0,1 1 0,0 0 0,3 0 0,0-1 0,0 0 0,0 0 0,-3-1 0,-1-1 0,0 1 0,0-1 0,1 1 0,3 0 0,1 0 0,0 1 0,0-1 0,8 0 0,3-1 0,0 0 0,-5 0 0,-9 0 0,-2 0 0,2 0 0,4 0 0,5-1 0,1 1 0,-4-1 0,-4 0 0,-4 1 0,1 0 0,2-2 0,0 0 0,1-1 0,-2 0 0,0 1 0,0-1 0,1-1 0,-2 1 0,0 0 0,-2 0 0,0 1 0,-1 0 0,1 0 0,-2 0 0,0 0 0,0-3 0,1-1 0,-1-1 0,1-1 0,-2 0 0,0 3 0,0-1 0,-1 3 0,1-2 0,-1 1 0,0-1 0,0 1 0,-1 0 0,1 0 0,0 0 0,-1 1 0,1 1 0,-1-1 0,0 1 0,-1 0 0,-1-1 0,-1 0 0,1 0 0,0 0 0,1 0 0,1 1 0,-5-3 0,-4-3 0,-3 0 0,0-1 0,5 4 0,5 4 0,3 0 0,2 3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5:45.055"/>
    </inkml:context>
    <inkml:brush xml:id="br0">
      <inkml:brushProperty name="width" value="0.06174" units="cm"/>
      <inkml:brushProperty name="height" value="0.06174" units="cm"/>
      <inkml:brushProperty name="color" value="#FFFFFF"/>
    </inkml:brush>
  </inkml:definitions>
  <inkml:trace contextRef="#ctx0" brushRef="#br0">253 30 24575,'-2'-2'0,"0"1"0,-2 0 0,-3 0 0,-6-1 0,-2-1 0,-3 0 0,-2 1 0,-2 2 0,2 0 0,3 2 0,5-1 0,3 1 0,-1 2 0,-1 1 0,0 2 0,3-1 0,1 0 0,0 2 0,1 1 0,-1 3 0,1 1 0,0 1 0,2 1 0,0-2 0,2 0 0,2-2 0,0-3 0,0-2 0,-1 0 0,1 0 0,-1 1 0,1-1 0,0-1 0,0 2 0,1 2 0,1 2 0,0 2 0,1-1 0,-1 1 0,1-1 0,-1 1 0,1 1 0,0 1 0,1-2 0,1-2 0,-3-4 0,1-2 0,-2-1 0,1-1 0,1 1 0,0 1 0,2 1 0,0-1 0,0-1 0,-2-2 0,1 1 0,3 0 0,5 1 0,2 0 0,0-1 0,1 0 0,2-3 0,1 0 0,-1-1 0,1 0 0,3 0 0,3-1 0,1-1 0,-6 1 0,-7 0 0,-4-1 0,0-2 0,1-2 0,0-1 0,0-1 0,-2 1 0,-2-1 0,-1 0 0,-1-2 0,0-2 0,1-1 0,-2-3 0,1-6 0,-2-1 0,0 0 0,0 5 0,-2 6 0,0 3 0,1 3 0,-1 3 0,0 1 0,-1 0 0,0-1 0,-1-2 0,0 0 0,0 0 0,-2-1 0,0-2 0,-3-1 0,2 3 0,-1 0 0,-1 2 0,-2-2 0,-4-4 0,-2-1 0,-1-2 0,0-1 0,3 3 0,4 4 0,5 5 0,1 1 0,2 1 0,-1 0 0,2 1 0,1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5:48.020"/>
    </inkml:context>
    <inkml:brush xml:id="br0">
      <inkml:brushProperty name="width" value="0.06174" units="cm"/>
      <inkml:brushProperty name="height" value="0.06174" units="cm"/>
      <inkml:brushProperty name="color" value="#FFFFFF"/>
    </inkml:brush>
  </inkml:definitions>
  <inkml:trace contextRef="#ctx0" brushRef="#br0">253 1 24575,'-17'3'0,"-6"1"0,-8 3 0,-1 1 0,5 0 0,4 2 0,4 0 0,3 0 0,0 1 0,4-1 0,3-2 0,2 0 0,2-3 0,0 1 0,1 1 0,1 1 0,1 2 0,1 3 0,0 3 0,1 3 0,0-3 0,0-5 0,2-2 0,0-3 0,1 3 0,1 2 0,0-1 0,1 0 0,-1-3 0,0-1 0,0 0 0,2 0 0,0 0 0,-1-1 0,1-1 0,4 1 0,7 1 0,4 1 0,4-2 0,1-1 0,-7-2 0,-3 0 0,-6-1 0,-1-1 0,3-1 0,2 1 0,-1-1 0,-2 0 0,-3 0 0,-4 1 0,1-1 0,0 0 0,4-1 0,4-1 0,1-1 0,-1-1 0,-1 0 0,-1 1 0,0-1 0,-4 2 0,0 0 0,-4 1 0,2-2 0,1-1 0,-1-1 0,0-1 0,0 0 0,-1-2 0,0 0 0,-2 0 0,-1 2 0,0-1 0,0 0 0,-1-6 0,-1-2 0,0-2 0,-2 2 0,0 2 0,-2 1 0,-1-1 0,-1-1 0,-1 2 0,0 0 0,-1 2 0,2 2 0,2 4 0,2 2 0,-1 1 0,-2-2 0,-1 0 0,-1 0 0,1 0 0,2 2 0,0 0 0,0 0 0,0 0 0,-1 1 0,0 0 0,1 0 0,2 0 0,0 1 0,1 0 0,0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5:53.536"/>
    </inkml:context>
    <inkml:brush xml:id="br0">
      <inkml:brushProperty name="width" value="0.06174" units="cm"/>
      <inkml:brushProperty name="height" value="0.06174" units="cm"/>
      <inkml:brushProperty name="color" value="#FFFFFF"/>
    </inkml:brush>
  </inkml:definitions>
  <inkml:trace contextRef="#ctx0" brushRef="#br0">0 103 24575,'5'12'0,"0"0"0,-1 3 0,0-2 0,-1-4 0,0-1 0,1 1 0,1 4 0,3 4 0,0 2 0,-1-2 0,-2-2 0,-2-4 0,0-4 0,-2-2 0,0-3 0,-1 0 0,0 2 0,2 3 0,0 3 0,1 1 0,0-4 0,2-9 0,3-11 0,3-5 0,0-1 0,-2 4 0,-2 3 0,-1-1 0,0 1 0,0 0 0,3-2 0,2-2 0,0-2 0,0 2 0,-4 5 0,-3 4 0,-1 3 0,-2 1 0,1-1 0,0 0 0,0-2 0,2-1 0,0-4 0,1-3 0,1-5 0,0-1 0,0 3 0,-3 5 0,1 7 0,-3 2 0,2 3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5:58.397"/>
    </inkml:context>
    <inkml:brush xml:id="br0">
      <inkml:brushProperty name="width" value="0.06174" units="cm"/>
      <inkml:brushProperty name="height" value="0.06174" units="cm"/>
      <inkml:brushProperty name="color" value="#FFFFFF"/>
    </inkml:brush>
  </inkml:definitions>
  <inkml:trace contextRef="#ctx0" brushRef="#br0">100 297 24575,'0'-6'0,"1"1"0,0 2 0,2-1 0,3-2 0,4-3 0,3-1 0,-1-1 0,1-1 0,-3 1 0,-3 1 0,-2 1 0,-1 2 0,-1-2 0,0-2 0,-1 1 0,-1 1 0,-1 3 0,0 1 0,0 1 0,0 0 0,-2-3 0,-2-3 0,-3-1 0,-3-2 0,-4-3 0,-4-3 0,-3-1 0,1 2 0,1 5 0,5 6 0,3 5 0,0 6 0,3 3 0,0 2 0,1 1 0,2 1 0,2 3 0,-1 4 0,1 3 0,0 2 0,2 0 0,2 1 0,2-2 0,0-1 0,0-6 0,-1-5 0,-1-3 0,0-1 0,0 0 0,0 3 0,0 5 0,2 6 0,0 5 0,0 6 0,1 4 0,-1 0 0,-1-7 0,1-10 0,-2-6 0,-1-3 0,1 2 0,0 3 0,0 1 0,1-1 0,-1-2 0,1-4 0,-2-1 0,0-2 0,0 2 0,0 0 0,0-1 0,0-2 0,0 0 0,0-3 0,1-3 0,-1-5 0,2-2 0,0-2 0,1-2 0,0-5 0,-1-2 0,0 3 0,-1 5 0,0 6 0,2 2 0,-1-2 0,1 0 0,-1 0 0,0 2 0,0 0 0,4-1 0,3-2 0,1-1 0,0 1 0,-2 1 0,2 1 0,1 1 0,2-1 0,-1 1 0,-3 1 0,2 3 0,0 2 0,3 0 0,4 2 0,-2-1 0,-2-1 0,-4 1 0,-6-1 0,-2 1 0,0 1 0,-1 2 0,1 0 0,-1 0 0,0 0 0,0-2 0,0 0 0,-1 0 0,1 3 0,-1 3 0,1 0 0,-1 2 0,1-1 0,-1-2 0,0-1 0,0-3 0,0-2 0,0-1 0,0 1 0,0 3 0,0-2 0,0 0 0,0-3 0,0 2 0,0 1 0,0 2 0,0 4 0,0 2 0,-1 4 0,0-6 0,1-1 0,0-9 0,0 0 0,0-1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6:00.631"/>
    </inkml:context>
    <inkml:brush xml:id="br0">
      <inkml:brushProperty name="width" value="0.06174" units="cm"/>
      <inkml:brushProperty name="height" value="0.06174" units="cm"/>
      <inkml:brushProperty name="color" value="#FFFFFF"/>
    </inkml:brush>
  </inkml:definitions>
  <inkml:trace contextRef="#ctx0" brushRef="#br0">302 1 24575,'-10'0'0,"-2"0"0,-7 0 0,-6 0 0,2 2 0,-1 0 0,1 1 0,3 0 0,1 0 0,5-1 0,5 0 0,0 2 0,-2 1 0,-2 1 0,1 0 0,0 1 0,2 1 0,1 2 0,1 3 0,0 1 0,3 1 0,1 2 0,3-8 0,0 0 0,1-5 0,3 3 0,3 3 0,6 3 0,3-1 0,1-2 0,-2-3 0,-1-1 0,2-1 0,4 1 0,4 0 0,0-2 0,-5 0 0,-5-3 0,2-1 0,6 0 0,4 0 0,0 0 0,-9-1 0,-2 0 0,-7-1 0,1 0 0,-2 0 0,-2 0 0,0 0 0,-2 1 0,0 0 0,-1 1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6:03.762"/>
    </inkml:context>
    <inkml:brush xml:id="br0">
      <inkml:brushProperty name="width" value="0.06174" units="cm"/>
      <inkml:brushProperty name="height" value="0.06174" units="cm"/>
      <inkml:brushProperty name="color" value="#FFFFFF"/>
    </inkml:brush>
  </inkml:definitions>
  <inkml:trace contextRef="#ctx0" brushRef="#br0">402 0 24575,'-3'4'0,"-1"0"0,-3 3 0,-1 1 0,0 2 0,-2 2 0,-1 2 0,-3 6 0,-4 5 0,-1 4 0,-2 3 0,2-1 0,-2-2 0,0 1 0,0 0 0,2 0 0,0 0 0,2-2 0,2 1 0,-1 0 0,2-4 0,4-5 0,1-7 0,4-3 0,-1-3 0,1-1 0,1 1 0,0-1 0,1-1 0,-2 1 0,-3 3 0,-2 4 0,-1 2 0,2-3 0,4-4 0,3-5 0,2-3 0,0 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4:20.444"/>
    </inkml:context>
    <inkml:brush xml:id="br0">
      <inkml:brushProperty name="width" value="0.06174" units="cm"/>
      <inkml:brushProperty name="height" value="0.06174" units="cm"/>
      <inkml:brushProperty name="color" value="#FFFFFF"/>
    </inkml:brush>
  </inkml:definitions>
  <inkml:trace contextRef="#ctx0" brushRef="#br0">0 13 24575,'4'0'0,"1"-2"0,2 2 0,2-1 0,2 0 0,0 1 0,-2 0 0,-2 0 0,-4 0 0,0 0 0,1-1 0,5-1 0,8 2 0,8 0 0,1 0 0,-3-1 0,-6 1 0,-8-1 0,-3-1 0,-3 2 0,1-1 0,2 1 0,1 0 0,5 0 0,2 0 0,-1 0 0,-3 0 0,-3 0 0,-1 0 0,3 0 0,4 0 0,2 0 0,0 0 0,-5 0 0,-2 1 0,-3-1 0,-1 2 0,1-1 0,-1-1 0,4 1 0,5-1 0,0 0 0,-3 0 0,-4 0 0,-4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6:06.152"/>
    </inkml:context>
    <inkml:brush xml:id="br0">
      <inkml:brushProperty name="width" value="0.06174" units="cm"/>
      <inkml:brushProperty name="height" value="0.06174" units="cm"/>
      <inkml:brushProperty name="color" value="#FFFFFF"/>
    </inkml:brush>
  </inkml:definitions>
  <inkml:trace contextRef="#ctx0" brushRef="#br0">176 0 24575,'-2'6'0,"0"5"0,0 7 0,1 6 0,0-2 0,0-2 0,1-2 0,0 1 0,0 3 0,0-1 0,0-1 0,0-3 0,1-4 0,0-3 0,-1 0 0,2 4 0,-1 6 0,-1 5 0,1 0 0,-1-4 0,0-5 0,0-6 0,-1-6 0,-1 1 0,0 1 0,-2 0 0,-1 3 0,1-2 0,-2 0 0,0 0 0,1-2 0,1-2 0,0-1 0,-3 2 0,-5 3 0,-4 3 0,-2 0 0,0 0 0,2-1 0,3-1 0,1-2 0,3-1 0,4-3 0,2-1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6:07.393"/>
    </inkml:context>
    <inkml:brush xml:id="br0">
      <inkml:brushProperty name="width" value="0.06174" units="cm"/>
      <inkml:brushProperty name="height" value="0.06174" units="cm"/>
      <inkml:brushProperty name="color" value="#FFFFFF"/>
    </inkml:brush>
  </inkml:definitions>
  <inkml:trace contextRef="#ctx0" brushRef="#br0">0 0 24575,'1'2'0,"0"0"0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7:39.415"/>
    </inkml:context>
    <inkml:brush xml:id="br0">
      <inkml:brushProperty name="width" value="0.05" units="cm"/>
      <inkml:brushProperty name="height" value="0.05" units="cm"/>
      <inkml:brushProperty name="color" value="#FF0000"/>
    </inkml:brush>
  </inkml:definitions>
  <inkml:trace contextRef="#ctx0" brushRef="#br0">0 264 24575,'8'-2'0,"7"0"0,10-2 0,12 0 0,1 0 0,-2 0 0,-7 0 0,-9 3 0,-2-1 0,0 1 0,6-2 0,8 0 0,11 0 0,7 0 0,1 2 0,-2 0 0,-8 0 0,-5 1 0,3 0 0,4-1 0,3-1 0,1 0 0,-1-1 0,-2-2 0,6 1 0,2-2 0,6 1 0,1 0 0,-8 0 0,-11 1 0,-11 1 0,-4 1 0,6-1 0,4 1 0,1-1 0,-2 0 0,-4-1 0,4 0 0,5-1 0,6-3 0,6-1 0,2-2 0,1 0 0,1 0 0,2 1 0,0 0 0,-3-2 0,-10 1 0,-10 3 0,-6 1 0,-4 2 0,2 0 0,5-2 0,-1 2 0,-4 0 0,-1 1 0,-7 0 0,-4 1 0,-6 1 0,-5 1 0,-3 1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7:42.085"/>
    </inkml:context>
    <inkml:brush xml:id="br0">
      <inkml:brushProperty name="width" value="0.05" units="cm"/>
      <inkml:brushProperty name="height" value="0.05" units="cm"/>
      <inkml:brushProperty name="color" value="#FF0000"/>
    </inkml:brush>
  </inkml:definitions>
  <inkml:trace contextRef="#ctx0" brushRef="#br0">0 267 24575,'21'-7'0,"10"-3"0,16-2 0,22-3 0,5 1 0,6 2 0,0 1 0,-4 2 0,2 0 0,-12 0 0,-6-1 0,-7 1 0,-3-1 0,-3 2 0,-2 1 0,3 2 0,2 0 0,-4 0 0,-6 0 0,-5-1 0,2 0 0,7-1 0,13 0 0,11-1 0,13-1 0,1 0 0,0 1 0,-13 1 0,-13 1 0,-8 1 0,-12 1 0,-5 0 0,-4 1 0,1 2 0,4-1 0,1 2 0,0 0 0,-4 0 0,-4-1 0,-5 1 0,-7-1 0,-7 0 0,-3 1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9:14.550"/>
    </inkml:context>
    <inkml:brush xml:id="br0">
      <inkml:brushProperty name="width" value="0.06174" units="cm"/>
      <inkml:brushProperty name="height" value="0.06174" units="cm"/>
      <inkml:brushProperty name="color" value="#FFFFFF"/>
    </inkml:brush>
  </inkml:definitions>
  <inkml:trace contextRef="#ctx0" brushRef="#br0">0 13 24575,'6'0'0,"-1"0"0,2-1 0,-2 0 0,0 1 0,-1 0 0,2 0 0,1 0 0,0 0 0,1 0 0,-2-1 0,0 1 0,1-1 0,-1 1 0,3-1 0,-1 1 0,1-1 0,-1 0 0,-2 1 0,-2 0 0,1 0 0,1 0 0,1 0 0,1 0 0,0 0 0,1-1 0,0 0 0,-2 1 0,-2-1 0,-3 1 0,2 0 0,0 0 0,1 0 0,-1 0 0,0 0 0,0 0 0,3 0 0,0 0 0,1 0 0,0 0 0,-1 0 0,1 0 0,0-1 0,0 1 0,-2-1 0,-1 1 0,1 0 0,1 0 0,1 0 0,-2 0 0,-2 0 0,-2 0 0,-1 0 0,1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9:17.242"/>
    </inkml:context>
    <inkml:brush xml:id="br0">
      <inkml:brushProperty name="width" value="0.06174" units="cm"/>
      <inkml:brushProperty name="height" value="0.06174" units="cm"/>
      <inkml:brushProperty name="color" value="#FFFFFF"/>
    </inkml:brush>
  </inkml:definitions>
  <inkml:trace contextRef="#ctx0" brushRef="#br0">0 3 24575,'9'0'0,"4"0"0,4 0 0,-1 0 0,-5 0 0,-6 0 0,-2 0 0,-1 0 0,11 0 0,5 0 0,15 1 0,11 0 0,-2 0 0,-3 0 0,-16-1 0,-13 0 0,-4-1 0,1 0 0,1 0 0,0 0 0,-1 1 0,-2-1 0,-1 1 0,-1-1 0,1 1 0,-3-1 0,1 1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9:20.743"/>
    </inkml:context>
    <inkml:brush xml:id="br0">
      <inkml:brushProperty name="width" value="0.06174" units="cm"/>
      <inkml:brushProperty name="height" value="0.06174" units="cm"/>
      <inkml:brushProperty name="color" value="#FFFFFF"/>
    </inkml:brush>
  </inkml:definitions>
  <inkml:trace contextRef="#ctx0" brushRef="#br0">1 115 24575,'1'-3'0,"1"0"0,2-1 0,1-2 0,0 1 0,-1 1 0,-2 2 0,0 0 0,1 0 0,4-2 0,1-2 0,2-2 0,1 0 0,0 1 0,1 1 0,-1 1 0,-5 2 0,2-1 0,2-3 0,4-1 0,0 0 0,-1 0 0,-8 6 0,1 3 0,-4 4 0,0 2 0,-1 0 0,1 0 0,-1 1 0,1 4 0,1 6 0,1 7 0,1 7 0,3 4 0,1 1 0,-1-4 0,-1-7 0,-3-8 0,-1-5 0,-1-5 0,-1 2 0,1 2 0,-1 0 0,0-2 0,0-4 0,-1 1 0,1 4 0,0 4 0,1 2 0,-1 0 0,-1-2 0,0-1 0,-1-5 0,0-1 0,1 0 0,0 2 0,0 3 0,-1-1 0,1-4 0,-1-3 0,1-4 0,1 0 0,-1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9:25.568"/>
    </inkml:context>
    <inkml:brush xml:id="br0">
      <inkml:brushProperty name="width" value="0.06174" units="cm"/>
      <inkml:brushProperty name="height" value="0.06174" units="cm"/>
      <inkml:brushProperty name="color" value="#FFFFFF"/>
    </inkml:brush>
  </inkml:definitions>
  <inkml:trace contextRef="#ctx0" brushRef="#br0">1 7 24575,'17'-1'0,"9"-1"0,15 0 0,7 1 0,5 1 0,-4 1 0,-11 0 0,-13 0 0,-13 0 0,-1 2 0,5 4 0,6 4 0,-2 0 0,-7-1 0,-7-2 0,-2-2 0,-2 0 0,1 1 0,-2-2 0,0 0 0,-1 0 0,-1 0 0,-1 1 0,-1-1 0,-2-1 0,-1 2 0,-4 1 0,-3 0 0,-4 0 0,2 0 0,1-2 0,2 0 0,-1-1 0,-2-1 0,3 0 0,-2-1 0,5-1 0,0 0 0,1 0 0,4-1 0,0 0 0,-1 1 0,-7 0 0,-3 1 0,3 0 0,2 0 0,16 2 0,4 2 0,6 2 0,5 3 0,2 2 0,3 2 0,0 1 0,-2-1 0,-5-2 0,-4-1 0,-4-1 0,-1-1 0,-3-1 0,-2-2 0,-2-2 0,-1-1 0,0 0 0,-1 2 0,0 3 0,-2 3 0,-1 3 0,0 0 0,-2 0 0,-1-2 0,-3 1 0,-3 1 0,-2 0 0,1-1 0,0-4 0,-1-1 0,-1 0 0,-1-2 0,3 0 0,2-2 0,0-2 0,-4-1 0,-1-1 0,0 0 0,5-1 0,2 0 0,2 0 0,-3-2 0,-2-2 0,-3 0 0,-1 0 0,4 1 0,3 1 0,1 1 0,3 0 0,-6-1 0,-2 0 0,-4 0 0,-4 0 0,1 1 0,7 0 0,3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9:28.565"/>
    </inkml:context>
    <inkml:brush xml:id="br0">
      <inkml:brushProperty name="width" value="0.06174" units="cm"/>
      <inkml:brushProperty name="height" value="0.06174" units="cm"/>
      <inkml:brushProperty name="color" value="#FFFFFF"/>
    </inkml:brush>
  </inkml:definitions>
  <inkml:trace contextRef="#ctx0" brushRef="#br0">0 0 24575,'3'1'0,"-1"-1"0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9:33.196"/>
    </inkml:context>
    <inkml:brush xml:id="br0">
      <inkml:brushProperty name="width" value="0.06174" units="cm"/>
      <inkml:brushProperty name="height" value="0.06174" units="cm"/>
      <inkml:brushProperty name="color" value="#FFFFFF"/>
    </inkml:brush>
  </inkml:definitions>
  <inkml:trace contextRef="#ctx0" brushRef="#br0">140 3 24575,'12'-1'0,"-2"0"0,0 1 0,1-1 0,2 1 0,11 0 0,4 0 0,-1 0 0,-9 0 0,-5 0 0,-5 1 0,2 1 0,5 4 0,0 3 0,2 2 0,-2-2 0,-6-2 0,-8 7 0,-5 8 0,-3 9 0,-2 1 0,3-10 0,1-7 0,2-6 0,-1 0 0,-1 1 0,0 0 0,-1-1 0,2-2 0,0-3 0,-3 0 0,-3 1 0,-2 1 0,-1-1 0,0-1 0,1-1 0,1-1 0,-1-1 0,-2 0 0,-1 0 0,5 0 0,6 5 0,14 5 0,3 3 0,4 2 0,-2-3 0,-5-4 0,-1 0 0,1-1 0,2-1 0,-2-1 0,-2-2 0,-4 1 0,-2-1 0,2 3 0,-2 2 0,0 4 0,-1 1 0,0 1 0,-1 0 0,-1-1 0,-2-1 0,-1 0 0,-2 0 0,0 0 0,1-2 0,0-2 0,1-1 0,-1-1 0,0-1 0,-1 0 0,-1 1 0,-1-2 0,1 0 0,1-2 0,1-1 0,-1 0 0,-4 0 0,-3 3 0,-1-1 0,-1 1 0,-1 0 0,-5-1 0,-2 0 0,1 1 0,-1-3 0,-1-1 0,2-1 0,7 0 0,7 0 0,5 0 0,-1-1 0,-1 0 0,3 0 0,0 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4:22.960"/>
    </inkml:context>
    <inkml:brush xml:id="br0">
      <inkml:brushProperty name="width" value="0.06174" units="cm"/>
      <inkml:brushProperty name="height" value="0.06174" units="cm"/>
      <inkml:brushProperty name="color" value="#FFFFFF"/>
    </inkml:brush>
  </inkml:definitions>
  <inkml:trace contextRef="#ctx0" brushRef="#br0">0 7 24575,'20'0'0,"8"0"0,10 0 0,5 0 0,-1-2 0,-11 1 0,-9 0 0,-10 1 0,-1 0 0,8 0 0,3 0 0,3 0 0,-7 0 0,-6-2 0,-6 2 0,-3-1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9:36.928"/>
    </inkml:context>
    <inkml:brush xml:id="br0">
      <inkml:brushProperty name="width" value="0.06174" units="cm"/>
      <inkml:brushProperty name="height" value="0.06174" units="cm"/>
      <inkml:brushProperty name="color" value="#FFFFFF"/>
    </inkml:brush>
  </inkml:definitions>
  <inkml:trace contextRef="#ctx0" brushRef="#br0">179 0 24575,'25'20'0,"9"3"0,7 3 0,-4-5 0,-14-8 0,-12-7 0,-6-3 0,1 0 0,3 3 0,2 0 0,-1 1 0,-4-3 0,-4 3 0,-1 0 0,-1 2 0,0 0 0,-1-1 0,-1-1 0,0 0 0,-1-2 0,-2 2 0,-2 0 0,-1 1 0,-2-2 0,-1 0 0,-2-1 0,-1 1 0,2-1 0,3-1 0,-3 0 0,0 1 0,0 0 0,2 1 0,10-1 0,8 4 0,8 4 0,5 4 0,0 0 0,-2-1 0,-5-2 0,-5-3 0,-3-3 0,-3-3 0,0 2 0,0 2 0,-1 1 0,1 1 0,-2-2 0,0-3 0,-2 2 0,-2 4 0,-3 6 0,-1 5 0,-2 2 0,-2 1 0,-1-4 0,2-3 0,2-7 0,1-5 0,-8-3 0,-8 2 0,-8 2 0,-3 0 0,3-2 0,-6-2 0,-4 0 0,-1 0 0,9 0 0,14-2 0,13-1 0,6 0 0,1-1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9:40.503"/>
    </inkml:context>
    <inkml:brush xml:id="br0">
      <inkml:brushProperty name="width" value="0.06174" units="cm"/>
      <inkml:brushProperty name="height" value="0.06174" units="cm"/>
      <inkml:brushProperty name="color" value="#FFFFFF"/>
    </inkml:brush>
  </inkml:definitions>
  <inkml:trace contextRef="#ctx0" brushRef="#br0">0 1 24575,'3'7'0,"4"8"0,6 11 0,5 9 0,0 1 0,3 2 0,2 3 0,1 6 0,3 7 0,-4-4 0,-7-12 0,-7-16 0,-4-11 0,-2-5 0,0-2 0,-1 1 0,0-2 0,-1-2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09:41.932"/>
    </inkml:context>
    <inkml:brush xml:id="br0">
      <inkml:brushProperty name="width" value="0.06174" units="cm"/>
      <inkml:brushProperty name="height" value="0.06174" units="cm"/>
      <inkml:brushProperty name="color" value="#FFFFFF"/>
    </inkml:brush>
  </inkml:definitions>
  <inkml:trace contextRef="#ctx0" brushRef="#br0">1 501 24575,'24'-30'0,"-2"2"0,-13 15 0,0 1 0,-1 0 0,4-1 0,4-5 0,2 1 0,-3 2 0,-4 4 0,-2 1 0,4-5 0,4-6 0,4-6 0,0-3 0,0 0 0,-2 2 0,1 0 0,1-2 0,0-1 0,-5 6 0,-5 6 0,-4 8 0,-1 2 0,-1 3 0,-2 0 0,-1 3 0,-2 1 0,0 2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14:02.976"/>
    </inkml:context>
    <inkml:brush xml:id="br0">
      <inkml:brushProperty name="width" value="0.06174" units="cm"/>
      <inkml:brushProperty name="height" value="0.06174" units="cm"/>
      <inkml:brushProperty name="color" value="#FFFFFF"/>
    </inkml:brush>
  </inkml:definitions>
  <inkml:trace contextRef="#ctx0" brushRef="#br0">0 1 24575,'0'4'0,"0"1"0,1 1 0,0 1 0,1 3 0,0-2 0,-1-1 0,0-2 0,-1 0 0,1 1 0,1 3 0,0 2 0,0 2 0,0 0 0,0 0 0,-1-2 0,0-2 0,0-2 0,0-1 0,0-1 0,0-1 0,0 2 0,0 1 0,1 2 0,1 2 0,-1-1 0,0 0 0,0 1 0,0-2 0,0 0 0,-1 0 0,1-3 0,0 2 0,1 1 0,1 2 0,-1-1 0,0 0 0,-2-2 0,0-2 0,0 0 0,0-1 0,0 0 0,-1-1 0,0-1 0,0-2 0,0 0 0,0-1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14:06.743"/>
    </inkml:context>
    <inkml:brush xml:id="br0">
      <inkml:brushProperty name="width" value="0.06174" units="cm"/>
      <inkml:brushProperty name="height" value="0.06174" units="cm"/>
      <inkml:brushProperty name="color" value="#FFFFFF"/>
    </inkml:brush>
  </inkml:definitions>
  <inkml:trace contextRef="#ctx0" brushRef="#br0">0 21 24575,'9'0'0,"5"-2"0,9-1 0,4-1 0,-2 0 0,-4 1 0,-7 1 0,-5 1 0,0-1 0,-3 4 0,6 4 0,3 6 0,2 3 0,0 0 0,-6-3 0,-4-3 0,-3-2 0,-3 0 0,-2 1 0,0 4 0,-1 3 0,-1 1 0,0-1 0,-1-1 0,1-5 0,-1-5 0,-2-1 0,-5 0 0,-1 2 0,-2 1 0,0 1 0,3 0 0,3-2 0,2-1 0,0-1 0,-1 1 0,-4 2 0,-1 0 0,-2 1 0,1-2 0,4-1 0,4-1 0,9-3 0,8 1 0,9 0 0,11 0 0,8 0 0,-2-1 0,-6 0 0,-12 3 0,-9 1 0,-4 3 0,-1-1 0,-2-1 0,-4 1 0,-1 1 0,-1 2 0,1-2 0,-1-1 0,0-1 0,-1 0 0,-1 0 0,-1 1 0,1-3 0,-3 1 0,1-1 0,-2 0 0,-2 1 0,-3 1 0,-3-1 0,-2 0 0,-4-1 0,-7 2 0,-2 2 0,2-2 0,9 0 0,11-3 0,3-3 0,0 0 0,0-1 0,2 1 0,1 0 0,3 1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14:11.151"/>
    </inkml:context>
    <inkml:brush xml:id="br0">
      <inkml:brushProperty name="width" value="0.06174" units="cm"/>
      <inkml:brushProperty name="height" value="0.06174" units="cm"/>
      <inkml:brushProperty name="color" value="#FFFFFF"/>
    </inkml:brush>
  </inkml:definitions>
  <inkml:trace contextRef="#ctx0" brushRef="#br0">0 21 24575,'0'-3'0,"0"1"0,1 1 0,3-1 0,3 1 0,4-1 0,7 0 0,5-1 0,7 1 0,3 1 0,-4 0 0,-7 0 0,-9 1 0,-1 1 0,9 0 0,6 2 0,3 0 0,-8 1 0,-11-2 0,-7 0 0,-3 1 0,-1 4 0,-2 2 0,0 0 0,-3-1 0,-3 0 0,-4 0 0,-4 2 0,-1-1 0,1-1 0,2-2 0,0-2 0,-1 0 0,1-1 0,4 0 0,4-1 0,0-1 0,1 0 0,0-1 0,-3 1 0,-1 0 0,3 1 0,2 1 0,9-2 0,1 2 0,2-1 0,2 2 0,3 1 0,1 1 0,-2 1 0,-2 0 0,-3 0 0,-2 0 0,-1 0 0,0 1 0,0 0 0,-2-2 0,-1-2 0,0 0 0,-1 0 0,0 4 0,0 4 0,0 6 0,-1 0 0,0-1 0,0-3 0,-1-3 0,0 0 0,0-1 0,1-3 0,0-3 0,0-2 0,-1 0 0,-1 0 0,-1 1 0,-3 0 0,-3 1 0,-2-1 0,1 0 0,4-2 0,-1 0 0,-8-1 0,-5-2 0,-3 2 0,-3 0 0,7 1 0,6-1 0,5 1 0,8-1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14:15.895"/>
    </inkml:context>
    <inkml:brush xml:id="br0">
      <inkml:brushProperty name="width" value="0.06174" units="cm"/>
      <inkml:brushProperty name="height" value="0.06174" units="cm"/>
      <inkml:brushProperty name="color" value="#FFFFFF"/>
    </inkml:brush>
  </inkml:definitions>
  <inkml:trace contextRef="#ctx0" brushRef="#br0">153 6 24575,'8'-1'0,"4"-1"0,1 1 0,-3 0 0,-6 0 0,0 1 0,14 3 0,17 3 0,15 2 0,5 0 0,-14-3 0,-14-1 0,-16-1 0,-8 1 0,-1 0 0,-1-1 0,-1 1 0,-1-1 0,0 2 0,0 0 0,-2 0 0,0 0 0,1 0 0,-1-1 0,1 1 0,-1-1 0,-1 1 0,-1 1 0,-2 1 0,0-1 0,-1-1 0,-2 1 0,-3-1 0,-1 1 0,3-2 0,3-1 0,1-1 0,3-1 0,-10 0 0,-1 0 0,-1 1 0,3-1 0,0 2 0,-5 1 0,-2 1 0,1 0 0,10-3 0,11-1 0,9 1 0,8 1 0,2 1 0,0 0 0,-5 0 0,-4-3 0,-2 3 0,-1 3 0,-1 2 0,-2 1 0,-1-3 0,-4-2 0,-1 0 0,1 1 0,0 1 0,-1-1 0,0 0 0,-1-1 0,-1 2 0,1-1 0,-1-1 0,2-2 0,-1 0 0,0 2 0,-1 2 0,-2 2 0,-1 2 0,-1-1 0,0-1 0,0-4 0,3-2 0,0-1 0,-2-2 0,-3-1 0,-2 0 0,0 1 0,1 1 0,2 0 0,-5 1 0,-13-1 0,-10 0 0,-11 0 0,-1-1 0,6 0 0,19 0 0,6 0 0,18 1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14:22.306"/>
    </inkml:context>
    <inkml:brush xml:id="br0">
      <inkml:brushProperty name="width" value="0.06174" units="cm"/>
      <inkml:brushProperty name="height" value="0.06174" units="cm"/>
      <inkml:brushProperty name="color" value="#FFFFFF"/>
    </inkml:brush>
  </inkml:definitions>
  <inkml:trace contextRef="#ctx0" brushRef="#br0">1 35 24575,'1'12'0,"1"1"0,1 5 0,-1 0 0,1-3 0,-2-4 0,0-5 0,-1-3 0,1 6 0,0 4 0,0 2 0,-1 1 0,0-2 0,1 0 0,0-4 0,0-3 0,-1-5 0,0 1 0,0-1 0,0 0 0,0-5 0,1-3 0,1-5 0,1-1 0,1 1 0,-1 1 0,0 1 0,-1 3 0,1-2 0,-1 3 0,0-1 0,0 0 0,1 0 0,0 1 0,-1 0 0,0 1 0,3-3 0,4-3 0,1-2 0,0-1 0,-2 3 0,-1 1 0,-1-1 0,0 4 0,-3 4 0,0 5 0,3 7 0,1 2 0,3 2 0,-1 0 0,-3-4 0,0-1 0,-2-2 0,1 1 0,-2-2 0,0 0 0,-2-4 0,-1 0 0,1 2 0,1 3 0,-1 4 0,0 3 0,-1-2 0,1-4 0,0-4 0,-1-3 0,0-1 0,2-2 0,3-5 0,1-4 0,3-4 0,-1-1 0,-1 0 0,0 1 0,-4 5 0,-1 3 0,0 0 0,0-2 0,2-1 0,0-3 0,0 0 0,0 3 0,-2 4 0,1 1 0,1 1 0,2-1 0,2 0 0,1-1 0,0 0 0,1 1 0,-3 1 0,-3 3 0,3 0 0,3 2 0,2-1 0,1 1 0,-5 0 0,-1 1 0,-1 0 0,-1 2 0,1 3 0,-3 1 0,1 0 0,-2-2 0,0-2 0,-1 0 0,1 0 0,0 2 0,-1 1 0,0 0 0,0 3 0,-2 2 0,1 4 0,-1 2 0,-1-2 0,2-7 0,0-5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16:09.351"/>
    </inkml:context>
    <inkml:brush xml:id="br0">
      <inkml:brushProperty name="width" value="0.06174" units="cm"/>
      <inkml:brushProperty name="height" value="0.06174" units="cm"/>
      <inkml:brushProperty name="color" value="#FF0000"/>
    </inkml:brush>
  </inkml:definitions>
  <inkml:trace contextRef="#ctx0" brushRef="#br0">0 1 24575,'0'3'0,"0"1"0,1 0 0,0 2 0,1 1 0,0 0 0,-1-2 0,0-1 0,-1 0 0,1 1 0,1 1 0,0 3 0,0 1 0,0 0 0,0 0 0,-1-1 0,0-2 0,0-2 0,0 0 0,0-1 0,0-1 0,0 1 0,0 2 0,1 1 0,1 1 0,-1 0 0,0 0 0,0 0 0,0-1 0,0 0 0,-1 0 0,1-2 0,0 1 0,1 1 0,1 1 0,-1 0 0,0 0 0,-2-2 0,0-1 0,0-1 0,0 0 0,0 0 0,-1-1 0,0-1 0,0-1 0,0 0 0,0-1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16:09.352"/>
    </inkml:context>
    <inkml:brush xml:id="br0">
      <inkml:brushProperty name="width" value="0.06174" units="cm"/>
      <inkml:brushProperty name="height" value="0.06174" units="cm"/>
      <inkml:brushProperty name="color" value="#FF0000"/>
    </inkml:brush>
  </inkml:definitions>
  <inkml:trace contextRef="#ctx0" brushRef="#br0">0 17 24575,'9'-1'0,"5"0"0,9-2 0,4 0 0,-2 0 0,-4 1 0,-7 0 0,-5 1 0,0 0 0,-3 2 0,6 4 0,3 5 0,2 1 0,0 1 0,-6-3 0,-4-2 0,-3-2 0,-3 0 0,-2 2 0,0 2 0,-1 2 0,-1 2 0,0-1 0,-1-2 0,1-3 0,-1-3 0,-2-2 0,-5 1 0,-1 0 0,-2 2 0,0 0 0,3 0 0,3 0 0,2-2 0,0-1 0,-1 1 0,-4 2 0,-1-1 0,-2 2 0,1-2 0,4-1 0,4-1 0,9-2 0,8 1 0,9 0 0,11 0 0,8-1 0,-2 0 0,-6 0 0,-12 2 0,-9 2 0,-4 1 0,-1-1 0,-2 0 0,-4 1 0,-1 1 0,-1 0 0,1 0 0,-1-1 0,0-1 0,-1 0 0,-1-1 0,-1 2 0,1-3 0,-3 2 0,1-2 0,-2 0 0,-2 1 0,-3 1 0,-3-1 0,-2 0 0,-4 0 0,-7 1 0,-2 0 0,2 1 0,9-2 0,11-1 0,3-3 0,0 0 0,0 0 0,2 0 0,1 0 0,3 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4:27.744"/>
    </inkml:context>
    <inkml:brush xml:id="br0">
      <inkml:brushProperty name="width" value="0.06174" units="cm"/>
      <inkml:brushProperty name="height" value="0.06174" units="cm"/>
      <inkml:brushProperty name="color" value="#FFFFFF"/>
    </inkml:brush>
  </inkml:definitions>
  <inkml:trace contextRef="#ctx0" brushRef="#br0">0 125 24575,'7'-8'0,"-2"2"0,1-1 0,2-1 0,2-2 0,3-2 0,2 3 0,-3 0 0,-1 2 0,1 2 0,1 0 0,3-1 0,-1-2 0,-2 3 0,0 1 0,0 1 0,6 2 0,11-2 0,5 1 0,0-1 0,-4 0 0,-3 3 0,-4-1 0,-2 1 0,-6 0 0,-6 1 0,0 1 0,0 2 0,2 2 0,-1 2 0,1 1 0,-3 1 0,-2 1 0,-2-2 0,-2 0 0,-3-1 0,1 0 0,-1 1 0,-1 1 0,-5 2 0,0 1 0,-5 0 0,-2 0 0,-1 0 0,-2-1 0,0-1 0,-4 1 0,2-1 0,-3 3 0,-1 0 0,2 1 0,2-1 0,0 0 0,2-1 0,2 0 0,2-2 0,2-2 0,3-3 0,1 1 0,2-2 0,-1 3 0,-2 1 0,-1 1 0,2 3 0,0 0 0,3 2 0,0 2 0,0 0 0,3 5 0,-1 1 0,2 5 0,2 2 0,2 2 0,4-2 0,0-5 0,-2-7 0,-2-7 0,-2-4 0,-2-5 0,0 0 0,1-3 0,-1 1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16:09.353"/>
    </inkml:context>
    <inkml:brush xml:id="br0">
      <inkml:brushProperty name="width" value="0.06174" units="cm"/>
      <inkml:brushProperty name="height" value="0.06174" units="cm"/>
      <inkml:brushProperty name="color" value="#FF0000"/>
    </inkml:brush>
  </inkml:definitions>
  <inkml:trace contextRef="#ctx0" brushRef="#br0">0 16 24575,'0'-2'0,"0"0"0,1 1 0,3 0 0,3 0 0,4 0 0,7-1 0,5 0 0,7 0 0,3 1 0,-4 1 0,-7-1 0,-9 1 0,-1 0 0,9 2 0,6 0 0,3 1 0,-8-1 0,-11 0 0,-7-1 0,-3 2 0,-1 2 0,-2 2 0,0 0 0,-3-1 0,-3 0 0,-4 1 0,-4 0 0,-1 0 0,1-1 0,2-1 0,0-2 0,-1 0 0,1 0 0,4-1 0,4 0 0,0-2 0,1 1 0,0-1 0,-3 0 0,-1 2 0,3-1 0,2 1 0,9 0 0,1-1 0,2 1 0,2 1 0,3 1 0,1 0 0,-2 2 0,-2 0 0,-3-1 0,-2 0 0,-1 1 0,0 0 0,0 0 0,-2-1 0,-1-2 0,0 0 0,-1 0 0,0 3 0,0 4 0,0 3 0,-1 2 0,0-2 0,0-3 0,-1-1 0,0 0 0,0-2 0,1-1 0,0-3 0,0-1 0,-1-1 0,-1 1 0,-1 0 0,-3 0 0,-3 1 0,-2 0 0,1-1 0,4-1 0,-1-1 0,-8 0 0,-5-1 0,-3 1 0,-3-1 0,7 2 0,6 0 0,5-1 0,8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16:09.354"/>
    </inkml:context>
    <inkml:brush xml:id="br0">
      <inkml:brushProperty name="width" value="0.06174" units="cm"/>
      <inkml:brushProperty name="height" value="0.06174" units="cm"/>
      <inkml:brushProperty name="color" value="#FF0000"/>
    </inkml:brush>
  </inkml:definitions>
  <inkml:trace contextRef="#ctx0" brushRef="#br0">153 5 24575,'8'-1'0,"4"-1"0,1 2 0,-3-1 0,-6 0 0,0 1 0,14 3 0,17 1 0,15 2 0,5 0 0,-14-2 0,-14-1 0,-16 0 0,-8 0 0,-1 0 0,-1-1 0,-1 1 0,-1 0 0,0 1 0,0 0 0,-2-1 0,0 1 0,1 0 0,-1-1 0,1 1 0,-1-1 0,-1 1 0,-1 1 0,-2 0 0,0-1 0,-1 1 0,-2-1 0,-3 0 0,-1 1 0,3-2 0,3-1 0,1-1 0,3 0 0,-10 0 0,-1 0 0,-1 0 0,3 0 0,0 1 0,-5 2 0,-2 0 0,1-1 0,10-1 0,11-1 0,9 0 0,8 1 0,2 1 0,0 1 0,-5-2 0,-4 0 0,-2 1 0,-1 2 0,-1 2 0,-2 1 0,-1-3 0,-4-1 0,-1 0 0,1 1 0,0 0 0,-1 0 0,0-1 0,-1 0 0,-1 2 0,1-2 0,-1 0 0,2-1 0,-1-1 0,0 2 0,-1 1 0,-2 2 0,-1 1 0,-1 0 0,0-1 0,0-3 0,3-1 0,0-2 0,-2-1 0,-3-1 0,-2 0 0,0 1 0,1 1 0,2 0 0,-5 1 0,-13-2 0,-10 1 0,-11-1 0,-1 0 0,6 0 0,19 1 0,6-1 0,18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17:24.894"/>
    </inkml:context>
    <inkml:brush xml:id="br0">
      <inkml:brushProperty name="width" value="0.05" units="cm"/>
      <inkml:brushProperty name="height" value="0.05" units="cm"/>
      <inkml:brushProperty name="color" value="#E71224"/>
    </inkml:brush>
  </inkml:definitions>
  <inkml:trace contextRef="#ctx0" brushRef="#br0">1 218 24575,'12'-5'0,"-3"4"0,4-2 0,-1-3 0,2 3 0,2-3 0,2 0 0,-9 4 0,2-2 0,-10 2 0,17-2 0,21-4 0,10-4 0,24-1 0,7 0 0,-10 1 0,-6 4 0,-25 2 0,-15 2 0,-11 1 0,-4 1 0,-1-1 0,1 2 0,0 1 0,1-2 0,-1-1 0,2 2 0,1-1 0,7-4 0,6 2 0,4-2 0,-4 3 0,-7 0 0,-6 1 0,7-2 0,11-4 0,8 1 0,4-1 0,-14 2 0,-7 2 0,-5 1 0,2-2 0,3 2 0,0-1 0,-3-1 0,-12 4 0,-6 1 0,0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19:48.558"/>
    </inkml:context>
    <inkml:brush xml:id="br0">
      <inkml:brushProperty name="width" value="0.05" units="cm"/>
      <inkml:brushProperty name="height" value="0.05" units="cm"/>
      <inkml:brushProperty name="color" value="#FF0000"/>
    </inkml:brush>
  </inkml:definitions>
  <inkml:trace contextRef="#ctx0" brushRef="#br0">192 28 24575,'6'-3'0,"-1"2"0,9-2 0,8 1 0,13-2 0,2-1 0,-6 1 0,-8 1 0,-13 2 0,-1 0 0,-4 1 0,1 2 0,1 1 0,-1 1 0,0 0 0,-1 2 0,0-1 0,0-1 0,-2 0 0,0-1 0,-1 2 0,0 1 0,1 2 0,-1 0 0,-1 1 0,-1-1 0,0-2 0,0-2 0,0 0 0,-1 1 0,0 0 0,-1 3 0,0 1 0,-1 3 0,0 0 0,1-2 0,-1-1 0,1-2 0,-1-2 0,-1 1 0,-1 0 0,-1 0 0,1-1 0,1 0 0,0-2 0,-4 1 0,-3 0 0,-2 1 0,2-1 0,4 0 0,0-1 0,0 0 0,3-1 0,-1-1 0,4-1 0,-2 1 0,0-1 0,-4 2 0,-11 1 0,-6 1 0,-1 0 0,5 0 0,15 0 0,13-1 0,10 2 0,4 0 0,-1 0 0,-3-1 0,-4-1 0,-2 0 0,-3-2 0,-2 2 0,-1-1 0,0 0 0,1 1 0,1 0 0,0 3 0,-1 1 0,0 3 0,-2 0 0,-1-1 0,-1 0 0,-1-1 0,-1-4 0,0 0 0,-2 0 0,0 3 0,0 2 0,-1 0 0,0 0 0,0 0 0,-3 2 0,0 1 0,0 0 0,-1-1 0,2-3 0,-2-2 0,1-1 0,0-2 0,-2 0 0,-1 2 0,-4 0 0,-3 3 0,-3 0 0,-2-1 0,-2-1 0,-3 1 0,-4 2 0,0 1 0,4-2 0,6-3 0,6-3 0,3 0 0,3-1 0,2 0 0,-5-2 0,6 1 0,-8-2 0,6 0 0,-1 0 0,1 0 0,0 0 0,0-1 0,-2-1 0,4 2 0,0-1 0,3 1 0,-2-2 0,-1-2 0,-2 0 0,0 1 0,5 2 0,-1 2 0,5 1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19:52.821"/>
    </inkml:context>
    <inkml:brush xml:id="br0">
      <inkml:brushProperty name="width" value="0.05" units="cm"/>
      <inkml:brushProperty name="height" value="0.05" units="cm"/>
      <inkml:brushProperty name="color" value="#FF0000"/>
    </inkml:brush>
  </inkml:definitions>
  <inkml:trace contextRef="#ctx0" brushRef="#br0">153 0 24575,'13'3'0,"-1"0"0,2-1 0,1 0 0,-3 0 0,-2 0 0,-3-1 0,0 2 0,10 5 0,9 3 0,4 3 0,-1 0 0,-8-4 0,-7-2 0,-3-3 0,-5-2 0,-3-1 0,-2 1 0,-1 4 0,0 5 0,-1 3 0,-1-1 0,0-1 0,-3-4 0,0-1 0,-3-1 0,-2 1 0,-1 1 0,0-1 0,-1 0 0,2-2 0,2-1 0,3-3 0,1-1 0,-3 1 0,-4 0 0,-4 2 0,-1 1 0,-1 0 0,2 0 0,3-2 0,3-1 0,-4 1 0,0 0 0,-1 0 0,0 0 0,0-2 0,0 0 0,1 0 0,4-1 0,11 2 0,6 0 0,5 2 0,1 0 0,-2-1 0,-4-2 0,-3 0 0,0 0 0,3 2 0,4 1 0,2 0 0,0-1 0,-5 0 0,-3-2 0,-1 1 0,1 2 0,5 2 0,7 3 0,2 3 0,-1-1 0,-5-2 0,-7-2 0,-3-1 0,-1-1 0,-1-1 0,0-1 0,-1 2 0,-1 3 0,0 5 0,0 4 0,0-1 0,-1-1 0,0-7 0,0 0 0,-1-1 0,-1 1 0,-1 3 0,-1-1 0,1-1 0,-1-1 0,1-2 0,0-2 0,-3 2 0,-3 0 0,-2 3 0,-2 0 0,3-3 0,1 0 0,0-2 0,0 0 0,-3-1 0,-1 1 0,-3-1 0,-2 0 0,1 0 0,3-1 0,0-1 0,-6-1 0,-3 0 0,-2 0 0,2 0 0,13 0 0,3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19:57.140"/>
    </inkml:context>
    <inkml:brush xml:id="br0">
      <inkml:brushProperty name="width" value="0.05" units="cm"/>
      <inkml:brushProperty name="height" value="0.05" units="cm"/>
      <inkml:brushProperty name="color" value="#FF0000"/>
    </inkml:brush>
  </inkml:definitions>
  <inkml:trace contextRef="#ctx0" brushRef="#br0">387 0 24575,'-15'4'0,"-8"2"0,-6 1 0,2 0 0,11-2 0,8-3 0,1 1 0,-3 4 0,-8 3 0,-6 6 0,-7 4 0,0-1 0,4-2 0,9-6 0,8-6 0,6-2 0,0 1 0,-3 4 0,-3 5 0,1 1 0,-1 2 0,2-1 0,2 2 0,-1 0 0,1 2 0,1 0 0,1 2 0,0-1 0,1 0 0,1-2 0,0 0 0,1 1 0,0-1 0,1 2 0,1-2 0,0 0 0,1-3 0,0-5 0,0-5 0,-1-2 0,3 0 0,8 4 0,11 5 0,6 1 0,4-3 0,2-3 0,-3-2 0,1-2 0,-4-2 0,-2-2 0,4-2 0,4 0 0,2 0 0,-4-1 0,-5 0 0,-8 0 0,-4-1 0,2-1 0,1-4 0,4-4 0,0-3 0,-2 0 0,-4 1 0,-4 1 0,-3 1 0,-3 1 0,-2 0 0,-1-1 0,0-1 0,-2-5 0,0-2 0,-2-1 0,0 3 0,0 3 0,-2 1 0,0 2 0,-1 0 0,0 0 0,-1 0 0,-1-1 0,-1-2 0,-2-1 0,-2-2 0,-3-1 0,0 2 0,1 3 0,2 5 0,1 2 0,2 3 0,1 3 0,-2 0 0,0 2 0,1 0 0,1 0 0,6 0 0,-3 1 0,-4-1 0,-2-1 0,-2-1 0,2 0 0,4 1 0,2 1 0,3 0 0,0 1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20:01.276"/>
    </inkml:context>
    <inkml:brush xml:id="br0">
      <inkml:brushProperty name="width" value="0.05" units="cm"/>
      <inkml:brushProperty name="height" value="0.05" units="cm"/>
      <inkml:brushProperty name="color" value="#FF0000"/>
    </inkml:brush>
  </inkml:definitions>
  <inkml:trace contextRef="#ctx0" brushRef="#br0">1 0 24575,'2'18'0,"0"0"0,1 6 0,3 7 0,3 5 0,3 4 0,-1-6 0,-1-8 0,-5-8 0,-1-4 0,0-3 0,-2-3 0,-1-1 0,-1 0 0,0 3 0,0 2 0,0-2 0,1-3 0,0-6 0,3-6 0,2-4 0,2-6 0,4-5 0,2-4 0,1-5 0,-1 1 0,-2 3 0,-3 5 0,-2 6 0,-3 4 0,0 3 0,0 2 0,1 1 0,1-1 0,1 1 0,-1 0 0,5 0 0,1 0 0,0 1 0,-2 1 0,0 1 0,3 1 0,2 0 0,6 3 0,3 2 0,5 5 0,2 0 0,-6 0 0,-10-3 0,-8-1 0,-5 1 0,0 5 0,1 3 0,-1 0 0,-1 0 0,0-3 0,-1-3 0,-1-2 0,-1 1 0,0 2 0,-1 3 0,1 1 0,-1 3 0,-2 1 0,1 2 0,1-9 0,2-6 0,8-23 0,0-2 0,5-12 0,-2 5 0,-2 2 0,0 2 0,1-1 0,0-1 0,-1 2 0,-2 4 0,-2 7 0,-1 4 0,2 1 0,1-3 0,-2 5 0,1-2 0,-2 5 0,5-2 0,1-2 0,0 1 0,-2 2 0,1 2 0,5 3 0,7 1 0,5 2 0,0 1 0,-1 3 0,1 3 0,1 2 0,0 2 0,-4-1 0,-8-4 0,-5-1 0,-6-5 0,-2 0 0,0-1 0,-1 5 0,-1 7 0,-1 8 0,-1 8 0,-1-1 0,1-5 0,0-7 0,1-7 0,-1-1 0,-3 1 0,1 0 0,0 0 0,0-5 0,4-4 0,-1-2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20:06.309"/>
    </inkml:context>
    <inkml:brush xml:id="br0">
      <inkml:brushProperty name="width" value="0.05" units="cm"/>
      <inkml:brushProperty name="height" value="0.05" units="cm"/>
      <inkml:brushProperty name="color" value="#FF0000"/>
    </inkml:brush>
  </inkml:definitions>
  <inkml:trace contextRef="#ctx0" brushRef="#br0">0 23 24575,'8'-5'0,"0"0"0,3 0 0,-3 3 0,-1 0 0,3 1 0,10 0 0,12 1 0,7-1 0,5 2 0,1 0 0,4 1 0,6 0 0,-2 0 0,-3-1 0,-5 1 0,0 0 0,11 1 0,11 1 0,15 1 0,17 2 0,-41-4 0,1 1 0,8 0 0,0 0 0,-2-1 0,-1 0 0,-8 0 0,-3 0 0,33 3 0,-14-1 0,-1 1 0,7 0 0,8-1 0,3 0 0,2 0 0,-8 0 0,-12-1 0,-8-1 0,-4 0 0,5 0 0,2 0 0,-4 1 0,-4 0 0,-3-1 0,-2-1 0,-3-1 0,-5 0 0,3 1 0,8-1 0,11 0 0,11 0 0,5 0 0,3 0 0,-4 0 0,-17 0 0,-20-1 0,-24 0 0,-11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1T10:26:22.130"/>
    </inkml:context>
    <inkml:brush xml:id="br0">
      <inkml:brushProperty name="width" value="0.025" units="cm"/>
      <inkml:brushProperty name="height" value="0.025" units="cm"/>
      <inkml:brushProperty name="color" value="#FFFFFF"/>
    </inkml:brush>
  </inkml:definitions>
  <inkml:trace contextRef="#ctx0" brushRef="#br0">9434 1 24575,'-9'3'0,"-38"18"0,-29 6 0,8-10 0,-14-2 0,-10 1 0,-4-1 0,-1-1 0,14-2 0,-4 0 0,-1 0 0,-3-1 0,-2 1 0,-1-1 0,-1 0 0,1 0 0,-3 0 0,-2 1 0,0-1 0,-1 0 0,-1-1 0,2-2 0,1 0 0,2-3 0,-1-1 0,0-1 0,0-1 0,2 0 0,1 0 0,2 0 0,4 0 0,-9 2 0,3-1 0,2 1 0,2-1 0,1 0 0,-2 0 0,2-2 0,-1 1 0,1-1 0,1 0 0,0 0 0,1 1 0,-11 2 0,0 0 0,2 1 0,3 0 0,6-1 0,9-1 0,6 0 0,0 0 0,-6 0 0,-9 2 0,-5 1 0,-4 0 0,2 1 0,4-2 0,1 0 0,6 0 0,-3-1 0,-9 2 0,13-1 0,-7 1 0,-4 0 0,-3 0 0,-1 1 0,0 0 0,4 1 0,3 0 0,0 1 0,0 0 0,1 1 0,-1 0 0,1 1 0,-1-1 0,-2 0 0,0 0 0,-2 0 0,2 0 0,0 1 0,2 0 0,3 2 0,0 2 0,2 0 0,1 2 0,3 0 0,0 1 0,2 1 0,-6 2 0,1 2 0,2 1 0,2 1 0,2 1 0,-9 4 0,3 2 0,2 2 0,4 2 0,6 1 0,3 3 0,3 0 0,3 0 0,-6 3 0,4 0 0,5 2 0,6 4 0,5 3 0,6-5 0,6-7 0,5-1 0,-6 11 0,6-6 0,16-20 0,-5 5 0,2 4 0,-2-3 0,-6 13 0,12-26 0,10-8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27:57.857"/>
    </inkml:context>
    <inkml:brush xml:id="br0">
      <inkml:brushProperty name="width" value="0.025" units="cm"/>
      <inkml:brushProperty name="height" value="0.025" units="cm"/>
      <inkml:brushProperty name="color" value="#FFFFFF"/>
    </inkml:brush>
  </inkml:definitions>
  <inkml:trace contextRef="#ctx0" brushRef="#br0">1 1106 24575,'4'-2'0,"2"0"0,2 0 0,1 0 0,2-1 0,-3 2 0,-1 0 0,4-1 0,3-2 0,10-1 0,9-1 0,9-5 0,6 1 0,-2-2 0,-4 3 0,-6 1 0,-5 0 0,-3 1 0,-2 0 0,-1 0 0,-1 1 0,2-1 0,3 2 0,-2-1 0,3-1 0,3-2 0,2-1 0,3-2 0,0-2 0,2-2 0,3 0 0,4 1 0,2 0 0,-2 5 0,-6 1 0,-5 1 0,-3-1 0,-2 1 0,-2-1 0,-1 0 0,0-2 0,3 1 0,5-2 0,6 1 0,1-1 0,1-2 0,-1 1 0,2 1 0,-1 1 0,0 2 0,3-1 0,2-1 0,6 1 0,4 0 0,7-2 0,6 0 0,1-1 0,1 0 0,3 3 0,5-2 0,9-2 0,7-3 0,5 0 0,1 0 0,-5 1 0,-8 1 0,-7 0 0,-6 1 0,-4 1 0,-2 1 0,-2-1 0,2-3 0,-6 2 0,-2 1 0,-9 1 0,-9 3 0,-3 0 0,-6 3 0,1-1 0,-2 2 0,4-2 0,2 0 0,0-3 0,-2 1 0,2 0 0,-2 1 0,5 1 0,1-3 0,0 0 0,-3 2 0,-8 2 0,-5 1 0,-1-1 0,-1 1 0,1-1 0,5-2 0,4-3 0,5 0 0,9-5 0,5-1 0,4 0 0,2-1 0,-6 1 0,-6 3 0,-9 3 0,-11 2 0,-13 6 0,-7 1 0,10-2 0,15-1 0,19 0 0,15-3 0,-4 1 0,-8 1 0,-24 2 0,-16 0 0,-18 4 0,0 0 0,0-3 0,0 5 0,0-5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4:28.861"/>
    </inkml:context>
    <inkml:brush xml:id="br0">
      <inkml:brushProperty name="width" value="0.06174" units="cm"/>
      <inkml:brushProperty name="height" value="0.06174" units="cm"/>
      <inkml:brushProperty name="color" value="#FFFFFF"/>
    </inkml:brush>
  </inkml:definitions>
  <inkml:trace contextRef="#ctx0" brushRef="#br0">1 0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22.097"/>
    </inkml:context>
    <inkml:brush xml:id="br0">
      <inkml:brushProperty name="width" value="0.06174" units="cm"/>
      <inkml:brushProperty name="height" value="0.06174" units="cm"/>
      <inkml:brushProperty name="color" value="#FFFFFF"/>
    </inkml:brush>
  </inkml:definitions>
  <inkml:trace contextRef="#ctx0" brushRef="#br0">1 175 24575,'17'-31'0,"7"-6"0,-21 33 0,10-14 0,-7 14 0,-3-3 0,3 1 0,-4 3 0,0 1 0,0 0 0,-1 1 0,1-4 0,2 3 0,-2-3 0,3-2 0,3 2 0,-3-4 0,3 3 0,-5 2 0,-1 0 0,2 1 0,-2-1 0,0 2 0,-1-1 0,1 3 0,-2 0 0,0 2 0,2 1 0,-4 1 0,2 0 0,-2 0 0,2 1 0,0-2 0,0 1 0,0 0 0,0 0 0,0 2 0,0-3 0,0 1 0,0-1 0,0-2 0,0 4 0,0-1 0,0 0 0,0 3 0,0 1 0,0 2 0,2 0 0,2 1 0,-2-2 0,1-1 0,-1-1 0,-2-1 0,2 0 0,0-2 0,0 0 0,0 1 0,0 3 0,3 6 0,3 5 0,-1 2 0,0-2 0,1-1 0,-3 0 0,1-4 0,-3 2 0,3-4 0,-2 0 0,1-2 0,-1 0 0,0-2 0,-1 0 0,-1-3 0,0 0 0,-2-3 0,2-2 0,-2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26.315"/>
    </inkml:context>
    <inkml:brush xml:id="br0">
      <inkml:brushProperty name="width" value="0.06174" units="cm"/>
      <inkml:brushProperty name="height" value="0.06174" units="cm"/>
      <inkml:brushProperty name="color" value="#FFFFFF"/>
    </inkml:brush>
  </inkml:definitions>
  <inkml:trace contextRef="#ctx0" brushRef="#br0">55 60 24575,'-3'0'0,"-1"1"0,2 1 0,0-1 0,-1 1 0,1 1 0,-2-1 0,0 4 0,3 0 0,-3 1 0,0 2 0,0-2 0,1 1 0,1-2 0,0-2 0,0 0 0,2-1 0,-2 2 0,1 0 0,-3 2 0,4 2 0,-2 2 0,2 2 0,0 2 0,2 0 0,0 0 0,0-3 0,-1-2 0,1-1 0,0-3 0,-2-3 0,2 1 0,2 0 0,-1 2 0,5 4 0,1 0 0,2 3 0,0-2 0,-4-2 0,-3-5 0,0-1 0,-2-2 0,3 2 0,1 0 0,3-2 0,-3 2 0,-1-3 0,2 2 0,6-2 0,4 0 0,3 0 0,-3-2 0,-6 1 0,-2-1 0,1 1 0,1 1 0,2-2 0,-2 0 0,-2 0 0,-4-1 0,1 2 0,-2-2 0,1-1 0,1-1 0,-1 1 0,-1 0 0,1-2 0,3-2 0,-3 1 0,1-2 0,-2 0 0,-4 1 0,0-1 0,0-1 0,0 0 0,0-1 0,0-1 0,0 2 0,-2 0 0,0 2 0,0 2 0,0 0 0,-1 2 0,-5-6 0,1-1 0,-4-5 0,1 0 0,3 3 0,0 1 0,1 2 0,1 0 0,1 1 0,-2 1 0,3 0 0,-3 1 0,1-1 0,-1-1 0,2 2 0,1 1 0,-1 2 0,2 1 0,0 0 0,-1 3 0,1-1 0,-2-1 0,0 2 0,-1-1 0,-1 1 0,1 0 0,-4 1 0,-1 1 0,-1 1 0,2-2 0,5 1 0,4-1 0,0-1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30.181"/>
    </inkml:context>
    <inkml:brush xml:id="br0">
      <inkml:brushProperty name="width" value="0.06174" units="cm"/>
      <inkml:brushProperty name="height" value="0.06174" units="cm"/>
      <inkml:brushProperty name="color" value="#FFFFFF"/>
    </inkml:brush>
  </inkml:definitions>
  <inkml:trace contextRef="#ctx0" brushRef="#br0">97 48 24575,'-6'0'0,"-1"2"0,0 0 0,-1 1 0,1 0 0,1 0 0,-1 0 0,-2-2 0,1 2 0,3 0 0,3 0 0,-2-2 0,2 2 0,1-1 0,-1 2 0,0-1 0,-2 1 0,2 2 0,1-2 0,1 0 0,0-1 0,-2 0 0,2 0 0,0-2 0,-2 2 0,2 1 0,0 5 0,0 1 0,0 3 0,-2 2 0,2 1 0,0 0 0,0-3 0,2 0 0,-2-3 0,2 0 0,-2 0 0,0-2 0,2-2 0,-2-3 0,0 0 0,0-1 0,0 0 0,1 1 0,9 2 0,4 3 0,7 2 0,-5-1 0,-5-4 0,-5-2 0,-2-2 0,3 0 0,2 1 0,2-1 0,4 1 0,-2-2 0,-4 0 0,-1 0 0,-1 0 0,2-2 0,4 1 0,0-1 0,0 0 0,0-3 0,4 1 0,-3-4 0,-1 0 0,-3 0 0,-3-1 0,-2 2 0,1 1 0,-4 2 0,2 1 0,-4 0 0,1-1 0,1-2 0,2-2 0,-2-4 0,0 1 0,-2 0 0,0-1 0,0 1 0,0 2 0,1 1 0,-1 0 0,0 3 0,0-1 0,0 3 0,-1 0 0,-3-1 0,-2-2 0,-1-4 0,-2 0 0,-2 0 0,0 0 0,0 2 0,1 1 0,3 0 0,0 1 0,-1 2 0,3 2 0,1 1 0,2 1 0,-3-3 0,-7-1 0,-4-2 0,-4 0 0,-1-2 0,-1-1 0,2 0 0,5 2 0,8 4 0,3 2 0,-2 1 0,-3 1 0,-2 2 0,-4 2 0,6-3 0,3 1 0,5-1 0,-1-1 0,4 3 0,-2-2 0,1 2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49.881"/>
    </inkml:context>
    <inkml:brush xml:id="br0">
      <inkml:brushProperty name="width" value="0.06174" units="cm"/>
      <inkml:brushProperty name="height" value="0.06174" units="cm"/>
      <inkml:brushProperty name="color" value="#FFFFFF"/>
    </inkml:brush>
  </inkml:definitions>
  <inkml:trace contextRef="#ctx0" brushRef="#br0">1 0 24575,'6'16'0,"1"2"0,4 7 0,4 3 0,-2 1 0,0-1 0,-2-4 0,-4-4 0,-1-4 0,-1-4 0,-1-4 0,0-2 0,-3 1 0,1-1 0,0 2 0,2-1 0,-2 1 0,1 0 0,-1-1 0,2 0 0,-2-1 0,0-3 0,1 1 0,3 3 0,3 2 0,6 4 0,-2-2 0,-2-2 0,-4-2 0,-3-4 0,-2-3 0,-2-3 0,2 0 0,-2-3 0,0 1 0,0 0 0,1 0 0,-1 0 0,0 0 0,0-1 0,-1-3 0,-1 2 0,0 0 0,0 1 0,0 2 0,2 0 0,0 0 0,-3-4 0,1 0 0,-2 1 0,0 1 0,2 2 0,1-1 0,-1 1 0,0-2 0,2 4 0,-2-1 0,2 1 0,-2-1 0,2 2 0,0-3 0,0 1 0,2-1 0,-2 1 0,0-2 0,2 4 0,-2-3 0,4 2 0,-1-1 0,1 1 0,2-1 0,-1 0 0,1 0 0,-1 0 0,-3 2 0,2-1 0,-1 1 0,3-2 0,-1 2 0,1-2 0,0 0 0,-3 1 0,1 1 0,3 0 0,1-2 0,1-2 0,0 1 0,-1 1 0,-5 2 0,-1-1 0,0 1 0,2 2 0,9 4 0,1 3 0,5-1 0,-6 1 0,-6-4 0,-3 0 0,1-1 0,-5 0 0,2 0 0,0-2 0,-2 2 0,2 0 0,0 1 0,0 0 0,-1 2 0,1-2 0,0 2 0,0-2 0,0 1 0,-2-2 0,2-2 0,-2 2 0,1 1 0,1 2 0,4 4 0,-2 3 0,1-2 0,2-1 0,-3-4 0,-2-3 0,0-3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33.364"/>
    </inkml:context>
    <inkml:brush xml:id="br0">
      <inkml:brushProperty name="width" value="0.06174" units="cm"/>
      <inkml:brushProperty name="height" value="0.06174" units="cm"/>
      <inkml:brushProperty name="color" value="#FFFFFF"/>
    </inkml:brush>
  </inkml:definitions>
  <inkml:trace contextRef="#ctx0" brushRef="#br0">0 0 24575,'2'7'0,"0"0"0,-2 2 0,0-1 0,0 1 0,0 0 0,0-2 0,2-2 0,-2 3 0,1-3 0,-1 1 0,0-3 0,0 0 0,0-2 0,2 6 0,2 5 0,0 2 0,5 6 0,2 0 0,2 0 0,-2-2 0,0-3 0,-4-5 0,1 0 0,-3-2 0,-1-1 0,0-1 0,-2-2 0,1 1 0,-1-1 0,-2-3 0,2 2 0,-2-1 0,0-1 0,2 2 0,0 1 0,-1-1 0,1 1 0,0-1 0,0 3 0,0 0 0,2 2 0,-3-1 0,1-1 0,0-2 0,0 1 0,0-3 0,0 3 0,1-1 0,-1 2 0,2-2 0,-2-1 0,0-3 0,-1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35.499"/>
    </inkml:context>
    <inkml:brush xml:id="br0">
      <inkml:brushProperty name="width" value="0.06174" units="cm"/>
      <inkml:brushProperty name="height" value="0.06174" units="cm"/>
      <inkml:brushProperty name="color" value="#FFFFFF"/>
    </inkml:brush>
  </inkml:definitions>
  <inkml:trace contextRef="#ctx0" brushRef="#br0">1 148 24575,'4'-2'0,"-2"0"0,1 1 0,-1-2 0,0 1 0,0 1 0,1-3 0,-1-1 0,2 0 0,2-2 0,-1-1 0,1 1 0,-3 2 0,1 0 0,-2 3 0,0-3 0,0 2 0,-1-1 0,1 0 0,0 0 0,2-2 0,-2 0 0,1-1 0,-1 1 0,0 1 0,0-1 0,0-1 0,1 0 0,-1-1 0,2 3 0,-2 2 0,-2 1 0,0 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37.114"/>
    </inkml:context>
    <inkml:brush xml:id="br0">
      <inkml:brushProperty name="width" value="0.06174" units="cm"/>
      <inkml:brushProperty name="height" value="0.06174" units="cm"/>
      <inkml:brushProperty name="color" value="#FFFFFF"/>
    </inkml:brush>
  </inkml:definitions>
  <inkml:trace contextRef="#ctx0" brushRef="#br0">1 0 24575,'13'6'0,"2"1"0,7 1 0,-4 0 0,-5-4 0,-7-1 0,-3-2 0,3 2 0,3 0 0,2 1 0,-1 0 0,-1-1 0,0 0 0,6 0 0,1 0 0,1 0 0,-2 0 0,-8-2 0,1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41.499"/>
    </inkml:context>
    <inkml:brush xml:id="br0">
      <inkml:brushProperty name="width" value="0.06174" units="cm"/>
      <inkml:brushProperty name="height" value="0.06174" units="cm"/>
      <inkml:brushProperty name="color" value="#FFFFFF"/>
    </inkml:brush>
  </inkml:definitions>
  <inkml:trace contextRef="#ctx0" brushRef="#br0">1 137 24575,'4'12'0,"3"4"0,4 8 0,6 4 0,1 0 0,-1 1 0,-1-2 0,-1-2 0,-4-3 0,-1-4 0,-1-2 0,-4-2 0,-1-6 0,-2-4 0,0-7 0,-2-3 0,2-1 0,-1-6 0,-1-2 0,2-1 0,-2 2 0,0 1 0,2 1 0,0 0 0,-2-1 0,2-3 0,2 2 0,-3 1 0,1 1 0,4 0 0,-3-4 0,3 0 0,-2 3 0,-2 6 0,-1 3 0,1 1 0,-2 0 0,4 3 0,7 2 0,15 8 0,9 1 0,2 2 0,-9-3 0,-14-6 0,-8-1 0,-4 1 0,0-1 0,-1 3 0,1 0 0,0-1 0,-2 2 0,0-1 0,0-2 0,2-1 0,-2 0 0,0 1 0,0-2 0,2-6 0,-2-4 0,2-4 0,-2 3 0,0 0 0,-2-1 0,0 0 0,0-1 0,2-2 0,0-3 0,0-2 0,0-2 0,4-3 0,-1-1 0,5 1 0,-3 4 0,-1 5 0,0 4 0,-1 6 0,1 1 0,4 3 0,1 0 0,-2 0 0,-1 1 0,-3 1 0,1 1 0,2 1 0,-1 0 0,-1 3 0,1 2 0,1-2 0,-2 3 0,1 0 0,1 0 0,-1 2 0,-1-2 0,-2-3 0,0 0 0,1-2 0,-1 4 0,2 2 0,-2 5 0,1 1 0,1-1 0,0-5 0,-2-5 0,0-3 0,-1 1 0,1 5 0,4 2 0,-1-1 0,-1-1 0,0-5 0,-1-8 0,-1 4 0,0-4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44.033"/>
    </inkml:context>
    <inkml:brush xml:id="br0">
      <inkml:brushProperty name="width" value="0.06174" units="cm"/>
      <inkml:brushProperty name="height" value="0.06174" units="cm"/>
      <inkml:brushProperty name="color" value="#FFFFFF"/>
    </inkml:brush>
  </inkml:definitions>
  <inkml:trace contextRef="#ctx0" brushRef="#br0">38 0 24575,'0'13'0,"0"3"0,0 1 0,-2 3 0,0 1 0,0-1 0,1-1 0,1-4 0,-2 0 0,0-1 0,0 2 0,0 2 0,0 2 0,0-1 0,-1-4 0,3-3 0,-2-4 0,0-2 0,2 0 0,-2-2 0,0 2 0,1 1 0,-1 1 0,0 0 0,0-1 0,2 1 0,0-1 0,0-1 0,0-3 0,0-3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29:36.990"/>
    </inkml:context>
    <inkml:brush xml:id="br0">
      <inkml:brushProperty name="width" value="0.06174" units="cm"/>
      <inkml:brushProperty name="height" value="0.06174" units="cm"/>
      <inkml:brushProperty name="color" value="#FFFFFF"/>
    </inkml:brush>
  </inkml:definitions>
  <inkml:trace contextRef="#ctx0" brushRef="#br0">7 0 24575,'-2'9'0,"1"0"0,1 0 0,-1-2 0,1 3 0,0 2 0,0 2 0,0 2 0,-2-3 0,2-3 0,0-3 0,-1-2 0,2 2 0,1 0 0,-1 4 0,2-2 0,-3-1 0,1-2 0,-1 0 0,0-3 0,1 0 0,-1 0 0,0 1 0,0-1 0,1 4 0,1-2 0,-1 2 0,-1-1 0,1 1 0,-1 2 0,2-3 0,-1 2 0,-1-4 0,1-1 0,-1-1 0,0 0 0,0-1 0,0-1 0,0 1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02.199"/>
    </inkml:context>
    <inkml:brush xml:id="br0">
      <inkml:brushProperty name="width" value="0.06174" units="cm"/>
      <inkml:brushProperty name="height" value="0.06174" units="cm"/>
      <inkml:brushProperty name="color" value="#FFFFFF"/>
    </inkml:brush>
  </inkml:definitions>
  <inkml:trace contextRef="#ctx0" brushRef="#br0">0 146 24575,'5'-4'0,"-1"0"0,0 0 0,-3 3 0,3-3 0,1-1 0,2-3 0,-1 0 0,1 2 0,-3-1 0,-2 2 0,1 1 0,1-1 0,-1 0 0,1-1 0,-1-1 0,1 0 0,-1 3 0,0 0 0,-2 2 0,1-2 0,1 0 0,0 0 0,1-1 0,-1-2 0,1 2 0,-1 0 0,-2 1 0,1 0 0,-1 1 0,-1 2 0,0 8 0,-1 2 0,-2 8 0,0-1 0,-1 0 0,3-5 0,1-6 0,0-3 0,0 2 0,0 7 0,0 3 0,3 3 0,-1-1 0,2-5 0,0 0 0,1-1 0,1-1 0,-1 2 0,0-2 0,0 0 0,2 1 0,-2-1 0,1 1 0,-2-4 0,0-2 0,-2-1 0,-1-2 0,0 2 0,2 4 0,2 8 0,2 2 0,2 2 0,-2-3 0,0-6 0,-3-3 0,-1-3 0,-3-3 0,1-1 0,-1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12.798"/>
    </inkml:context>
    <inkml:brush xml:id="br0">
      <inkml:brushProperty name="width" value="0.06174" units="cm"/>
      <inkml:brushProperty name="height" value="0.06174" units="cm"/>
      <inkml:brushProperty name="color" value="#FFFFFF"/>
    </inkml:brush>
  </inkml:definitions>
  <inkml:trace contextRef="#ctx0" brushRef="#br0">0 121 24575,'0'-3'0,"0"-1"0,1 2 0,-1 0 0,2 0 0,-2-1 0,0-2 0,1-3 0,0 0 0,1 1 0,-1 0 0,-1 2 0,1 0 0,0-1 0,1 0 0,0-2 0,-2 4 0,2-1 0,-1 4 0,-1-1 0,3 0 0,-1-2 0,2 0 0,-1-1 0,-1 1 0,-2 0 0,2 0 0,-2 4 0,0 4 0,-2 6 0,0 3 0,-1 0 0,2-4 0,-1 1 0,2-5 0,0 0 0,0-2 0,0 2 0,0 0 0,0 2 0,0 2 0,3 2 0,1 4 0,1 0 0,0-3 0,-2-3 0,1-2 0,-3-2 0,0-1 0,1-2 0,-1 1 0,2 0 0,-1 2 0,1 1 0,0 4 0,0-1 0,0 0 0,-2-1 0,2-3 0,-3-3 0,1 2 0,1-2 0,-2-1 0,1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57.582"/>
    </inkml:context>
    <inkml:brush xml:id="br0">
      <inkml:brushProperty name="width" value="0.06174" units="cm"/>
      <inkml:brushProperty name="height" value="0.06174" units="cm"/>
      <inkml:brushProperty name="color" value="#FFFFFF"/>
    </inkml:brush>
  </inkml:definitions>
  <inkml:trace contextRef="#ctx0" brushRef="#br0">57 0 24575,'-4'3'0,"0"-1"0,0 1 0,2 1 0,-4-2 0,1 4 0,0 0 0,1-1 0,2-1 0,0-3 0,2 3 0,-1-1 0,1 1 0,-3 0 0,1 4 0,-1 1 0,1 0 0,0-1 0,1-1 0,0 1 0,-1 4 0,2 0 0,-1 1 0,1-2 0,0 0 0,0-2 0,0 0 0,0-2 0,0-1 0,0-2 0,0-1 0,0-1 0,1 1 0,-1 1 0,2 1 0,0 4 0,2 3 0,1 2 0,-1 1 0,0-6 0,-1-2 0,-1-3 0,2-1 0,-1-2 0,-1 1 0,4-2 0,1 2 0,4-1 0,3 1 0,-1-1 0,-2 0 0,-3-1 0,-1 0 0,2 0 0,-1 0 0,-1-1 0,-2 0 0,4-2 0,3-2 0,2 0 0,-2 0 0,-4 2 0,-4 2 0,-3-2 0,0-1 0,1 0 0,-1-1 0,-1 1 0,1-1 0,-1 1 0,0 1 0,0 1 0,1-1 0,-1-1 0,-1-1 0,0-4 0,-2-1 0,1-2 0,-1 1 0,0 4 0,1 0 0,0 2 0,0 0 0,-1 1 0,2 0 0,0 1 0,-1 2 0,2 0 0,-1-2 0,0-1 0,-1 0 0,1 0 0,0 0 0,-2 2 0,1-3 0,-2 1 0,0 1 0,-3 0 0,-3 2 0,-6 1 0,-2 0 0,4 1 0,2-1 0,5 2 0,1-2 0,2 0 0,0 2 0,0 1 0,2 1 0,-1 0 0,2-2 0,1-2 0,0 2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1:59.164"/>
    </inkml:context>
    <inkml:brush xml:id="br0">
      <inkml:brushProperty name="width" value="0.06174" units="cm"/>
      <inkml:brushProperty name="height" value="0.06174" units="cm"/>
      <inkml:brushProperty name="color" value="#FFFFFF"/>
    </inkml:brush>
  </inkml:definitions>
  <inkml:trace contextRef="#ctx0" brushRef="#br0">0 0 24575,'0'0'0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06.931"/>
    </inkml:context>
    <inkml:brush xml:id="br0">
      <inkml:brushProperty name="width" value="0.06174" units="cm"/>
      <inkml:brushProperty name="height" value="0.06174" units="cm"/>
      <inkml:brushProperty name="color" value="#FFFFFF"/>
    </inkml:brush>
  </inkml:definitions>
  <inkml:trace contextRef="#ctx0" brushRef="#br0">195 202 24575,'1'-4'0,"-1"0"0,2 0 0,0-1 0,2-1 0,-1 0 0,1-2 0,-2 0 0,2 2 0,-1-1 0,-2 2 0,0 0 0,-1-2 0,2 0 0,-1-1 0,-1-1 0,0-1 0,0 4 0,0-1 0,0 2 0,-1 0 0,1 1 0,-2 0 0,2 3 0,0 0 0,-1-2 0,-3 0 0,0-2 0,-2 0 0,-2 0 0,0-2 0,-1 1 0,1 1 0,0 1 0,1 0 0,1 2 0,1 0 0,1 1 0,-4-1 0,-2 1 0,0 0 0,4-1 0,4 1 0,-1 1 0,-2 3 0,-3 1 0,-4 2 0,3 2 0,2-2 0,1 0 0,1-1 0,1-1 0,0 1 0,0-3 0,2 4 0,-2-2 0,1 1 0,-1 0 0,2-1 0,-1 1 0,1 2 0,-2 4 0,1-1 0,-1 5 0,3-7 0,0 1 0,-1-2 0,1-4 0,1 1 0,-1-1 0,1 4 0,-2 0 0,1 5 0,1 2 0,0 2 0,0-2 0,1-2 0,2-4 0,0-3 0,-1-2 0,1-2 0,1 3 0,0-1 0,-1 0 0,1 0 0,-2 0 0,0 1 0,1 1 0,2 0 0,-1 3 0,1 0 0,2-1 0,-3 0 0,0-3 0,-3-3 0,3 3 0,4 0 0,1 2 0,2 1 0,-1-1 0,-3 0 0,1 0 0,1-1 0,-4-1 0,-1-1 0,-2-2 0,-2 1 0,0-2 0,4 2 0,5 5 0,10 3 0,10 6 0,1-2 0,-7-2 0,-8-7 0,-10-2 0,-1-3 0,2 1 0,3-1 0,1 1 0,-4-1 0,-1 0 0,-5 1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09.515"/>
    </inkml:context>
    <inkml:brush xml:id="br0">
      <inkml:brushProperty name="width" value="0.06174" units="cm"/>
      <inkml:brushProperty name="height" value="0.06174" units="cm"/>
      <inkml:brushProperty name="color" value="#FFFFFF"/>
    </inkml:brush>
  </inkml:definitions>
  <inkml:trace contextRef="#ctx0" brushRef="#br0">83 1 24575,'-3'5'0,"1"0"0,-1 5 0,-2 1 0,1 2 0,0 0 0,0 0 0,2-1 0,-2 1 0,2-1 0,0-2 0,-1 1 0,2 0 0,-2 4 0,1 0 0,-1 2 0,1 0 0,-1-4 0,2-1 0,-2-2 0,2-1 0,-1 1 0,1-1 0,1 0 0,-1-1 0,0 1 0,-2 0 0,2 1 0,-2-1 0,2-1 0,1-3 0,-2-1 0,2 0 0,-1 1 0,1 5 0,-1-1 0,-2 1 0,1 3 0,0-6 0,1-1 0,1-6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17.648"/>
    </inkml:context>
    <inkml:brush xml:id="br0">
      <inkml:brushProperty name="width" value="0.06174" units="cm"/>
      <inkml:brushProperty name="height" value="0.06174" units="cm"/>
      <inkml:brushProperty name="color" value="#FFFFFF"/>
    </inkml:brush>
  </inkml:definitions>
  <inkml:trace contextRef="#ctx0" brushRef="#br0">65 34 24575,'-5'4'0,"-4"2"0,-2 2 0,1 1 0,1-2 0,5-2 0,3-4 0,-1 1 0,1-1 0,0 0 0,-1 2 0,1 1 0,-1 2 0,0-1 0,1 2 0,0-2 0,-1-1 0,2-3 0,0 3 0,-1 1 0,2 3 0,1 4 0,-1 1 0,2 3 0,-2-3 0,-1-4 0,1-5 0,-1-2 0,1 1 0,3 1 0,2 2 0,0 2 0,1-1 0,-4-2 0,3-1 0,4-2 0,6 2 0,-1-2 0,-3 0 0,-5-1 0,-5-2 0,5-3 0,3-2 0,1-1 0,-4 2 0,-3 2 0,-1-3 0,-2-1 0,0-2 0,2-1 0,-2 1 0,1 1 0,-2-1 0,1 0 0,0 3 0,-1 0 0,0 5 0,0-2 0,0 0 0,0 0 0,0-3 0,0-1 0,0-4 0,-1 3 0,0 0 0,-1 5 0,1-1 0,0-2 0,-1 1 0,0-1 0,-1 2 0,2-3 0,-2 2 0,1-1 0,-1-1 0,1 2 0,0 1 0,0 0 0,0 0 0,0-1 0,-2 1 0,1 0 0,-1 2 0,2-1 0,-1 2 0,1-1 0,-1 2 0,-1 0 0,-1 0 0,-2 0 0,1-1 0,2 2 0,3-2 0,2 2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20.548"/>
    </inkml:context>
    <inkml:brush xml:id="br0">
      <inkml:brushProperty name="width" value="0.06174" units="cm"/>
      <inkml:brushProperty name="height" value="0.06174" units="cm"/>
      <inkml:brushProperty name="color" value="#FFFFFF"/>
    </inkml:brush>
  </inkml:definitions>
  <inkml:trace contextRef="#ctx0" brushRef="#br0">67 74 24575,'-5'2'0,"0"-1"0,-3 1 0,2 2 0,0-1 0,3 1 0,0 0 0,-1 0 0,0 1 0,0 0 0,2-1 0,-1 1 0,2 0 0,-2 2 0,1 1 0,0 2 0,0 2 0,-1 0 0,3-2 0,0-3 0,0-1 0,0-2 0,0 1 0,1 0 0,-1 1 0,3 0 0,1 1 0,-2-1 0,0 1 0,0-1 0,1-1 0,0-1 0,-2 0 0,-1-4 0,5 2 0,5-1 0,10 3 0,6 0 0,-4 0 0,-4-2 0,-8-1 0,-5-1 0,-1 0 0,0-1 0,2 0 0,-1 0 0,-1-2 0,0 2 0,-1-1 0,-1 1 0,0-2 0,0 1 0,1-3 0,1-1 0,-2 0 0,2-1 0,-1 1 0,-2 1 0,2-2 0,-1-1 0,0 3 0,-1-1 0,-1 4 0,0-2 0,0-3 0,0-5 0,0-1 0,0-2 0,-1 2 0,-1 3 0,1 1 0,1 0 0,-3 1 0,1-1 0,-1 2 0,1 1 0,-2 2 0,1-1 0,-1-2 0,-4-1 0,2 1 0,-1 0 0,1 2 0,1 0 0,-2 1 0,3 0 0,0 1 0,3 3 0,-3-1 0,-5-2 0,-9 1 0,-4-2 0,2 1 0,10 1 0,6 0 0,4 2 0,0-1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23.216"/>
    </inkml:context>
    <inkml:brush xml:id="br0">
      <inkml:brushProperty name="width" value="0.06174" units="cm"/>
      <inkml:brushProperty name="height" value="0.06174" units="cm"/>
      <inkml:brushProperty name="color" value="#FFFFFF"/>
    </inkml:brush>
  </inkml:definitions>
  <inkml:trace contextRef="#ctx0" brushRef="#br0">0 1 24575,'0'9'0,"0"3"0,0 1 0,1 1 0,-1-1 0,2-1 0,-1-2 0,-1-1 0,1-2 0,1 0 0,-1-1 0,0 2 0,0 1 0,2 1 0,1 3 0,-1 2 0,0-2 0,0-3 0,0-1 0,-2-3 0,0 0 0,2-1 0,-2 0 0,0-1 0,1 0 0,-1 0 0,2 0 0,-2 0 0,2 2 0,-1 2 0,1 4 0,2 1 0,0 1 0,0-2 0,-1-4 0,-1-2 0,-2-3 0,1 0 0,-1-2 0,-1-1 0,2 0 0,-2 0 0,3-1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25.264"/>
    </inkml:context>
    <inkml:brush xml:id="br0">
      <inkml:brushProperty name="width" value="0.06174" units="cm"/>
      <inkml:brushProperty name="height" value="0.06174" units="cm"/>
      <inkml:brushProperty name="color" value="#FFFFFF"/>
    </inkml:brush>
  </inkml:definitions>
  <inkml:trace contextRef="#ctx0" brushRef="#br0">1 248 24575,'39'-44'0,"-15"19"0,-6-5 0,-16 23 0,0 0 0,-1 2 0,0 1 0,1-1 0,-1 0 0,0-3 0,2 1 0,-2 3 0,0 2 0,-1 0 0,0 1 0,2-1 0,-2-1 0,1 0 0,-1 2 0,0-2 0,0 1 0,0-2 0,0-1 0,0 0 0,0-2 0,0-5 0,0-2 0,1-2 0,-1 7 0,0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29:41.040"/>
    </inkml:context>
    <inkml:brush xml:id="br0">
      <inkml:brushProperty name="width" value="0.06174" units="cm"/>
      <inkml:brushProperty name="height" value="0.06174" units="cm"/>
      <inkml:brushProperty name="color" value="#FFFFFF"/>
    </inkml:brush>
  </inkml:definitions>
  <inkml:trace contextRef="#ctx0" brushRef="#br0">128 44 24575,'-9'1'0,"-2"2"0,-2 2 0,-3 2 0,3 0 0,3 0 0,2-3 0,4-2 0,2 1 0,-2 0 0,0 1 0,-1-1 0,3-1 0,-2 2 0,3-3 0,-3 4 0,0 2 0,0 3 0,1 3 0,0-1 0,0-3 0,3-1 0,-1-3 0,1-1 0,0 1 0,0 0 0,0 1 0,1 0 0,-1 1 0,0-3 0,2-1 0,-2-1 0,2 0 0,1 2 0,2 1 0,0 1 0,-1-4 0,0 0 0,0-1 0,1 0 0,3-1 0,0 1 0,4 1 0,-1-2 0,1 1 0,-3-1 0,-1 0 0,-2 0 0,5 1 0,3-1 0,2 2 0,-3-4 0,-5 2 0,-3 0 0,-1-1 0,1 1 0,1-1 0,2-1 0,0 1 0,3-1 0,2-4 0,3 0 0,4-5 0,-2 2 0,-5 0 0,-2 0 0,-3 1 0,-3 2 0,-1-1 0,-2 1 0,0 2 0,-1 1 0,0-1 0,-1-1 0,0-1 0,0-2 0,-1 0 0,0-1 0,-2 0 0,-1-2 0,0 0 0,-1-1 0,0 1 0,1 4 0,-1 0 0,2 2 0,-1 1 0,1 1 0,0 1 0,-4-1 0,-1 1 0,-3-2 0,-3 0 0,-1 0 0,1 0 0,1 1 0,1 2 0,0 1 0,-1 0 0,0 0 0,1 1 0,2 1 0,1-1 0,1 0 0,3 1 0,1-1 0,1-1 0,2 1 0,-2-1 0,2 1 0,-2 2 0,2-2 0,1 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26.631"/>
    </inkml:context>
    <inkml:brush xml:id="br0">
      <inkml:brushProperty name="width" value="0.06174" units="cm"/>
      <inkml:brushProperty name="height" value="0.06174" units="cm"/>
      <inkml:brushProperty name="color" value="#FFFFFF"/>
    </inkml:brush>
  </inkml:definitions>
  <inkml:trace contextRef="#ctx0" brushRef="#br0">1 0 24575,'55'30'0,"-11"-7"0,-44-21 0,0-2 0,0 1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12:31.600"/>
    </inkml:context>
    <inkml:brush xml:id="br0">
      <inkml:brushProperty name="width" value="0.06174" units="cm"/>
      <inkml:brushProperty name="height" value="0.06174" units="cm"/>
      <inkml:brushProperty name="color" value="#FFFFFF"/>
    </inkml:brush>
  </inkml:definitions>
  <inkml:trace contextRef="#ctx0" brushRef="#br0">0 126 24575,'0'13'0,"0"2"0,1-1 0,-1 0 0,3-2 0,-2 1 0,2 0 0,-1 1 0,1-1 0,4 2 0,-1-2 0,-1-4 0,-1-3 0,-1-3 0,-3 0 0,0-1 0,1 2 0,2 3 0,-1 1 0,0-6 0,-1-2 0,-1-9 0,1-7 0,-1-4 0,0-3 0,0 5 0,-1 4 0,0 3 0,1 2 0,-2 3 0,2 2 0,0 0 0,2-1 0,1-3 0,3-2 0,-1 0 0,-1 4 0,0-2 0,0 2 0,1-2 0,-1 1 0,-2 3 0,0 3 0,-2 1 0,0-1 0,4 2 0,7 4 0,6 3 0,5 4 0,-5-3 0,-6-4 0,-7-1 0,-3 0 0,-1 2 0,1 2 0,1-1 0,-1-1 0,-1 2 0,1 0 0,-1 2 0,1 2 0,-1-3 0,0-4 0,0-3 0,2-4 0,-1 0 0,0-6 0,2-2 0,0-5 0,-1-2 0,-2-1 0,0-3 0,-2 2 0,0-1 0,0 3 0,0 0 0,1 3 0,1 2 0,0 4 0,0 4 0,0 3 0,0-3 0,0 2 0,0-2 0,0 2 0,1 1 0,1-1 0,-1-1 0,2-1 0,0 0 0,1 2 0,0-1 0,-1 2 0,0 1 0,-3-2 0,1 2 0,-1-1 0,2 2 0,4-1 0,0 2 0,1 2 0,-2 1 0,-1 1 0,-2 1 0,1-2 0,-3-1 0,0 0 0,0-2 0,0 2 0,1 0 0,-1 4 0,0 2 0,2 6 0,-4 0 0,2 1 0,-1-3 0,1-1 0,0-5 0,1-3 0,-1-5 0,4 5 0,5 11 0,10 16 0,8 11 0,-1 2 0,-7-14 0,-8-18 0,-7-14 0,-4-3 0,1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7:52.296"/>
    </inkml:context>
    <inkml:brush xml:id="br0">
      <inkml:brushProperty name="width" value="0.06174" units="cm"/>
      <inkml:brushProperty name="height" value="0.06174" units="cm"/>
      <inkml:brushProperty name="color" value="#FFFFFF"/>
    </inkml:brush>
  </inkml:definitions>
  <inkml:trace contextRef="#ctx0" brushRef="#br0">1 0 24575,'9'0'0,"7"0"0,3 0 0,1 0 0,-3 0 0,-4 0 0,2 0 0,5 0 0,1 0 0,-2 0 0,1 0 0,-1 0 0,5 1 0,-1 1 0,5 0 0,3 1 0,-2-1 0,-2 1 0,-1-3 0,-3 1 0,3-1 0,-2 0 0,-6 0 0,-4 2 0,-3-2 0,-1 1 0,-1 0 0,-1-1 0,-4 0 0,-1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7:55.530"/>
    </inkml:context>
    <inkml:brush xml:id="br0">
      <inkml:brushProperty name="width" value="0.06174" units="cm"/>
      <inkml:brushProperty name="height" value="0.06174" units="cm"/>
      <inkml:brushProperty name="color" value="#FFFFFF"/>
    </inkml:brush>
  </inkml:definitions>
  <inkml:trace contextRef="#ctx0" brushRef="#br0">1 31 24575,'9'0'0,"17"-4"0,16 0 0,6-1 0,0-1 0,-14 1 0,-10 2 0,-9 0 0,-10 2 0,2 1 0,-1 0 0,4 0 0,-3 0 0,4 0 0,3 0 0,6 0 0,3 1 0,2 2 0,-2 0 0,-6 0 0,-5 0 0,-3 0 0,-2-2 0,3 2 0,3-1 0,0-1 0,-4 1 0,-1-1 0,-4-1 0,1 1 0,3 2 0,4 1 0,2 0 0,-1 0 0,-5-3 0,-4-1 0,-3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8:10.596"/>
    </inkml:context>
    <inkml:brush xml:id="br0">
      <inkml:brushProperty name="width" value="0.06174" units="cm"/>
      <inkml:brushProperty name="height" value="0.06174" units="cm"/>
      <inkml:brushProperty name="color" value="#FFFFFF"/>
    </inkml:brush>
  </inkml:definitions>
  <inkml:trace contextRef="#ctx0" brushRef="#br0">0 0 24575,'12'12'0,"-1"-3"0,8 5 0,-1 0 0,3 3 0,-4-1 0,-4-3 0,-2-1 0,0-4 0,1-1 0,-1 3 0,4 0 0,2 3 0,0-1 0,-2-3 0,-3 0 0,-3-1 0,0-2 0,0 2 0,-5-4 0,1-1 0,-5-2 0,0 2 0,2-2 0,-2-1 0,1 0 0,0-1 0,4 8 0,11 10 0,6 7 0,6-1 0,-13-11 0,-8-7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8:18.831"/>
    </inkml:context>
    <inkml:brush xml:id="br0">
      <inkml:brushProperty name="width" value="0.06174" units="cm"/>
      <inkml:brushProperty name="height" value="0.06174" units="cm"/>
      <inkml:brushProperty name="color" value="#FFFFFF"/>
    </inkml:brush>
  </inkml:definitions>
  <inkml:trace contextRef="#ctx0" brushRef="#br0">33 1 24575,'0'12'0,"0"1"0,0 2 0,0 2 0,0 4 0,0 1 0,-2 8 0,1 3 0,0 2 0,-1-2 0,2-6 0,-1-8 0,0-3 0,-2 0 0,2 5 0,-2 7 0,1 10 0,0 4 0,-2-5 0,2-9 0,1-10 0,-2-5 0,2-3 0,-1 2 0,1 4 0,1 3 0,0-2 0,0-1 0,0-3 0,0-7 0,0 1 0,1-4 0,1-1 0,-1 0 0,0-6 0,2-7 0,-2-4 0,3-4 0,-1-2 0,-1-1 0,2 0 0,-1 1 0,-1 6 0,0 0 0,-1 0 0,2-6 0,-2 0 0,1-1 0,0 2 0,0 0 0,1-5 0,2 0 0,0 2 0,-1 4 0,-1 5 0,-2 1 0,1 0 0,-2 0 0,0 1 0,1 2 0,0-2 0,0 6 0,-1-1 0,4 6 0,8-3 0,6-1 0,4-2 0,-1 1 0,-5 2 0,-6-2 0,6 4 0,9-1 0,2 3 0,2 2 0,-12-2 0,-8 2 0,3 6 0,1 2 0,3 3 0,0 0 0,-7-3 0,-2-5 0,-3 0 0,2 3 0,3 4 0,2 3 0,0 3 0,1 3 0,1 4 0,-4 0 0,-1-3 0,-4-4 0,0-6 0,-1-3 0,-2-4 0,0-1 0,-1 1 0,1 3 0,1 3 0,-1-1 0,0 0 0,-1 2 0,2-3 0,-2 0 0,0-2 0,0 1 0,0-3 0,0 3 0,-2 0 0,2-2 0,-1 1 0,0-4 0,1 0 0,0-2 0,0 2 0,0 1 0,-3 4 0,1 1 0,0 0 0,1-3 0,0-2 0,-1 0 0,1 1 0,-2 3 0,2-1 0,0-1 0,1-2 0,0-2 0,0 1 0,-2 1 0,2-2 0,-2-6 0,3-9 0,2-6 0,1-7 0,1-2 0,0-1 0,2 3 0,-3 7 0,-1 4 0,-1 5 0,0-2 0,0 3 0,-1 1 0,0 0 0,-1-2 0,2-1 0,-1-2 0,1 0 0,1 3 0,1-2 0,0 2 0,0-2 0,-2 3 0,0 2 0,-1 4 0,0-1 0,1 0 0,-2-3 0,1-1 0,0 1 0,1-1 0,-1 3 0,0 1 0,-1 1 0,3-1 0,-1 0 0,4-4 0,-1-2 0,4-3 0,3 0 0,2-4 0,2 3 0,-1 1 0,-4 5 0,-1 3 0,-3 3 0,-1 2 0,3-1 0,4 0 0,0-1 0,-1 1 0,-6 1 0,2 0 0,4 1 0,2 1 0,2 0 0,-3 2 0,-1-1 0,1 1 0,5 1 0,2 3 0,4 2 0,5 2 0,-3 2 0,1 1 0,-5-1 0,-1-1 0,-1 1 0,-3 2 0,-3 0 0,-2-3 0,-4-3 0,-2-1 0,-2-1 0,-1 0 0,-2 6 0,-1 6 0,1 4 0,1 6 0,-1-2 0,0-6 0,-1-5 0,0-6 0,0-4 0,1-2 0,-2 2 0,-1 2 0,-2 3 0,0 4 0,1 4 0,1-2 0,0-1 0,1-4 0,1-4 0,3-3 0,-3-4 0,1-3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8:22.647"/>
    </inkml:context>
    <inkml:brush xml:id="br0">
      <inkml:brushProperty name="width" value="0.06174" units="cm"/>
      <inkml:brushProperty name="height" value="0.06174" units="cm"/>
      <inkml:brushProperty name="color" value="#FFFFFF"/>
    </inkml:brush>
  </inkml:definitions>
  <inkml:trace contextRef="#ctx0" brushRef="#br0">0 34 24575,'10'-4'0,"0"1"0,-3 2 0,0-1 0,1 1 0,-4 0 0,1 0 0,-1 1 0,6 0 0,10 0 0,12 0 0,9 1 0,0 0 0,-4 0 0,-9-1 0,-3 2 0,-5-2 0,-5-2 0,0 1 0,6-1 0,12-2 0,14 1 0,11 0 0,3 3 0,-1 0 0,-6 0 0,-7-1 0,-8 0 0,-9 0 0,-4-1 0,7 2 0,13-1 0,12 0 0,10-1 0,0 1 0,-6 1 0,-3 0 0,-3 0 0,2 0 0,0 0 0,-5 0 0,-10 3 0,-9-2 0,2-1 0,10 1 0,9 2 0,1-1 0,-5 2 0,-7-1 0,-4 0 0,6-2 0,3 1 0,6 0 0,10-1 0,11 0 0,12 2 0,3 1 0,-5 0 0,-9 0 0,-10-2 0,-13 1 0,-9-1 0,-15 0 0,-8-2 0,-7 1 0,0 0 0,2-1 0,14-1 0,24 0 0,33-1 0,41 2 0,-58 0 0,0 0 0,-4 0 0,-2 0 0,36 0 0,-35 2 0,-22-1 0,-22 0 0,-9 1 0,-10-2 0,-2 0 0,1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8:25.596"/>
    </inkml:context>
    <inkml:brush xml:id="br0">
      <inkml:brushProperty name="width" value="0.06174" units="cm"/>
      <inkml:brushProperty name="height" value="0.06174" units="cm"/>
      <inkml:brushProperty name="color" value="#FFFFFF"/>
    </inkml:brush>
  </inkml:definitions>
  <inkml:trace contextRef="#ctx0" brushRef="#br0">1 73 24575,'13'-4'0,"1"1"0,1-2 0,-4 3 0,0-1 0,1 0 0,2 2 0,8 0 0,4-1 0,3 1 0,1 0 0,0 1 0,7-1 0,10-3 0,5 0 0,4-1 0,-1 1 0,0 1 0,-6 2 0,1-1 0,-2 1 0,-2 0 0,-7-2 0,-3 2 0,3-3 0,3 0 0,2 2 0,-2 0 0,1 1 0,6 0 0,5-1 0,-1 1 0,-2 2 0,-7 1 0,2-1 0,3-1 0,3 0 0,-1 3 0,1-1 0,4 1 0,-2-1 0,-10 1 0,-6 0 0,37 0 0,39 4 0,-37-3 0,3 1 0,6 0 0,-1 0 0,-13 1 0,-3-2 0,47 2 0,-28-1 0,-15 1 0,-12-4 0,-10 1 0,-16-1 0,-14 0 0,-8-1 0,2-1 0,8 0 0,12 1 0,13 3 0,2 1 0,-2-1 0,-2 0 0,4-2 0,14 0 0,3 1 0,-14-1 0,-22 0 0,-20-1 0,-10 0 0,-1 1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43:38.470"/>
    </inkml:context>
    <inkml:brush xml:id="br0">
      <inkml:brushProperty name="width" value="0.06174" units="cm"/>
      <inkml:brushProperty name="height" value="0.06174" units="cm"/>
      <inkml:brushProperty name="color" value="#FFFFFF"/>
    </inkml:brush>
  </inkml:definitions>
  <inkml:trace contextRef="#ctx0" brushRef="#br0">0 44 24575,'4'3'0,"0"-1"0,4-1 0,1 1 0,0-2 0,0 0 0,1-3 0,2 1 0,1-1 0,-4 0 0,-2-1 0,-5 2 0,-2-5 0,-2 3 0,-1-1 0,1 4 0,0 0 0,1-2 0,0 0 0,-1 0 0,-2-1 0,-7 2 0,6 1 0,-7 2 0,9-1 0,-1 0 0,2 0 0,-1 0 0,2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43:47.185"/>
    </inkml:context>
    <inkml:brush xml:id="br0">
      <inkml:brushProperty name="width" value="0.06174" units="cm"/>
      <inkml:brushProperty name="height" value="0.06174" units="cm"/>
      <inkml:brushProperty name="color" value="#FFFFFF"/>
    </inkml:brush>
  </inkml:definitions>
  <inkml:trace contextRef="#ctx0" brushRef="#br0">11 1 24575,'0'8'0,"2"1"0,-2-1 0,2 0 0,-2-5 0,0 3 0,0 1 0,-1 10 0,0 4 0,-1 0 0,1-4 0,1-7 0,0 1 0,0-1 0,0 3 0,-1-5 0,0 1 0,-1-4 0,2 5 0,0 3 0,-1-2 0,0 8 0,-1-6 0,1 0 0,1-6 0,4-1 0,5-6 0,4 1 0,1-1 0,3-1 0,5-1 0,5 2 0,17 3 0,0 0 0,-1 0 0,-10 3 0,-13-2 0,-5 0 0,-3-2 0,1 1 0,6 2 0,3 1 0,0 1 0,-6-4 0,-4-2 0,-4 0 0,-2 0 0,-5 1 0,2 3 0,5 4 0,2 4 0,2 1 0,-3-2 0,-4-3 0,-2 4 0,-2 8 0,0 3 0,2 3 0,-2-1 0,1-3 0,-2 2 0,0-4 0,0-4 0,0-4 0,0 0 0,0-3 0,-3 2 0,0-3 0,0 0 0,-1-1 0,0-1 0,2-2 0,0 0 0,-1-2 0,-1 3 0,-2 1 0,-1 3 0,1 1 0,-1-2 0,-1 0 0,-1 1 0,-1-1 0,-1 1 0,1-3 0,0 0 0,3-2 0,2-1 0,0-3 0,-3 1 0,0 0 0,-1 1 0,1-2 0,3 2 0,-3-2 0,4 0 0,0 2 0,3-3 0,-2 0 0,-3-1 0,-1-1 0,1-2 0,-2 2 0,-2-2 0,-2 0 0,-8-1 0,-2-2 0,1 3 0,-3-2 0,-6-2 0,-3-2 0,2-1 0,13 3 0,8 4 0,5 2 0,1-1 0,0 1 0,1-1 0,0 0 0,0 1 0,-1-1 0,1 2 0,-1 0 0,2 1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29:44.641"/>
    </inkml:context>
    <inkml:brush xml:id="br0">
      <inkml:brushProperty name="width" value="0.06174" units="cm"/>
      <inkml:brushProperty name="height" value="0.06174" units="cm"/>
      <inkml:brushProperty name="color" value="#FFFFFF"/>
    </inkml:brush>
  </inkml:definitions>
  <inkml:trace contextRef="#ctx0" brushRef="#br0">230 1 24575,'-8'0'0,"-2"0"0,0 0 0,-1 0 0,-3 1 0,-3 1 0,-3 0 0,3 1 0,8-2 0,4 0 0,-1 1 0,-4-1 0,0 2 0,-4 2 0,-5 3 0,0-1 0,3 0 0,6-2 0,6 4 0,4 3 0,0 4 0,0-2 0,1-2 0,-1-3 0,2-4 0,-2-1 0,0-1 0,1-2 0,-1 1 0,8 2 0,7 4 0,7 3 0,3-1 0,-5-1 0,-10-4 0,-5-2 0,-2-2 0,2-1 0,4 2 0,2-2 0,0 0 0,1 0 0,-3 0 0,0 0 0,-2-2 0,-2 1 0,2 0 0,-2-1 0,-1 0 0,0 0 0,-2 1 0,1 0 0,2-2 0,0 1 0,2-2 0,1 0 0,-1 0 0,4-1 0,-2-1 0,1 0 0,2-3 0,1-2 0,0 1 0,-1 1 0,-3 1 0,-2 2 0,-4 2 0,-1 1 0,-2 2 0,0-2 0,0 1 0,0-2 0,-2-2 0,1 1 0,-3-1 0,0-1 0,-1 1 0,0-1 0,-2 3 0,0 0 0,0 0 0,-2 2 0,0-1 0,-3 1 0,2-1 0,-2 0 0,2 1 0,2 1 0,-1 1 0,-2 1 0,-3 3 0,-2 2 0,1 3 0,7-5 0,3 0 0,6-4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8:05.595"/>
    </inkml:context>
    <inkml:brush xml:id="br0">
      <inkml:brushProperty name="width" value="0.06174" units="cm"/>
      <inkml:brushProperty name="height" value="0.06174" units="cm"/>
      <inkml:brushProperty name="color" value="#FFFFFF"/>
    </inkml:brush>
  </inkml:definitions>
  <inkml:trace contextRef="#ctx0" brushRef="#br0">17 0 24575,'-1'10'0,"-1"5"0,1 6 0,0 2 0,-1-1 0,1-4 0,0-1 0,1-2 0,0-1 0,0 0 0,0 3 0,0 3 0,0 1 0,-1 1 0,-1-1 0,1-2 0,0 2 0,1 1 0,0 6 0,0 8 0,0 4 0,0 6 0,0 0 0,0-3 0,1-8 0,0-11 0,1-4 0,-1-4 0,-1-3 0,0-2 0,0-3 0,-3 0 0,3-4 0,-1 2 0,1-2 0,0 4 0,0 1 0,0 0 0,0-1 0,-1-3 0,-1 1 0,1-2 0,1 7 0,1 5 0,2 1 0,0-2 0,-2-9 0,-1-4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10:08:07.546"/>
    </inkml:context>
    <inkml:brush xml:id="br0">
      <inkml:brushProperty name="width" value="0.06174" units="cm"/>
      <inkml:brushProperty name="height" value="0.06174" units="cm"/>
      <inkml:brushProperty name="color" value="#FFFFFF"/>
    </inkml:brush>
  </inkml:definitions>
  <inkml:trace contextRef="#ctx0" brushRef="#br0">0 142 24575,'17'-7'0,"-1"1"0,2-1 0,-1 2 0,-3-1 0,2-1 0,-2 2 0,-1 0 0,-4 1 0,-2 0 0,0 1 0,1-1 0,0 1 0,0-3 0,-3 2 0,3 2 0,5-3 0,4-2 0,4-1 0,1-1 0,-4 0 0,-4 3 0,2-1 0,-9 2 0,-2 2 0,-4 2 0,0 0 0,3 1 0,0 0 0,-1 0 0,3-2 0,-4 2 0,2-1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43:32.391"/>
    </inkml:context>
    <inkml:brush xml:id="br0">
      <inkml:brushProperty name="width" value="0.06174" units="cm"/>
      <inkml:brushProperty name="height" value="0.06174" units="cm"/>
      <inkml:brushProperty name="color" value="#FFFFFF"/>
    </inkml:brush>
  </inkml:definitions>
  <inkml:trace contextRef="#ctx0" brushRef="#br0">141 1 24575,'-2'12'0,"1"-1"0,-2 2 0,0-1 0,-1 1 0,0 0 0,-1 0 0,1 0 0,0 0 0,0-1 0,1-2 0,1-2 0,0 0 0,0 1 0,-2 2 0,0 4 0,0 2 0,0 3 0,0 2 0,-1 1 0,0-1 0,0-1 0,1-4 0,0-1 0,0 2 0,-1 0 0,-2-2 0,2-4 0,2-3 0,1-1 0,-1 1 0,-1 2 0,0 3 0,0 0 0,2 0 0,-2-1 0,3-2 0,-2-4 0,2-1 0,1-2 0,-2-3 0,2 0 0,-1-1 0,2 1 0,2 1 0,0-1 0,2-1 0,1 0 0,2 0 0,2 0 0,0 0 0,-4-1 0,-3-1 0,-1 1 0,11-1 0,11-1 0,3-1 0,3 0 0,-6 2 0,-4-1 0,4 0 0,-3 1 0,-3 0 0,-6 0 0,-5 0 0,13-3 0,16-1 0,9-1 0,7 2 0,-9 1 0,-9 0 0,0 0 0,-10 0 0,-5 2 0,-10 1 0,-5-1 0,-3 1 0,-1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43:34.500"/>
    </inkml:context>
    <inkml:brush xml:id="br0">
      <inkml:brushProperty name="width" value="0.06174" units="cm"/>
      <inkml:brushProperty name="height" value="0.06174" units="cm"/>
      <inkml:brushProperty name="color" value="#FFFFFF"/>
    </inkml:brush>
  </inkml:definitions>
  <inkml:trace contextRef="#ctx0" brushRef="#br0">1 1 24575,'1'7'0,"1"2"0,-1 6 0,-1 3 0,1 5 0,-1-3 0,0 0 0,0-2 0,0-2 0,0 1 0,0-3 0,0 2 0,0 1 0,0 0 0,0-2 0,-1-4 0,0-2 0,-1-1 0,1-2 0,1 2 0,0-3 0,0 4 0,0 4 0,0 3 0,1 2 0,1 2 0,-1-5 0,0-3 0,-1-5 0,0 0 0,0 0 0,-1 2 0,0 0 0,-1-4 0,1-1 0,1-2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43:50.559"/>
    </inkml:context>
    <inkml:brush xml:id="br0">
      <inkml:brushProperty name="width" value="0.06174" units="cm"/>
      <inkml:brushProperty name="height" value="0.06174" units="cm"/>
      <inkml:brushProperty name="color" value="#FFFFFF"/>
    </inkml:brush>
  </inkml:definitions>
  <inkml:trace contextRef="#ctx0" brushRef="#br0">1 1 24575,'7'1'0,"2"-1"0,4 3 0,1 0 0,-1-2 0,-1-1 0,-3 1 0,-1-1 0,2 0 0,3 0 0,9 3 0,4-1 0,-1 1 0,-7-2 0,-7-1 0,-3 0 0,-5 0 0,1 0 0,3 0 0,-5 0 0,5 0 0,-3 0 0,2 0 0,1 0 0,-2 0 0,0 0 0,-2 0 0,0 2 0,-2-1 0,7 0 0,-8 0 0,7-1 0,-9 2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7:57.688"/>
    </inkml:context>
    <inkml:brush xml:id="br0">
      <inkml:brushProperty name="width" value="0.06174" units="cm"/>
      <inkml:brushProperty name="height" value="0.06174" units="cm"/>
      <inkml:brushProperty name="color" value="#FFFFFF"/>
    </inkml:brush>
  </inkml:definitions>
  <inkml:trace contextRef="#ctx0" brushRef="#br0">13 21 24575,'0'8'0,"0"2"0,-3 2 0,-1 0 0,3-3 0,-2-2 0,3-3 0,0-2 0,0 2 0,-1 3 0,1-1 0,0 1 0,0 1 0,0-4 0,0 0 0,0 0 0,0 1 0,0 0 0,0-2 0,0 3 0,0 4 0,1-2 0,2 1 0,-2-4 0,1-4 0,0-2 0,-2-2 0,2 2 0,-1-2 0,0-2 0,3 0 0,-3 0 0,2 1 0,-2 2 0,1 1 0,-2-3 0,2 3 0,0-4 0,-1-1 0,3 0 0,-3 2 0,-1 0 0,0 3 0,0-1 0,0 1 0,0-3 0,0 3 0,0-3 0,0 2 0,0-2 0,0 2 0,0-7 0,0-3 0,-1-3 0,1 2 0,0 0 0,1 5 0,11 0 0,4 2 0,-3 1 0,-1-1 0,-4 5 0,-6-2 0,3 2 0,1 2 0,3 5 0,3 4 0,1 2 0,-1-2 0,-6-3 0,-2-3 0,0-3 0,-4 1 0,1 0 0,1 1 0,0 1 0,-2 2 0,2 1 0,-1 1 0,0-2 0,-1 1 0,3 1 0,-3 0 0,0-2 0,0 1 0,0-1 0,-3 5 0,3-2 0,-1-6 0,1-1 0,0-7 0,1-3 0,2 0 0,0-2 0,1-1 0,-3 1 0,3 1 0,-3-1 0,-1 4 0,4-1 0,-1 3 0,2-1 0,3-2 0,-2 1 0,1-1 0,1-1 0,-3 6 0,0-1 0,2 6 0,6-1 0,-4 4 0,2-2 0,-6 1 0,-4-2 0,2 0 0,-2-1 0,-1 2 0,2-2 0,-2 1 0,2 0 0,-2-1 0,0 0 0,1 3 0,-1-4 0,2 6 0,-2-3 0,0 2 0,0 1 0,0-2 0,0-1 0,0 1 0,0-2 0,0 2 0,0 3 0,-2-3 0,2-2 0,0 1 0,-1-3 0,1 3 0,0-3 0,0 5 0,0 2 0,0 2 0,0 4 0,-2-6 0,0-1 0,2-4 0,4-6 0,5 0 0,-1 1 0,0-1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04.021"/>
    </inkml:context>
    <inkml:brush xml:id="br0">
      <inkml:brushProperty name="width" value="0.06174" units="cm"/>
      <inkml:brushProperty name="height" value="0.06174" units="cm"/>
      <inkml:brushProperty name="color" value="#FFFFFF"/>
    </inkml:brush>
  </inkml:definitions>
  <inkml:trace contextRef="#ctx0" brushRef="#br0">7 252 24575,'10'-4'0,"3"0"0,4-1 0,-1 0 0,-7 2 0,-3-1 0,-5 3 0,3-2 0,-2 0 0,2-1 0,-2 2 0,2-2 0,-3-3 0,3-2 0,-2-1 0,0-4 0,2-1 0,-3 0 0,2 1 0,-2-2 0,0 2 0,2 2 0,-3 1 0,0 6 0,0 1 0,0 1 0,0-2 0,-3 0 0,1-6 0,-4 0 0,1-4 0,0 6 0,1 5 0,-1 4 0,-4 5 0,-6 7 0,-3 4 0,2-2 0,3 3 0,6-3 0,3-5 0,3 0 0,-2-3 0,3 0 0,-1-1 0,1 0 0,0 0 0,0-2 0,0 2 0,1 3 0,-1 1 0,4 7 0,-2 3 0,0 3 0,0 0 0,-1-2 0,0-2 0,-1 3 0,3-1 0,-2-2 0,0 2 0,-1-4 0,3-2 0,-3 1 0,0-3 0,1-4 0,-1 1 0,0-4 0,-1 3 0,1 4 0,-3 2 0,3-1 0,-1-2 0,1-6 0,0 3 0,0 0 0,0-2 0,0-3 0,0-10 0,1 0 0,2-5 0,-2 3 0,-1 2 0,2 0 0,0 2 0,1-1 0,-2-2 0,2 0 0,-1 1 0,1-1 0,-2 6 0,1-4 0,2 3 0,-3 0 0,3 0 0,-3 2 0,3 0 0,1 1 0,2 0 0,4-2 0,-2 2 0,-1-2 0,-1 2 0,-1 0 0,0 2 0,0 0 0,-1 3 0,1 1 0,0 2 0,-1 0 0,-1-1 0,-2-1 0,1-2 0,-2 2 0,-1-5 0,2 2 0,-2-1 0,0 1 0,0-1 0,2 1 0,-2 1 0,0 0 0,2 0 0,-2 1 0,0 0 0,0-1 0,0-1 0,0 0 0,0-2 0,0 0 0,0 2 0,0-1 0,0-2 0,-2 6 0,2-1 0,-2 0 0,2 2 0,0-3 0,0-3 0,0-1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7:35.682"/>
    </inkml:context>
    <inkml:brush xml:id="br0">
      <inkml:brushProperty name="width" value="0.06174" units="cm"/>
      <inkml:brushProperty name="height" value="0.06174" units="cm"/>
      <inkml:brushProperty name="color" value="#FFFFFF"/>
    </inkml:brush>
  </inkml:definitions>
  <inkml:trace contextRef="#ctx0" brushRef="#br0">1 1 24575,'0'5'0,"0"2"0,0 2 0,0-1 0,0 2 0,0 1 0,0-3 0,0 1 0,0 3 0,0 1 0,1 4 0,-1-3 0,3-3 0,-3-4 0,0-2 0,0 0 0,1 2 0,1-2 0,-2 0 0,2-2 0,-2 2 0,2 0 0,-2 2 0,1 3 0,-1-4 0,1 7 0,-1-3 0,3-1 0,-3-2 0,0-6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7:38.514"/>
    </inkml:context>
    <inkml:brush xml:id="br0">
      <inkml:brushProperty name="width" value="0.06174" units="cm"/>
      <inkml:brushProperty name="height" value="0.06174" units="cm"/>
      <inkml:brushProperty name="color" value="#FFFFFF"/>
    </inkml:brush>
  </inkml:definitions>
  <inkml:trace contextRef="#ctx0" brushRef="#br0">22 74 24575,'-4'5'0,"3"1"0,0-2 0,-2-1 0,3 0 0,-1-1 0,1 2 0,-1-1 0,-1 5 0,0-2 0,0 1 0,1-1 0,-2 0 0,3-4 0,0 0 0,-1 0 0,1 3 0,1 1 0,2-1 0,0 5 0,3 1 0,-1-1 0,3-2 0,-1-1 0,1 1 0,4-2 0,-1 0 0,-1-4 0,-4-2 0,1 3 0,1-3 0,-1-3 0,9 1 0,0-4 0,-3 2 0,-1-1 0,-7 3 0,2-1 0,-1 0 0,4-2 0,-3 0 0,1 0 0,-5-1 0,2 1 0,-1 0 0,-3 0 0,1-2 0,-2-4 0,2-2 0,0-4 0,-2-4 0,1-1 0,-1 3 0,3 4 0,-3 4 0,0 5 0,-3 0 0,0 4 0,-1-1 0,2 3 0,-3-1 0,-1 1 0,-3-1 0,-1-3 0,0 2 0,0 2 0,3-1 0,2 1 0,0-3 0,1 3 0,-1-1 0,-1 2 0,-2 2 0,-6 2 0,-3 2 0,5-2 0,4-2 0,6-1 0,0 2 0,1 1 0,-3 3 0,3 0 0,-3 1 0,2-1 0,2-2 0,0-5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7:41.508"/>
    </inkml:context>
    <inkml:brush xml:id="br0">
      <inkml:brushProperty name="width" value="0.06174" units="cm"/>
      <inkml:brushProperty name="height" value="0.06174" units="cm"/>
      <inkml:brushProperty name="color" value="#FFFFFF"/>
    </inkml:brush>
  </inkml:definitions>
  <inkml:trace contextRef="#ctx0" brushRef="#br0">170 17 24575,'-11'0'0,"-4"1"0,-2 3 0,-1 1 0,-1 2 0,2-2 0,3-2 0,3 1 0,5-2 0,0 2 0,1 1 0,3 1 0,-4 0 0,0 6 0,-1 0 0,2 2 0,1-6 0,4-2 0,0-5 0,5 7 0,8 4 0,4 1 0,4 2 0,-2 1 0,-3-4 0,-5-1 0,0-6 0,-4-4 0,-2 0 0,4-1 0,-2 0 0,0-1 0,3 0 0,0-3 0,-2 0 0,1 1 0,-1-2 0,-1 0 0,-2 1 0,-1 1 0,1-1 0,0-1 0,1 2 0,-4-2 0,5-3 0,1-1 0,-2-3 0,6-4 0,-3 5 0,-1-1 0,-3 4 0,-1 3 0,-2 2 0,-2 2 0,1-3 0,-1-1 0,0-1 0,0 0 0,0-9 0,0-2 0,0 3 0,0 3 0,-8 7 0,-4 3 0,-2 1 0,3 0 0,9 1 0,-1-1 0,3 0 0,-3 3 0,-3-3 0,-3 0 0,-4 0 0,-2 1 0,5 1 0,2 0 0,1 0 0,2-1 0,2-1 0,6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29:51.574"/>
    </inkml:context>
    <inkml:brush xml:id="br0">
      <inkml:brushProperty name="width" value="0.06174" units="cm"/>
      <inkml:brushProperty name="height" value="0.06174" units="cm"/>
      <inkml:brushProperty name="color" value="#FFFFFF"/>
    </inkml:brush>
  </inkml:definitions>
  <inkml:trace contextRef="#ctx0" brushRef="#br0">1 14 24575,'0'5'0,"0"-2"0,0-1 0,0 0 0,0-1 0,0 0 0,0-1 0,0 3 0,0-2 0,0 3 0,0 1 0,1 3 0,1 1 0,-1 0 0,0 1 0,-1-4 0,2 1 0,-2-4 0,0 0 0,0 1 0,0-1 0,0 2 0,1 0 0,-1-1 0,1 1 0,-1-2 0,1 2 0,1 3 0,0 1 0,0 1 0,0-2 0,0-1 0,-2-3 0,1-2 0,0-1 0,4-1 0,1-5 0,1-1 0,0-2 0,-1-1 0,0-2 0,-1 0 0,-1-1 0,0 0 0,-2 3 0,0 1 0,-1 4 0,0 2 0,0-2 0,1 0 0,-2-1 0,1-2 0,2 3 0,1-4 0,-1 2 0,4-2 0,-3 2 0,0 2 0,-2 1 0,1 1 0,0 0 0,4-2 0,4-1 0,1 1 0,-5 0 0,-4 3 0,1 1 0,-1 0 0,2 0 0,0 3 0,-1-2 0,-2 2 0,2-2 0,-2 1 0,-1 0 0,0 2 0,1 0 0,-1-1 0,0 3 0,0 3 0,3 1 0,0 3 0,0-1 0,0-4 0,-1-2 0,-2-1 0,2 1 0,-1-1 0,0 0 0,0 2 0,-1 3 0,2 2 0,0-2 0,-1-1 0,2-7 0,1-5 0,2-4 0,1-2 0,-4-2 0,1-2 0,0 0 0,0 0 0,-1 3 0,0 3 0,-1 1 0,-1 1 0,3 1 0,-3 2 0,2-1 0,-4 2 0,4-1 0,1 0 0,3-2 0,-2-1 0,1 1 0,-3 1 0,-1 2 0,3 0 0,1-2 0,4 0 0,-1 1 0,1-1 0,-2 1 0,-1-1 0,1 0 0,-1 2 0,-1 0 0,-1 1 0,-2 0 0,-3 0 0,-1 2 0,0 2 0,-1 4 0,1 5 0,0 4 0,0 3 0,2-1 0,1-1 0,-2-8 0,0-4 0,-1-6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7:46.702"/>
    </inkml:context>
    <inkml:brush xml:id="br0">
      <inkml:brushProperty name="width" value="0.06174" units="cm"/>
      <inkml:brushProperty name="height" value="0.06174" units="cm"/>
      <inkml:brushProperty name="color" value="#FFFFFF"/>
    </inkml:brush>
  </inkml:definitions>
  <inkml:trace contextRef="#ctx0" brushRef="#br0">11 1 24575,'0'5'0,"0"3"0,0 0 0,0 0 0,0 1 0,0 3 0,0 0 0,0 4 0,0-3 0,0 0 0,0-3 0,0 5 0,-2 2 0,0 6 0,0 6 0,1-2 0,1-5 0,0-10 0,0-4 0,0-3 0,0-1 0,0-2 0,0 2 0,-3 0 0,3-1 0,0 4 0,-1 2 0,1 1 0,0-3 0,0-2 0,0 0 0,0 2 0,1-1 0,-1 0 0,3-2 0,-3 1 0,-3-1 0,3 1 0,-1-1 0,1 0 0,0-3 0,0 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7:48.858"/>
    </inkml:context>
    <inkml:brush xml:id="br0">
      <inkml:brushProperty name="width" value="0.06174" units="cm"/>
      <inkml:brushProperty name="height" value="0.06174" units="cm"/>
      <inkml:brushProperty name="color" value="#FFFFFF"/>
    </inkml:brush>
  </inkml:definitions>
  <inkml:trace contextRef="#ctx0" brushRef="#br0">0 115 24575,'1'-8'0,"2"3"0,-2 0 0,1 1 0,0 1 0,1-3 0,3-2 0,2 1 0,-4 3 0,1 0 0,-5 2 0,4 0 0,0-3 0,0 0 0,0-2 0,0 3 0,-3 2 0,1-2 0,2 1 0,-3 1 0,3-1 0,-3-1 0,3 0 0,2 2 0,-4-2 0,2 1 0,-1 0 0,-1 2 0,0 1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7:50.606"/>
    </inkml:context>
    <inkml:brush xml:id="br0">
      <inkml:brushProperty name="width" value="0.06174" units="cm"/>
      <inkml:brushProperty name="height" value="0.06174" units="cm"/>
      <inkml:brushProperty name="color" value="#FFFFFF"/>
    </inkml:brush>
  </inkml:definitions>
  <inkml:trace contextRef="#ctx0" brushRef="#br0">1 1 24575,'5'11'0,"1"-1"0,-1-1 0,1 2 0,0-5 0,-4 2 0,2-3 0,0-2 0,-1 4 0,1-2 0,-3-1 0,3 0 0,-3-2 0,3 5 0,-1 1 0,1-2 0,-3 1 0,-1-2 0,0-3 0,1-1 0,-1-1 0,3 2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19.634"/>
    </inkml:context>
    <inkml:brush xml:id="br0">
      <inkml:brushProperty name="width" value="0.06174" units="cm"/>
      <inkml:brushProperty name="height" value="0.06174" units="cm"/>
      <inkml:brushProperty name="color" value="#FFFFFF"/>
    </inkml:brush>
  </inkml:definitions>
  <inkml:trace contextRef="#ctx0" brushRef="#br0">0 5 24575,'11'-1'0,"-2"-2"0,-1 3 0,-3-1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36.291"/>
    </inkml:context>
    <inkml:brush xml:id="br0">
      <inkml:brushProperty name="width" value="0.06174" units="cm"/>
      <inkml:brushProperty name="height" value="0.06174" units="cm"/>
      <inkml:brushProperty name="color" value="#FFFFFF"/>
    </inkml:brush>
  </inkml:definitions>
  <inkml:trace contextRef="#ctx0" brushRef="#br0">51 299 24575,'1'-3'0,"1"-2"0,0 0 0,-1 0 0,2 0 0,-2 2 0,0-2 0,0 0 0,2-1 0,2-4 0,-2-2 0,0 1 0,1-3 0,-1 2 0,1 1 0,-2-3 0,2 2 0,-3 3 0,2 2 0,-3 2 0,0 1 0,0-1 0,0 0 0,1-3 0,-1 0 0,0-4 0,-1-4 0,-2 0 0,2-1 0,0 2 0,-2 5 0,2 2 0,0 4 0,-3 3 0,-1-3 0,-3 2 0,0-2 0,2 4 0,1 1 0,-1 7 0,-1 1 0,-2 7 0,2 5 0,2 0 0,-2 4 0,3-4 0,2 0 0,-1-5 0,2-1 0,1 3 0,0 0 0,1 1 0,-1-2 0,3-2 0,-3-2 0,1-2 0,-1 1 0,1-1 0,2-1 0,-3 4 0,1 0 0,0 0 0,3-1 0,-1 1 0,-1-5 0,0 1 0,-1-1 0,-1 0 0,0 4 0,2 3 0,0 2 0,-2 0 0,0-3 0,0-2 0,0-3 0,0-5 0,0 0 0,0 1 0,0-2 0,2 1 0,3-2 0,6-1 0,0-2 0,-1 2 0,0-2 0,-2-2 0,2 0 0,-1-1 0,3-2 0,-2 0 0,-3 4 0,-3-2 0,-3 3 0,-1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41.991"/>
    </inkml:context>
    <inkml:brush xml:id="br0">
      <inkml:brushProperty name="width" value="0.06174" units="cm"/>
      <inkml:brushProperty name="height" value="0.06174" units="cm"/>
      <inkml:brushProperty name="color" value="#FFFFFF"/>
    </inkml:brush>
  </inkml:definitions>
  <inkml:trace contextRef="#ctx0" brushRef="#br0">0 1 24575,'0'0'0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53.171"/>
    </inkml:context>
    <inkml:brush xml:id="br0">
      <inkml:brushProperty name="width" value="0.06174" units="cm"/>
      <inkml:brushProperty name="height" value="0.06174" units="cm"/>
      <inkml:brushProperty name="color" value="#FFFFFF"/>
    </inkml:brush>
  </inkml:definitions>
  <inkml:trace contextRef="#ctx0" brushRef="#br0">63 0 24575,'-28'27'0,"5"-6"0,21-9 0,-2-2 0,3 1 0,-2-3 0,3-3 0,0-1 0,-1-1 0,1 0 0,0 1 0,0-3 0,0 6 0,0 3 0,0 0 0,1 2 0,2-2 0,-2 0 0,0 1 0,2-4 0,3-1 0,8-6 0,7 1 0,-1 2 0,-6-2 0,-4 1 0,-3 0 0,-2-2 0,2 0 0,-3 0 0,1 0 0,0 0 0,3-4 0,1-1 0,0-1 0,-2-1 0,-2 4 0,-2 1 0,-2-1 0,1 1 0,-2-2 0,1-1 0,1 0 0,0-1 0,1-2 0,-1 2 0,-1 1 0,-1 0 0,0 0 0,3 1 0,-3 3 0,0-3 0,0 1 0,0-4 0,-3 0 0,2 0 0,-1-5 0,0 4 0,-3 0 0,2 2 0,-1 1 0,2 2 0,-1 1 0,1 1 0,-3-2 0,0 2 0,0 0 0,-1-2 0,5 3 0,1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27.679"/>
    </inkml:context>
    <inkml:brush xml:id="br0">
      <inkml:brushProperty name="width" value="0.06174" units="cm"/>
      <inkml:brushProperty name="height" value="0.06174" units="cm"/>
      <inkml:brushProperty name="color" value="#FFFFFF"/>
    </inkml:brush>
  </inkml:definitions>
  <inkml:trace contextRef="#ctx0" brushRef="#br0">115 0 24575,'-6'1'0,"-2"2"0,0-2 0,-2 3 0,-2 0 0,3 1 0,0 0 0,6-3 0,-4 1 0,6-2 0,-3 2 0,0-1 0,-1 2 0,1 1 0,-1 0 0,0 0 0,1 3 0,2-2 0,-1 7 0,2-1 0,1 0 0,-1 4 0,-2-6 0,3-3 0,-1 0 0,2 0 0,2 2 0,-1 3 0,2-2 0,-3-5 0,1-1 0,0-3 0,0 3 0,-1-1 0,4 0 0,-1-1 0,6 1 0,3 0 0,3 0 0,1-1 0,-6 2 0,-2-3 0,-1-1 0,-3 0 0,-1 0 0,1 0 0,1-1 0,0 1 0,1-1 0,-2-2 0,0 2 0,0-3 0,-1 1 0,-3 2 0,0-3 0,-1 1 0,0 0 0,0 0 0,-1 2 0,1-3 0,-1 3 0,-2 0 0,1-4 0,-1 3 0,1-1 0,0 1 0,0-1 0,-1 1 0,0-3 0,1 4 0,-3-4 0,0 1 0,-1 1 0,-3-2 0,2 2 0,-3-3 0,-1 5 0,-1-3 0,3 3 0,3 1 0,4-1 0,-2 1 0,0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29.537"/>
    </inkml:context>
    <inkml:brush xml:id="br0">
      <inkml:brushProperty name="width" value="0.06174" units="cm"/>
      <inkml:brushProperty name="height" value="0.06174" units="cm"/>
      <inkml:brushProperty name="color" value="#FFFFFF"/>
    </inkml:brush>
  </inkml:definitions>
  <inkml:trace contextRef="#ctx0" brushRef="#br0">0 1 24575,'0'0'0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32.415"/>
    </inkml:context>
    <inkml:brush xml:id="br0">
      <inkml:brushProperty name="width" value="0.06174" units="cm"/>
      <inkml:brushProperty name="height" value="0.06174" units="cm"/>
      <inkml:brushProperty name="color" value="#FFFFFF"/>
    </inkml:brush>
  </inkml:definitions>
  <inkml:trace contextRef="#ctx0" brushRef="#br0">5 1 24575,'-3'13'0,"2"1"0,1-3 0,0 1 0,0-3 0,0-1 0,0 6 0,0-2 0,0 3 0,0-3 0,0-6 0,0 0 0,0 3 0,0-1 0,0 1 0,0-3 0,0 2 0,0-3 0,0 0 0,0-1 0,0-3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7T09:31:43.363"/>
    </inkml:context>
    <inkml:brush xml:id="br0">
      <inkml:brushProperty name="width" value="0.025" units="cm"/>
      <inkml:brushProperty name="height" value="0.025" units="cm"/>
      <inkml:brushProperty name="color" value="#FFFFFF"/>
    </inkml:brush>
  </inkml:definitions>
  <inkml:trace contextRef="#ctx0" brushRef="#br0">1 1106 24575,'4'-2'0,"2"0"0,2 0 0,1 0 0,2-1 0,-3 2 0,-1 0 0,4-1 0,3-2 0,10-1 0,9-1 0,10-5 0,4 1 0,0-2 0,-5 3 0,-6 1 0,-6 0 0,-1 1 0,-3 0 0,-1 0 0,0 1 0,2-1 0,0 2 0,2-1 0,0-1 0,3-2 0,3-1 0,4-2 0,-1-2 0,3-2 0,2 0 0,3 1 0,4 0 0,-3 5 0,-7 1 0,-3 1 0,-3-1 0,-3 1 0,-3-1 0,1 0 0,-2-2 0,5 1 0,4-2 0,6 1 0,1-1 0,1-2 0,0 1 0,-1 1 0,2 1 0,0 2 0,2-1 0,3-1 0,4 1 0,5 0 0,9-2 0,2 0 0,4-1 0,1 0 0,3 3 0,4-2 0,8-2 0,9-3 0,4 0 0,2 0 0,-7 1 0,-7 1 0,-6 0 0,-7 1 0,-4 1 0,-2 1 0,-1-1 0,1-3 0,-6 2 0,-2 1 0,-9 1 0,-7 3 0,-6 0 0,-4 3 0,-2-1 0,2 2 0,2-2 0,2 0 0,0-3 0,-2 1 0,2 0 0,-1 1 0,4 1 0,2-3 0,-2 0 0,-3 2 0,-6 2 0,-6 1 0,-1-1 0,0 1 0,0-1 0,4-2 0,5-3 0,6 0 0,7-5 0,6-1 0,6 0 0,-1-1 0,-4 1 0,-6 3 0,-12 3 0,-9 2 0,-12 6 0,-9 1 0,11-2 0,17-1 0,16 0 0,17-3 0,-4 1 0,-9 1 0,-26 2 0,-13 0 0,-19 4 0,0 0 0,0-3 0,0 5 0,0-5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47.410"/>
    </inkml:context>
    <inkml:brush xml:id="br0">
      <inkml:brushProperty name="width" value="0.06174" units="cm"/>
      <inkml:brushProperty name="height" value="0.06174" units="cm"/>
      <inkml:brushProperty name="color" value="#FFFFFF"/>
    </inkml:brush>
  </inkml:definitions>
  <inkml:trace contextRef="#ctx0" brushRef="#br0">1 0 24575,'0'10'0,"0"3"0,0-2 0,0 3 0,0-3 0,0-4 0,1-2 0,-1 2 0,3 4 0,-2 1 0,0 4 0,2-1 0,-3 1 0,0-1 0,0-7 0,0 0 0,0-2 0,1 0 0,-1 0 0,1 3 0,-1-5 0,0 1 0,0 3 0,0-6 0,0 3 0,-1-5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50.052"/>
    </inkml:context>
    <inkml:brush xml:id="br0">
      <inkml:brushProperty name="width" value="0.06174" units="cm"/>
      <inkml:brushProperty name="height" value="0.06174" units="cm"/>
      <inkml:brushProperty name="color" value="#FFFFFF"/>
    </inkml:brush>
  </inkml:definitions>
  <inkml:trace contextRef="#ctx0" brushRef="#br0">76 14 24575,'-37'49'0,"16"-19"0,5 0 0,15-17 0,1 0 0,0-1 0,0-4 0,0-4 0,0 0 0,6 1 0,6 1 0,2 4 0,-1 0 0,-2-3 0,-5-2 0,2-1 0,-3-4 0,4 0 0,5-3 0,4 1 0,-2-3 0,-2 1 0,-5-1 0,-1 2 0,-3-1 0,-1-1 0,0 0 0,-1-3 0,0 1 0,1-2 0,1-1 0,0-2 0,0 1 0,-4 3 0,1 6 0,-2-1 0,0 2 0,0-2 0,0-1 0,-2-1 0,-1-1 0,-3-5 0,0-10 0,1 0 0,0 1 0,0 5 0,2 9 0,-1 3 0,2 3 0,-2-1 0,3 1 0,1 0 0,0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08.182"/>
    </inkml:context>
    <inkml:brush xml:id="br0">
      <inkml:brushProperty name="width" value="0.06174" units="cm"/>
      <inkml:brushProperty name="height" value="0.06174" units="cm"/>
      <inkml:brushProperty name="color" value="#FFFFFF"/>
    </inkml:brush>
  </inkml:definitions>
  <inkml:trace contextRef="#ctx0" brushRef="#br0">4 1 24575,'-3'6'0,"2"3"0,1 3 0,0-1 0,0-3 0,0-1 0,0-1 0,0 0 0,0 2 0,0-3 0,0 1 0,0-1 0,0 4 0,4 2 0,-4-4 0,1 4 0,-1-7 0,0 6 0,0-3 0,0 0 0,0 2 0,-1-4 0,1-3 0,0-1 0,0 1 0,0 0 0,5-13 0,6-5 0,1-2 0,-2-2 0,-7 12 0,0 2 0,-1 1 0,-2 1 0,1 0 0,1-2 0,1-2 0,1-2 0,1 1 0,0 1 0,-2 2 0,5-2 0,3 2 0,-4 0 0,2 4 0,-4 4 0,-2 4 0,1 3 0,1 1 0,-4-2 0,-1-2 0,0 0 0,0 2 0,0-2 0,1-1 0,-1 2 0,3-1 0,-3 3 0,-3 1 0,3 2 0,-1-1 0,0-3 0,1-1 0,-3 2 0,2 2 0,1-1 0,-1-3 0,1-4 0,1-6 0,-1 2 0,1-4 0,2-1 0,-1-2 0,2-5 0,0-3 0,-3 2 0,0-2 0,1 6 0,-2 5 0,0 0 0,0 4 0,0-3 0,2 1 0,0-2 0,1 0 0,-1-1 0,1 1 0,0 0 0,2-2 0,-1 4 0,-2 0 0,2 0 0,-1 2 0,1-3 0,-1 4 0,-1-1 0,-1 1 0,-1 0 0,3 0 0,3 4 0,0 1 0,3-1 0,-5 1 0,0 0 0,0 1 0,-3-1 0,0-1 0,2 0 0,-2-3 0,-1 4 0,1-2 0,-1 1 0,0 0 0,0 1 0,0 2 0,0 5 0,0 2 0,0-1 0,0-1 0,0-4 0,0-3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8:57.805"/>
    </inkml:context>
    <inkml:brush xml:id="br0">
      <inkml:brushProperty name="width" value="0.06174" units="cm"/>
      <inkml:brushProperty name="height" value="0.06174" units="cm"/>
      <inkml:brushProperty name="color" value="#FFFFFF"/>
    </inkml:brush>
  </inkml:definitions>
  <inkml:trace contextRef="#ctx0" brushRef="#br0">29 1 24575,'-1'9'0,"-2"-1"0,0 2 0,-1 1 0,3 1 0,-3-2 0,2-3 0,1 1 0,1 0 0,0 2 0,-1 6 0,1 6 0,-3 1 0,1 0 0,-1 2 0,2-3 0,1-5 0,0-2 0,0-6 0,0 1 0,0-1 0,0-2 0,1 2 0,-1-1 0,3 2 0,-2-1 0,-1-3 0,0 0 0,0 0 0,0-2 0,0-2 0,0 0 0,0-2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00.580"/>
    </inkml:context>
    <inkml:brush xml:id="br0">
      <inkml:brushProperty name="width" value="0.06174" units="cm"/>
      <inkml:brushProperty name="height" value="0.06174" units="cm"/>
      <inkml:brushProperty name="color" value="#FFFFFF"/>
    </inkml:brush>
  </inkml:definitions>
  <inkml:trace contextRef="#ctx0" brushRef="#br0">1 186 24575,'1'-5'0,"3"-2"0,0 1 0,0-4 0,3 1 0,-4 3 0,1 0 0,-3 4 0,0-2 0,2 0 0,-1-1 0,3-1 0,1 1 0,-3 0 0,0 3 0,-1-1 0,0 1 0,2-3 0,-2-1 0,3-1 0,2-1 0,-2 1 0,-2 2 0,3-1 0,4-4 0,2-2 0,0-1 0,-3 6 0,-7 3 0,2-1 0,1 2 0,-3 2 0,-1 2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02.811"/>
    </inkml:context>
    <inkml:brush xml:id="br0">
      <inkml:brushProperty name="width" value="0.06174" units="cm"/>
      <inkml:brushProperty name="height" value="0.06174" units="cm"/>
      <inkml:brushProperty name="color" value="#FFFFFF"/>
    </inkml:brush>
  </inkml:definitions>
  <inkml:trace contextRef="#ctx0" brushRef="#br0">0 0 24575,'1'6'0,"2"3"0,2-1 0,-1-2 0,0 2 0,-3-3 0,1-1 0,0 1 0,-1 0 0,1 0 0,0 0 0,-1 0 0,0 0 0,2 0 0,-2-3 0,0 2 0,-1-3 0,3 0 0,2 7 0,1-1 0,1 4 0,-1-1 0,-2-3 0,-2-2 0,1-1 0,-2-4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16.063"/>
    </inkml:context>
    <inkml:brush xml:id="br0">
      <inkml:brushProperty name="width" value="0.06174" units="cm"/>
      <inkml:brushProperty name="height" value="0.06174" units="cm"/>
      <inkml:brushProperty name="color" value="#FFFFFF"/>
    </inkml:brush>
  </inkml:definitions>
  <inkml:trace contextRef="#ctx0" brushRef="#br0">0 0 24575,'0'0'0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23.346"/>
    </inkml:context>
    <inkml:brush xml:id="br0">
      <inkml:brushProperty name="width" value="0.06174" units="cm"/>
      <inkml:brushProperty name="height" value="0.06174" units="cm"/>
      <inkml:brushProperty name="color" value="#FFFFFF"/>
    </inkml:brush>
  </inkml:definitions>
  <inkml:trace contextRef="#ctx0" brushRef="#br0">1 1 24575,'0'9'0,"0"0"0,0 1 0,1 2 0,-1-2 0,3-1 0,-3-5 0,0-1 0,0 3 0,0 5 0,0 4 0,0-1 0,0-2 0,0 1 0,1-4 0,-1 0 0,0-3 0,1-1 0,-1 0 0,0 3 0,0 6 0,-1 6 0,1 0 0,-1-4 0,1-6 0,-3-7 0,3 1 0,-1-2 0,1 1 0,0-2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26.380"/>
    </inkml:context>
    <inkml:brush xml:id="br0">
      <inkml:brushProperty name="width" value="0.06174" units="cm"/>
      <inkml:brushProperty name="height" value="0.06174" units="cm"/>
      <inkml:brushProperty name="color" value="#FFFFFF"/>
    </inkml:brush>
  </inkml:definitions>
  <inkml:trace contextRef="#ctx0" brushRef="#br0">44 58 24575,'9'-7'0,"1"1"0,0 1 0,2 0 0,2-2 0,3 2 0,-3 0 0,-4 1 0,2 1 0,2 2 0,0-3 0,0 3 0,-2-2 0,0 2 0,1 1 0,-3 0 0,-1 0 0,-7 1 0,4 3 0,-4 0 0,-4 5 0,0 5 0,-3 0 0,0 1 0,-1-4 0,-1 0 0,-3 1 0,-1 3 0,1-6 0,4-2 0,-2-1 0,-6-1 0,-2 1 0,5 1 0,-1-2 0,0 0 0,-4 3 0,-5 3 0,2 3 0,3-3 0,9-5 0,1-1 0,1-2 0,1 1 0,3-3 0,0 2 0,-3 1 0,-1 3 0,0 1 0,2-2 0,-1-2 0,3 1 0,-2 1 0,2-4 0,2 2 0,19-3 0,5-1 0,5-1 0,-4 1 0,-12-1 0,-2 1 0,-3-3 0,0 3 0,6 0 0,8 0 0,2 0 0,-6 0 0,-5 0 0,-10 0 0,0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9:59:29.574"/>
    </inkml:context>
    <inkml:brush xml:id="br0">
      <inkml:brushProperty name="width" value="0.06174" units="cm"/>
      <inkml:brushProperty name="height" value="0.06174" units="cm"/>
      <inkml:brushProperty name="color" value="#FFFFFF"/>
    </inkml:brush>
  </inkml:definitions>
  <inkml:trace contextRef="#ctx0" brushRef="#br0">102 0 24575,'-7'1'0,"-3"2"0,2 2 0,-3 1 0,-1 2 0,3 1 0,3-2 0,1-1 0,-2 3 0,1 0 0,-2 0 0,4 0 0,1-5 0,1 0 0,2 0 0,-3-2 0,2 7 0,1 2 0,0 0 0,0 4 0,1-3 0,-1 0 0,0-6 0,5 1 0,6 5 0,4 3 0,2 2 0,-3-2 0,-4-6 0,-2 0 0,-4-5 0,4-3 0,1-1 0,4 0 0,-2 0 0,-3-1 0,-3 1 0,-1-2 0,1 0 0,2-2 0,0-1 0,5-2 0,1-4 0,-4-2 0,1 3 0,-3 0 0,-3 2 0,-1-1 0,0 2 0,-3 2 0,3-1 0,-3 1 0,0-4 0,0 0 0,0-2 0,0 1 0,0 0 0,0 2 0,-3-1 0,0 3 0,1-1 0,-5-3 0,-5-4 0,-4-1 0,3 1 0,5 8 0,6 4 0,-1 2 0,3-2 0,0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A3443-9A4C-6E44-98C4-E3952C3304B8}" type="datetimeFigureOut">
              <a:rPr lang="fr-FR" smtClean="0"/>
              <a:t>19/01/2024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52D34-040A-8B43-8BCA-08A6FFD83B58}" type="slidenum">
              <a:rPr lang="fr-FR" smtClean="0"/>
              <a:t>‹N°›</a:t>
            </a:fld>
            <a:endParaRPr lang="fr-FR"/>
          </a:p>
        </p:txBody>
      </p:sp>
    </p:spTree>
    <p:extLst>
      <p:ext uri="{BB962C8B-B14F-4D97-AF65-F5344CB8AC3E}">
        <p14:creationId xmlns:p14="http://schemas.microsoft.com/office/powerpoint/2010/main" val="117127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n.org/fr/sections/issues-depth/population/index.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rts.ch/info/sciences-tech/environnement/12120433-bertrand-piccard-ecologie-et-economie-peuvent-se-reconcilier.html" TargetMode="External"/><Relationship Id="rId5" Type="http://schemas.openxmlformats.org/officeDocument/2006/relationships/hyperlink" Target="https://www.oecd-ilibrary.org/docserver/9789264255531-23-fr.pdf?expires=1606386885&amp;id=id&amp;accname=guest&amp;checksum=72D7F8B2FC0B58449ED95E4458AEE658" TargetMode="External"/><Relationship Id="rId4" Type="http://schemas.openxmlformats.org/officeDocument/2006/relationships/hyperlink" Target="https://www.who.int/f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effectLst/>
                <a:latin typeface="Roboto" panose="020F0502020204030204" pitchFamily="34" charset="0"/>
              </a:rPr>
              <a:t>Mises au garde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50" b="0" i="0" u="none" strike="noStrike" cap="none" normalizeH="0" baseline="0" dirty="0">
              <a:ln>
                <a:noFill/>
              </a:ln>
              <a:effectLst/>
            </a:endParaRPr>
          </a:p>
          <a:p>
            <a:pPr lvl="0" defTabSz="914400" eaLnBrk="0" fontAlgn="base" hangingPunct="0">
              <a:spcBef>
                <a:spcPct val="0"/>
              </a:spcBef>
              <a:spcAft>
                <a:spcPts val="1200"/>
              </a:spcAft>
            </a:pPr>
            <a:r>
              <a:rPr kumimoji="0" lang="fr-FR" altLang="fr-FR" sz="1200" b="0" i="0" u="none" strike="noStrike" cap="none" normalizeH="0" baseline="0" dirty="0">
                <a:ln>
                  <a:noFill/>
                </a:ln>
                <a:effectLst/>
                <a:latin typeface="Roboto" panose="020F0502020204030204" pitchFamily="34" charset="0"/>
              </a:rPr>
              <a:t>Cette présentation intitulée ‘</a:t>
            </a:r>
            <a:r>
              <a:rPr kumimoji="0" lang="fr-FR" altLang="fr-FR" sz="1200" b="0" i="1" u="none" strike="noStrike" cap="none" normalizeH="0" baseline="0" dirty="0">
                <a:ln>
                  <a:noFill/>
                </a:ln>
                <a:effectLst/>
                <a:latin typeface="Roboto" panose="020F0502020204030204" pitchFamily="34" charset="0"/>
              </a:rPr>
              <a:t>Energies propres diffuses</a:t>
            </a:r>
            <a:r>
              <a:rPr kumimoji="0" lang="fr-FR" altLang="fr-FR" sz="1200" b="0" i="0" u="none" strike="noStrike" cap="none" normalizeH="0" baseline="0" dirty="0">
                <a:ln>
                  <a:noFill/>
                </a:ln>
                <a:effectLst/>
                <a:latin typeface="Roboto" panose="020F0502020204030204" pitchFamily="34" charset="0"/>
              </a:rPr>
              <a:t>’ n’a qu’un but</a:t>
            </a:r>
            <a:r>
              <a:rPr kumimoji="0" lang="fr-FR" altLang="fr-FR" sz="1200" b="0" i="0" u="none" strike="noStrike" cap="none" normalizeH="0" dirty="0">
                <a:ln>
                  <a:noFill/>
                </a:ln>
                <a:effectLst/>
                <a:latin typeface="Roboto" panose="020F0502020204030204" pitchFamily="34" charset="0"/>
              </a:rPr>
              <a:t> informatif.</a:t>
            </a:r>
            <a:endParaRPr lang="fr-FR" altLang="fr-FR" sz="1200" dirty="0">
              <a:latin typeface="Roboto" panose="020F0502020204030204" pitchFamily="34" charset="0"/>
            </a:endParaRPr>
          </a:p>
          <a:p>
            <a:pPr lvl="0" defTabSz="914400" eaLnBrk="0" fontAlgn="base" hangingPunct="0">
              <a:spcBef>
                <a:spcPct val="0"/>
              </a:spcBef>
              <a:spcAft>
                <a:spcPts val="1200"/>
              </a:spcAft>
            </a:pPr>
            <a:r>
              <a:rPr lang="fr-FR" altLang="fr-FR" sz="1200" dirty="0">
                <a:latin typeface="Roboto" panose="020F0502020204030204" pitchFamily="34" charset="0"/>
              </a:rPr>
              <a:t>Durant cette présentation, je parlerai en tant qu’ingénieur-conseil au bagage scientifique mais de façon totalement apolitique. De toute façon, je déteste la politique même si c’est un mal nécessaire.</a:t>
            </a:r>
          </a:p>
          <a:p>
            <a:pPr lvl="0" defTabSz="914400" eaLnBrk="0" fontAlgn="base" hangingPunct="0">
              <a:spcBef>
                <a:spcPct val="0"/>
              </a:spcBef>
              <a:spcAft>
                <a:spcPts val="1200"/>
              </a:spcAft>
            </a:pPr>
            <a:endParaRPr lang="fr-FR" altLang="fr-FR" sz="1200" dirty="0">
              <a:latin typeface="Roboto" panose="020F0502020204030204" pitchFamily="34" charset="0"/>
            </a:endParaRPr>
          </a:p>
          <a:p>
            <a:pPr lvl="0" defTabSz="914400" eaLnBrk="0" fontAlgn="base" hangingPunct="0">
              <a:spcBef>
                <a:spcPct val="0"/>
              </a:spcBef>
              <a:spcAft>
                <a:spcPts val="1200"/>
              </a:spcAft>
            </a:pPr>
            <a:r>
              <a:rPr lang="fr-FR" altLang="fr-FR" sz="1200" dirty="0">
                <a:latin typeface="Roboto" panose="020F0502020204030204" pitchFamily="34" charset="0"/>
              </a:rPr>
              <a:t>Cette présentation n’a pas de Copyright et est à votre disposition si l’envie vous prend.</a:t>
            </a:r>
          </a:p>
          <a:p>
            <a:pPr lvl="0" defTabSz="914400" eaLnBrk="0" fontAlgn="base" hangingPunct="0">
              <a:spcBef>
                <a:spcPct val="0"/>
              </a:spcBef>
              <a:spcAft>
                <a:spcPts val="1200"/>
              </a:spcAft>
            </a:pPr>
            <a:endParaRPr kumimoji="0" lang="fr-FR" altLang="fr-FR" sz="1200" b="0" i="0" u="none" strike="noStrike" cap="none" normalizeH="0" dirty="0">
              <a:ln>
                <a:noFill/>
              </a:ln>
              <a:effectLst/>
              <a:latin typeface="Roboto" panose="020F0502020204030204"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pPr>
            <a:r>
              <a:rPr lang="fr-FR" altLang="fr-FR" sz="1200" dirty="0">
                <a:latin typeface="Roboto" panose="020F0502020204030204" pitchFamily="34" charset="0"/>
              </a:rPr>
              <a:t>Pour information, il y a un véritable boom du solaire en Suisse et dans le monde depuis la guerre en Ukraine et les annonces insistantes d’éventuelles pénuries d’électricité. Alors, y a-t-il péril en la demeure et est-ce bien réaliste de ‘transitionner’ vers les énergies renouvelables ? </a:t>
            </a:r>
          </a:p>
          <a:p>
            <a:pPr marL="0" marR="0" lvl="0" indent="0" algn="l" defTabSz="914400" rtl="0" eaLnBrk="0" fontAlgn="base" latinLnBrk="0" hangingPunct="0">
              <a:lnSpc>
                <a:spcPct val="100000"/>
              </a:lnSpc>
              <a:spcBef>
                <a:spcPct val="0"/>
              </a:spcBef>
              <a:spcAft>
                <a:spcPts val="1200"/>
              </a:spcAft>
              <a:buClrTx/>
              <a:buSzTx/>
              <a:buFontTx/>
              <a:buNone/>
              <a:tabLst/>
            </a:pPr>
            <a:endParaRPr lang="fr-FR" altLang="fr-FR" sz="1200" dirty="0">
              <a:latin typeface="Roboto" panose="020F0502020204030204"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pPr>
            <a:r>
              <a:rPr lang="fr-FR" altLang="fr-FR" sz="1200" dirty="0">
                <a:latin typeface="Roboto" panose="020F0502020204030204" pitchFamily="34" charset="0"/>
              </a:rPr>
              <a:t>Raison de plus pour y réfléchir tranquillement et c’est le voyage que je vous propose. Comme c’est un sujet peu évident à aborder, je vais y aller pas à pas. Il est donc important que vous m’interrompiez ou que vous me posiez vos questions dès que nécessaire. La durée de ma présentation sans questions est d’environ 45 minutes. Le sujet étant tellement passionnant, il est probable que nous dépassions le temps imparti. Je vous propose d’embrayer la première vitesse. Alors, on y va ?</a:t>
            </a:r>
          </a:p>
          <a:p>
            <a:endParaRPr lang="fr-FR" dirty="0"/>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1</a:t>
            </a:fld>
            <a:endParaRPr lang="fr-FR"/>
          </a:p>
        </p:txBody>
      </p:sp>
    </p:spTree>
    <p:extLst>
      <p:ext uri="{BB962C8B-B14F-4D97-AF65-F5344CB8AC3E}">
        <p14:creationId xmlns:p14="http://schemas.microsoft.com/office/powerpoint/2010/main" val="291007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CH" b="0" i="0" u="none" strike="noStrike" dirty="0">
                <a:solidFill>
                  <a:srgbClr val="000000"/>
                </a:solidFill>
                <a:effectLst/>
                <a:latin typeface="Inter"/>
              </a:rPr>
              <a:t>Bien... prenons maintenant l’exemple de la petite route des Convers entre le village de Renan et le tunnel sous la Vue des Alpes que tout le monde connait mais sur laquelle il n’est pas censé rouler... si ce n’est à vélo. Enfin bref, sachez que cette route vicinale est parcourue 1800 fois par jour selon les derniers comptages. Je prends cette route comme exemple parce qu’elle est représentative de la problématique écologique et illustre parfaitement les conflits d’intérêts entre les différents acteurs de notre société de consommation.</a:t>
            </a:r>
            <a:br>
              <a:rPr lang="fr-CH" b="0" i="0" u="none" strike="noStrike" dirty="0">
                <a:solidFill>
                  <a:srgbClr val="000000"/>
                </a:solidFill>
                <a:effectLst/>
                <a:latin typeface="Inter"/>
              </a:rPr>
            </a:br>
            <a:r>
              <a:rPr lang="fr-CH" b="0" i="0" u="none" strike="noStrike" dirty="0">
                <a:solidFill>
                  <a:srgbClr val="000000"/>
                </a:solidFill>
                <a:effectLst/>
                <a:latin typeface="Inter"/>
              </a:rPr>
              <a:t>Ainsi, 1800 véhicules/jour, c’est 13,33 fois moins de véhicules que sur l’autoroute précédente, soit une distance de 1333 m entre chaque véhicule en moyenne. Si j’ajuste dans mon équation, la largeur de l’accotement à consacrer pour la production de biocarburants devient 330 mètres.</a:t>
            </a:r>
          </a:p>
          <a:p>
            <a:endParaRPr lang="fr-FR" dirty="0"/>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10</a:t>
            </a:fld>
            <a:endParaRPr lang="fr-FR"/>
          </a:p>
        </p:txBody>
      </p:sp>
    </p:spTree>
    <p:extLst>
      <p:ext uri="{BB962C8B-B14F-4D97-AF65-F5344CB8AC3E}">
        <p14:creationId xmlns:p14="http://schemas.microsoft.com/office/powerpoint/2010/main" val="155442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bien se rendre compte de ce que le passage au biocarburant représente pour la route des convers et ses 1800 véhicules par jour, voici un extrait de </a:t>
            </a:r>
            <a:r>
              <a:rPr lang="fr-FR" b="1" dirty="0"/>
              <a:t>carte nationale au 25 000</a:t>
            </a:r>
            <a:r>
              <a:rPr lang="fr-FR" b="1" baseline="30000" dirty="0"/>
              <a:t>ème</a:t>
            </a:r>
            <a:r>
              <a:rPr lang="fr-FR" dirty="0"/>
              <a:t>. Pour vous situer, voici le hameau de la </a:t>
            </a:r>
            <a:r>
              <a:rPr lang="fr-FR" b="1" dirty="0"/>
              <a:t>Werksiedlung</a:t>
            </a:r>
            <a:r>
              <a:rPr lang="fr-FR" dirty="0"/>
              <a:t> en rouge, ainsi que la ferme de </a:t>
            </a:r>
            <a:r>
              <a:rPr lang="fr-FR" b="1" dirty="0"/>
              <a:t>‘Toto’ Winkler</a:t>
            </a:r>
            <a:r>
              <a:rPr lang="fr-FR" dirty="0"/>
              <a:t>. Et maintenant, je rajoute la bande nécessaire pour produire du </a:t>
            </a:r>
            <a:r>
              <a:rPr lang="fr-FR" b="1" dirty="0"/>
              <a:t>biocarburant</a:t>
            </a:r>
            <a:r>
              <a:rPr lang="fr-FR" dirty="0"/>
              <a:t> juste pour le passage des 1800 véhicules journaliers pendant une année. Incroyable, non !</a:t>
            </a:r>
          </a:p>
          <a:p>
            <a:r>
              <a:rPr lang="fr-FR" dirty="0"/>
              <a:t>Que pouvez-vous constater ? </a:t>
            </a:r>
          </a:p>
          <a:p>
            <a:pPr marL="228600" indent="-228600">
              <a:buFont typeface="+mj-lt"/>
              <a:buAutoNum type="arabicPeriod"/>
            </a:pPr>
            <a:r>
              <a:rPr lang="fr-FR" dirty="0"/>
              <a:t>Pratiquement toute la vallée est occupée par cette bande violette</a:t>
            </a:r>
          </a:p>
          <a:p>
            <a:pPr marL="228600" indent="-228600">
              <a:buFont typeface="+mj-lt"/>
              <a:buAutoNum type="arabicPeriod"/>
            </a:pPr>
            <a:r>
              <a:rPr lang="fr-FR" dirty="0"/>
              <a:t>Le peu d’espace non-forestier restant est très en pente et seules des vaches ou les alpagas (lamas) de Rufener peuvent paître dans ces conditions.</a:t>
            </a:r>
          </a:p>
          <a:p>
            <a:pPr marL="228600" indent="-228600">
              <a:buFont typeface="+mj-lt"/>
              <a:buAutoNum type="arabicPeriod"/>
            </a:pPr>
            <a:r>
              <a:rPr lang="fr-FR" dirty="0"/>
              <a:t>Les cultures pour biocarburants sont intensives et peu variées, ce qui affecterait la faune et la flore (abeilles, petits mammifères, haies...)</a:t>
            </a:r>
          </a:p>
          <a:p>
            <a:pPr marL="228600" indent="-228600">
              <a:buFont typeface="+mj-lt"/>
              <a:buAutoNum type="arabicPeriod"/>
            </a:pPr>
            <a:r>
              <a:rPr lang="fr-FR" dirty="0"/>
              <a:t>Plus aucune autre production agricole ne serait possible par manque de place</a:t>
            </a:r>
          </a:p>
          <a:p>
            <a:pPr marL="228600" indent="-228600">
              <a:buFont typeface="+mj-lt"/>
              <a:buAutoNum type="arabicPeriod"/>
            </a:pPr>
            <a:r>
              <a:rPr lang="fr-FR" dirty="0"/>
              <a:t>En conséquence, il y aurait compétition entre l’espace nécessaire aux transports, à l’agriculture, à l’industrie, la biodiversité, l’habitat, la nourriture, les énergies, le social,...</a:t>
            </a:r>
          </a:p>
          <a:p>
            <a:pPr marL="228600" indent="-228600">
              <a:buFont typeface="+mj-lt"/>
              <a:buAutoNum type="arabicPeriod"/>
            </a:pPr>
            <a:r>
              <a:rPr lang="fr-FR" dirty="0"/>
              <a:t>En plus, si on a un bilan CO</a:t>
            </a:r>
            <a:r>
              <a:rPr lang="fr-FR" baseline="-25000" dirty="0"/>
              <a:t>2</a:t>
            </a:r>
            <a:r>
              <a:rPr lang="fr-FR" dirty="0"/>
              <a:t> neutre, qu’en est-t-il des COV, NOx et autres particules fines ?</a:t>
            </a:r>
          </a:p>
          <a:p>
            <a:pPr marL="0" indent="0">
              <a:buFontTx/>
              <a:buNone/>
            </a:pPr>
            <a:r>
              <a:rPr lang="fr-FR" dirty="0"/>
              <a:t>Ainsi, la petite route des Convers nous démontre que le passage aux biocarburants prônés par certains est une voie sans issue. En effet, si vous prenez la route cantonale menant du Vallon de St-Imier à La Chaux-de-Fonds, c’est encore pire. Puis encore l’axe Delémont – La Chaux-de-Fonds et celui de La Chaux-de-Fonds à Neuchâtel. Et ainsi de suite dans toute la Suisse et dans toute l’Europe. Vous ne me croyez pas ? Hmm... alors je vais vous le démontrer un peu plus tard.</a:t>
            </a:r>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11</a:t>
            </a:fld>
            <a:endParaRPr lang="fr-FR"/>
          </a:p>
        </p:txBody>
      </p:sp>
    </p:spTree>
    <p:extLst>
      <p:ext uri="{BB962C8B-B14F-4D97-AF65-F5344CB8AC3E}">
        <p14:creationId xmlns:p14="http://schemas.microsoft.com/office/powerpoint/2010/main" val="253881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Autre exemple. Récemment, l’Union Européenne a légiféré et approuvé le 29 mars 2023 à l’unanimité un compromis de loi interdisant la vente de véhicules thermiques dès 2035. Pourquoi un compromis ? Parce que l’Allemagne a insisté pour néanmoins autoriser les véhicules thermiques fonctionnant au e-fuel (e-carburant). Qu’est-ce que le e-fuel ? </a:t>
            </a:r>
            <a:r>
              <a:rPr lang="fr-CH" b="0" i="0" u="none" strike="noStrike" dirty="0">
                <a:solidFill>
                  <a:srgbClr val="595959"/>
                </a:solidFill>
                <a:effectLst/>
                <a:latin typeface="Open Sans" panose="020B0606030504020204" pitchFamily="34" charset="0"/>
              </a:rPr>
              <a:t>Les e-fuels sont des </a:t>
            </a:r>
            <a:r>
              <a:rPr lang="fr-CH" b="1" i="0" u="none" strike="noStrike" dirty="0">
                <a:solidFill>
                  <a:srgbClr val="595959"/>
                </a:solidFill>
                <a:effectLst/>
                <a:latin typeface="Open Sans" panose="020B0606030504020204" pitchFamily="34" charset="0"/>
              </a:rPr>
              <a:t>combustibles synthétiques</a:t>
            </a:r>
            <a:r>
              <a:rPr lang="fr-CH" b="0" i="0" u="none" strike="noStrike" dirty="0">
                <a:solidFill>
                  <a:srgbClr val="595959"/>
                </a:solidFill>
                <a:effectLst/>
                <a:latin typeface="Open Sans" panose="020B0606030504020204" pitchFamily="34" charset="0"/>
              </a:rPr>
              <a:t> produits à base d’électricité renouvelable générée par des panneaux solaires ou des éoliennes – d’où le « e » dans leur nom – et de </a:t>
            </a:r>
            <a:r>
              <a:rPr lang="fr-CH" b="1" i="0" u="none" strike="noStrike" dirty="0">
                <a:solidFill>
                  <a:srgbClr val="595959"/>
                </a:solidFill>
                <a:effectLst/>
                <a:latin typeface="Open Sans" panose="020B0606030504020204" pitchFamily="34" charset="0"/>
              </a:rPr>
              <a:t>CO</a:t>
            </a:r>
            <a:r>
              <a:rPr lang="fr-CH" b="1" i="0" u="none" strike="noStrike" baseline="-25000" dirty="0">
                <a:solidFill>
                  <a:srgbClr val="595959"/>
                </a:solidFill>
                <a:effectLst/>
                <a:latin typeface="Open Sans" panose="020B0606030504020204" pitchFamily="34" charset="0"/>
              </a:rPr>
              <a:t>2</a:t>
            </a:r>
            <a:r>
              <a:rPr lang="fr-CH" b="1" i="0" u="none" strike="noStrike" dirty="0">
                <a:solidFill>
                  <a:srgbClr val="595959"/>
                </a:solidFill>
                <a:effectLst/>
                <a:latin typeface="Open Sans" panose="020B0606030504020204" pitchFamily="34" charset="0"/>
              </a:rPr>
              <a:t> prélevé dans l’air </a:t>
            </a:r>
            <a:r>
              <a:rPr lang="fr-CH" b="0" i="0" u="none" strike="noStrike" dirty="0">
                <a:solidFill>
                  <a:srgbClr val="595959"/>
                </a:solidFill>
                <a:effectLst/>
                <a:latin typeface="Open Sans" panose="020B0606030504020204" pitchFamily="34" charset="0"/>
              </a:rPr>
              <a:t>et purifié ou à la sortie de cheminées d’usines et </a:t>
            </a:r>
            <a:r>
              <a:rPr lang="fr-CH" b="1" i="0" u="none" strike="noStrike" dirty="0">
                <a:solidFill>
                  <a:srgbClr val="595959"/>
                </a:solidFill>
                <a:effectLst/>
                <a:latin typeface="Open Sans" panose="020B0606030504020204" pitchFamily="34" charset="0"/>
              </a:rPr>
              <a:t>purifié</a:t>
            </a:r>
            <a:r>
              <a:rPr lang="fr-CH" b="0" i="0" u="none" strike="noStrike" dirty="0">
                <a:solidFill>
                  <a:srgbClr val="595959"/>
                </a:solidFill>
                <a:effectLst/>
                <a:latin typeface="Open Sans" panose="020B0606030504020204" pitchFamily="34" charset="0"/>
              </a:rPr>
              <a:t>. L’électricité générée à partir de ces sources est utilisée pour soumettre de l’eau à une </a:t>
            </a:r>
            <a:r>
              <a:rPr lang="fr-CH" b="1" i="0" u="none" strike="noStrike" dirty="0">
                <a:solidFill>
                  <a:srgbClr val="595959"/>
                </a:solidFill>
                <a:effectLst/>
                <a:latin typeface="Open Sans" panose="020B0606030504020204" pitchFamily="34" charset="0"/>
              </a:rPr>
              <a:t>réaction chimique</a:t>
            </a:r>
            <a:r>
              <a:rPr lang="fr-CH" b="0" i="0" u="none" strike="noStrike" dirty="0">
                <a:solidFill>
                  <a:srgbClr val="595959"/>
                </a:solidFill>
                <a:effectLst/>
                <a:latin typeface="Open Sans" panose="020B0606030504020204" pitchFamily="34" charset="0"/>
              </a:rPr>
              <a:t>, </a:t>
            </a:r>
            <a:r>
              <a:rPr lang="fr-CH" b="1" i="0" u="none" strike="noStrike" dirty="0">
                <a:solidFill>
                  <a:srgbClr val="595959"/>
                </a:solidFill>
                <a:effectLst/>
                <a:latin typeface="Open Sans" panose="020B0606030504020204" pitchFamily="34" charset="0"/>
              </a:rPr>
              <a:t>l’électrolyse</a:t>
            </a:r>
            <a:r>
              <a:rPr lang="fr-CH" b="0" i="0" u="none" strike="noStrike" dirty="0">
                <a:solidFill>
                  <a:srgbClr val="595959"/>
                </a:solidFill>
                <a:effectLst/>
                <a:latin typeface="Open Sans" panose="020B0606030504020204" pitchFamily="34" charset="0"/>
              </a:rPr>
              <a:t>, afin de produire de l’</a:t>
            </a:r>
            <a:r>
              <a:rPr lang="fr-CH" b="1" i="0" u="none" strike="noStrike" dirty="0">
                <a:solidFill>
                  <a:srgbClr val="595959"/>
                </a:solidFill>
                <a:effectLst/>
                <a:latin typeface="Open Sans" panose="020B0606030504020204" pitchFamily="34" charset="0"/>
              </a:rPr>
              <a:t>hydrogène</a:t>
            </a:r>
            <a:r>
              <a:rPr lang="fr-CH" b="0" i="0" u="none" strike="noStrike" dirty="0">
                <a:solidFill>
                  <a:srgbClr val="595959"/>
                </a:solidFill>
                <a:effectLst/>
                <a:latin typeface="Open Sans" panose="020B0606030504020204" pitchFamily="34" charset="0"/>
              </a:rPr>
              <a:t>. Cet hydrogène est ensuite recombiné en usine avec du CO</a:t>
            </a:r>
            <a:r>
              <a:rPr lang="fr-CH" b="0" i="0" u="none" strike="noStrike" baseline="-25000" dirty="0">
                <a:solidFill>
                  <a:srgbClr val="595959"/>
                </a:solidFill>
                <a:effectLst/>
                <a:latin typeface="Open Sans" panose="020B0606030504020204" pitchFamily="34" charset="0"/>
              </a:rPr>
              <a:t>2</a:t>
            </a:r>
            <a:r>
              <a:rPr lang="fr-CH" b="0" i="0" u="none" strike="noStrike" dirty="0">
                <a:solidFill>
                  <a:srgbClr val="595959"/>
                </a:solidFill>
                <a:effectLst/>
                <a:latin typeface="Open Sans" panose="020B0606030504020204" pitchFamily="34" charset="0"/>
              </a:rPr>
              <a:t> pour créer un </a:t>
            </a:r>
            <a:r>
              <a:rPr lang="fr-CH" b="1" i="0" u="none" strike="noStrike" dirty="0">
                <a:solidFill>
                  <a:srgbClr val="595959"/>
                </a:solidFill>
                <a:effectLst/>
                <a:latin typeface="Open Sans" panose="020B0606030504020204" pitchFamily="34" charset="0"/>
              </a:rPr>
              <a:t>combustible synthétique</a:t>
            </a:r>
            <a:r>
              <a:rPr lang="fr-CH" b="0" i="0" u="none" strike="noStrike" dirty="0">
                <a:solidFill>
                  <a:srgbClr val="595959"/>
                </a:solidFill>
                <a:effectLst/>
                <a:latin typeface="Open Sans" panose="020B0606030504020204" pitchFamily="34" charset="0"/>
              </a:rPr>
              <a:t>. Il est ensuite transporté jusque vers l’utilisateur final, principalement pour les transports lourds, longue distance ou aérien.</a:t>
            </a:r>
          </a:p>
          <a:p>
            <a:endParaRPr lang="fr-CH" b="0" i="0" u="none" strike="noStrike" dirty="0">
              <a:solidFill>
                <a:srgbClr val="595959"/>
              </a:solidFill>
              <a:effectLst/>
              <a:latin typeface="Open Sans" panose="020B0606030504020204" pitchFamily="34" charset="0"/>
            </a:endParaRPr>
          </a:p>
          <a:p>
            <a:r>
              <a:rPr lang="fr-FR" dirty="0"/>
              <a:t>Hmm... est-ce bien réaliste ? Techniquement, on sait faire. Industriellement, on n’y est pas encore et c’est très cher... et cela le restera. Pourquoi ? Prenons l’hydrogène. Il nécessite </a:t>
            </a:r>
            <a:r>
              <a:rPr lang="fr-FR" b="1" dirty="0"/>
              <a:t>3 fois plus d’électricité </a:t>
            </a:r>
            <a:r>
              <a:rPr lang="fr-FR" dirty="0"/>
              <a:t>que celle nécessaire à faire fonctionner un véhicule électrique pour la même efficacité. Et </a:t>
            </a:r>
            <a:r>
              <a:rPr lang="fr-FR" b="1" dirty="0"/>
              <a:t>l’extraction du CO2 </a:t>
            </a:r>
            <a:r>
              <a:rPr lang="fr-FR" dirty="0"/>
              <a:t>nécessite encore </a:t>
            </a:r>
            <a:r>
              <a:rPr lang="fr-FR" b="1" dirty="0"/>
              <a:t>2 fois plus d’électricité</a:t>
            </a:r>
            <a:r>
              <a:rPr lang="fr-FR" dirty="0"/>
              <a:t>.  Enfin, la fabrication du </a:t>
            </a:r>
            <a:r>
              <a:rPr lang="fr-FR" b="1" dirty="0"/>
              <a:t>carburant synthétique </a:t>
            </a:r>
            <a:r>
              <a:rPr lang="fr-FR" dirty="0"/>
              <a:t>a aussi besoin de </a:t>
            </a:r>
            <a:r>
              <a:rPr lang="fr-FR" b="1" dirty="0"/>
              <a:t>2 fois plus d’électricité</a:t>
            </a:r>
            <a:r>
              <a:rPr lang="fr-FR" dirty="0"/>
              <a:t>. En outre, il faut savoir que le </a:t>
            </a:r>
            <a:r>
              <a:rPr lang="fr-FR" b="1" dirty="0"/>
              <a:t>moteur thermique </a:t>
            </a:r>
            <a:r>
              <a:rPr lang="fr-FR" dirty="0"/>
              <a:t>est </a:t>
            </a:r>
            <a:r>
              <a:rPr lang="fr-FR" b="1" dirty="0"/>
              <a:t>3 x moins efficace </a:t>
            </a:r>
            <a:r>
              <a:rPr lang="fr-FR" dirty="0"/>
              <a:t>qu’un moteur électrique. Au final, il faut donc </a:t>
            </a:r>
            <a:r>
              <a:rPr lang="fr-FR" b="1" dirty="0"/>
              <a:t>10 fois plus d’énergie électrique </a:t>
            </a:r>
            <a:r>
              <a:rPr lang="fr-FR" dirty="0"/>
              <a:t>pour faire fonctionner un véhicule thermique alimenté en e-fuel que pour un véhicule électrique. </a:t>
            </a:r>
            <a:r>
              <a:rPr lang="fr-FR" b="1" dirty="0"/>
              <a:t>Cela ne peut se justifier </a:t>
            </a:r>
            <a:r>
              <a:rPr lang="fr-FR" dirty="0"/>
              <a:t>que là où il n’est pas possible de faire autrement. Mis à part des marques de voitures très haut de gamme comme Ferrari, Porsche, Lamborghini, Rolls Royce ou Aston Martin. Par contre, pour l’aviation ou le transport maritime, cela peut se justifier car technologiquement, on n’a pas de solutions techniques à base d’électricité. Pour le moment. Si on est neutre en cycle carbone, on n’est toutefois pas neutre en pollution puisque ce carburant pollue. Moins que l’essence fossile, mais il pollue quand même en termes de NOx et autres composants, mis à part les particules fines qui sont relativement contenues.</a:t>
            </a:r>
          </a:p>
          <a:p>
            <a:endParaRPr lang="fr-FR" dirty="0"/>
          </a:p>
          <a:p>
            <a:r>
              <a:rPr lang="fr-CH" b="0" i="0" u="none" strike="noStrike" dirty="0">
                <a:solidFill>
                  <a:srgbClr val="000000"/>
                </a:solidFill>
                <a:effectLst/>
                <a:latin typeface="Inter"/>
              </a:rPr>
              <a:t>Auparavant, je vous ai dit qu'il y a peut-être un problème de superficie terrestre. Dans cet exposé, j'aimerais parler des surfaces terrestres et poser la question suivante : y a-t-il un problème avec ces surfaces ? La réponse sera invariablement oui, mais cela dépend du pays dans lequel vous vous trouvez et du type d’énergie renouvelable ou pas. Pour vous exposer cela, j’ai besoin d’un outil graphique. Alors, construisons-le ensemble.</a:t>
            </a:r>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12</a:t>
            </a:fld>
            <a:endParaRPr lang="fr-FR"/>
          </a:p>
        </p:txBody>
      </p:sp>
    </p:spTree>
    <p:extLst>
      <p:ext uri="{BB962C8B-B14F-4D97-AF65-F5344CB8AC3E}">
        <p14:creationId xmlns:p14="http://schemas.microsoft.com/office/powerpoint/2010/main" val="2648712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dirty="0"/>
              <a:t>Comme il est difficile de représenter et quantifier les diverses énergies dont nous allons parler, rien de mieux qu’un schéma pour </a:t>
            </a:r>
            <a:r>
              <a:rPr lang="fr-FR" b="1" i="0" baseline="0" dirty="0"/>
              <a:t>‘planter le décor</a:t>
            </a:r>
            <a:r>
              <a:rPr lang="fr-FR" dirty="0"/>
              <a:t>’. Voici la base d’un graphe inspiré du Professeur David McKay, ‘</a:t>
            </a:r>
            <a:r>
              <a:rPr lang="fr-CH" b="0" i="0" u="none" strike="noStrike" dirty="0">
                <a:effectLst/>
                <a:latin typeface="Inter"/>
              </a:rPr>
              <a:t>A reality check on renewables’</a:t>
            </a:r>
            <a:r>
              <a:rPr lang="fr-FR" dirty="0"/>
              <a:t>. Comme les énergies vont à la fois du très diffus à l’hyper concentration, je dois utiliser une échelle logarithmique. Pas besoin de retenir ce dernier terme. Il signifie simplement que plus je vais vers la droite et vers le haut, plus l’intensité est grande. Ainsi, pour un même espace, l’échelle de la ‘</a:t>
            </a:r>
            <a:r>
              <a:rPr lang="fr-FR" b="1" i="0" baseline="0" dirty="0"/>
              <a:t>densité de population</a:t>
            </a:r>
            <a:r>
              <a:rPr lang="fr-FR" dirty="0"/>
              <a:t>’ est multipliée par 10 et passe à 100 puis à 1 000, puis 10 000 et finalement 100 000 habitants/km</a:t>
            </a:r>
            <a:r>
              <a:rPr lang="fr-FR" baseline="30000" dirty="0"/>
              <a:t>2</a:t>
            </a:r>
            <a:r>
              <a:rPr lang="fr-FR" dirty="0"/>
              <a:t>. De même en vertical pour la ‘</a:t>
            </a:r>
            <a:r>
              <a:rPr lang="fr-FR" b="1" i="0" baseline="0" dirty="0"/>
              <a:t>consommation énergétiques quotidienne par habitant</a:t>
            </a:r>
            <a:r>
              <a:rPr lang="fr-FR" dirty="0"/>
              <a:t>’. Sans ce type d’échelle, j’aurais besoin d’un million de fois plus de surface pour représenter mon propos.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600"/>
              </a:spcAft>
              <a:buClrTx/>
              <a:buSzTx/>
              <a:buFontTx/>
              <a:buNone/>
              <a:tabLst/>
              <a:defRPr/>
            </a:pPr>
            <a:r>
              <a:rPr lang="fr-FR" dirty="0"/>
              <a:t>Une troisième échelle logarithmique représentera les </a:t>
            </a:r>
            <a:r>
              <a:rPr lang="fr-FR" b="1" dirty="0"/>
              <a:t>superficies étatiques</a:t>
            </a:r>
            <a:r>
              <a:rPr lang="fr-FR" dirty="0"/>
              <a:t>. Elle est exprimée en millions de km</a:t>
            </a:r>
            <a:r>
              <a:rPr lang="fr-FR" baseline="30000" dirty="0"/>
              <a:t>2</a:t>
            </a:r>
            <a:r>
              <a:rPr lang="fr-FR" dirty="0"/>
              <a:t> et vont de 0.01 mio km</a:t>
            </a:r>
            <a:r>
              <a:rPr lang="fr-FR" baseline="30000" dirty="0"/>
              <a:t>2</a:t>
            </a:r>
            <a:r>
              <a:rPr lang="fr-FR" dirty="0"/>
              <a:t> soit 10000 km</a:t>
            </a:r>
            <a:r>
              <a:rPr lang="fr-FR" baseline="30000" dirty="0"/>
              <a:t>2</a:t>
            </a:r>
            <a:r>
              <a:rPr lang="fr-FR" dirty="0"/>
              <a:t>, soit guère plus qu’un point sur le graphe. Puis un tout petit cercle représentant 0,1 mio km</a:t>
            </a:r>
            <a:r>
              <a:rPr lang="fr-FR" baseline="30000" dirty="0"/>
              <a:t>2</a:t>
            </a:r>
            <a:r>
              <a:rPr lang="fr-FR" dirty="0"/>
              <a:t> ou 100 000 km</a:t>
            </a:r>
            <a:r>
              <a:rPr lang="fr-FR" baseline="30000" dirty="0"/>
              <a:t>2</a:t>
            </a:r>
            <a:r>
              <a:rPr lang="fr-FR" dirty="0"/>
              <a:t>. Le cercle suivant représente 1 mio km</a:t>
            </a:r>
            <a:r>
              <a:rPr lang="fr-FR" baseline="30000" dirty="0"/>
              <a:t>2</a:t>
            </a:r>
            <a:r>
              <a:rPr lang="fr-FR" dirty="0"/>
              <a:t> puis vient celui de 10 mio km</a:t>
            </a:r>
            <a:r>
              <a:rPr lang="fr-FR" baseline="30000" dirty="0"/>
              <a:t>2</a:t>
            </a:r>
            <a:r>
              <a:rPr lang="fr-FR" dirty="0"/>
              <a: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fr-FR" dirty="0"/>
          </a:p>
          <a:p>
            <a:pPr>
              <a:spcBef>
                <a:spcPts val="0"/>
              </a:spcBef>
              <a:spcAft>
                <a:spcPts val="600"/>
              </a:spcAft>
            </a:pPr>
            <a:r>
              <a:rPr lang="fr-FR" dirty="0"/>
              <a:t>Je rajoute ensuite une quatrième échelle logarithmique, celle des ‘</a:t>
            </a:r>
            <a:r>
              <a:rPr lang="fr-FR" b="1" i="0" baseline="0" dirty="0"/>
              <a:t>puissances disponibles annuellement par unité de surface</a:t>
            </a:r>
            <a:r>
              <a:rPr lang="fr-FR" dirty="0"/>
              <a:t>’. Pour bien représenter la croissance exponentielle des puissances, je vous mets une surface colorée. Plus elle est intense, plus l’énergie concernée l’est aussi.</a:t>
            </a:r>
          </a:p>
          <a:p>
            <a:pPr>
              <a:spcBef>
                <a:spcPts val="0"/>
              </a:spcBef>
              <a:spcAft>
                <a:spcPts val="600"/>
              </a:spcAft>
            </a:pPr>
            <a:endParaRPr lang="fr-FR" dirty="0"/>
          </a:p>
          <a:p>
            <a:pPr>
              <a:spcBef>
                <a:spcPts val="0"/>
              </a:spcBef>
              <a:spcAft>
                <a:spcPts val="600"/>
              </a:spcAft>
            </a:pPr>
            <a:r>
              <a:rPr lang="fr-FR" dirty="0"/>
              <a:t>Hmm... mais de quelles énergies parle-t-on ? Tout d’abord, l’’</a:t>
            </a:r>
            <a:r>
              <a:rPr lang="fr-FR" b="1" i="0" baseline="0" dirty="0"/>
              <a:t>énergie géothermique‘ </a:t>
            </a:r>
            <a:r>
              <a:rPr lang="fr-FR" dirty="0"/>
              <a:t>qui est la plus diffuse de toutes, mais très abondante en profondeur, donc difficile à exploiter... sauf en Islande. J’y reviens à la diapositive suivante. Ensuite, on trouve la végétation comme l’’</a:t>
            </a:r>
            <a:r>
              <a:rPr lang="fr-FR" b="1" i="0" baseline="0" dirty="0"/>
              <a:t>énergie de colza‘ </a:t>
            </a:r>
            <a:r>
              <a:rPr lang="fr-FR" dirty="0"/>
              <a:t>pour fabriquer de l’huile. Puis on trouve les ‘</a:t>
            </a:r>
            <a:r>
              <a:rPr lang="fr-FR" b="1" i="0" baseline="0" dirty="0"/>
              <a:t>cultures énergétiques pour biocarburants</a:t>
            </a:r>
            <a:r>
              <a:rPr lang="fr-FR" dirty="0"/>
              <a:t>’. L’</a:t>
            </a:r>
            <a:r>
              <a:rPr lang="fr-FR" b="1" i="0" baseline="0" dirty="0"/>
              <a:t>’énergie éolienne en Suisse</a:t>
            </a:r>
            <a:r>
              <a:rPr lang="fr-FR" dirty="0"/>
              <a:t>‘ vient ensuite, puis dans l’ordre de l’’</a:t>
            </a:r>
            <a:r>
              <a:rPr lang="fr-FR" b="1" i="0" baseline="0" dirty="0"/>
              <a:t>énergie hydraulique</a:t>
            </a:r>
            <a:r>
              <a:rPr lang="fr-FR" dirty="0"/>
              <a:t>’, de l’’</a:t>
            </a:r>
            <a:r>
              <a:rPr lang="fr-FR" b="1" i="0" baseline="0" dirty="0"/>
              <a:t>énergie solaire photovoltaïque en Europe centrale</a:t>
            </a:r>
            <a:r>
              <a:rPr lang="fr-FR" dirty="0"/>
              <a:t>’, des ‘</a:t>
            </a:r>
            <a:r>
              <a:rPr lang="fr-FR" b="1" i="0" baseline="0" dirty="0"/>
              <a:t>centrales solaires à énergie concentrée photothermiques</a:t>
            </a:r>
            <a:r>
              <a:rPr lang="fr-FR" dirty="0"/>
              <a:t>’, de l’énergie du ‘</a:t>
            </a:r>
            <a:r>
              <a:rPr lang="fr-FR" b="1" i="0" baseline="0" dirty="0"/>
              <a:t>soleil en Suisse avant conversion</a:t>
            </a:r>
            <a:r>
              <a:rPr lang="fr-FR" dirty="0"/>
              <a:t>’, du ‘</a:t>
            </a:r>
            <a:r>
              <a:rPr lang="fr-FR" b="1" i="0" baseline="0" dirty="0"/>
              <a:t>soleil dans le désert avant conversion</a:t>
            </a:r>
            <a:r>
              <a:rPr lang="fr-FR" dirty="0"/>
              <a:t>’ et finalement du ‘</a:t>
            </a:r>
            <a:r>
              <a:rPr lang="fr-FR" b="1" i="0" baseline="0" dirty="0"/>
              <a:t>nucléaire</a:t>
            </a:r>
            <a:r>
              <a:rPr lang="fr-FR" dirty="0"/>
              <a:t>’. Voici pour les énergies propres et renouvelables, même si c’est très discutable pour le nucléaire.</a:t>
            </a:r>
          </a:p>
          <a:p>
            <a:pPr>
              <a:spcBef>
                <a:spcPts val="0"/>
              </a:spcBef>
              <a:spcAft>
                <a:spcPts val="600"/>
              </a:spcAft>
            </a:pPr>
            <a:r>
              <a:rPr lang="fr-FR" dirty="0"/>
              <a:t>Finalement, à titre de comparaison, voici en rouge les </a:t>
            </a:r>
            <a:r>
              <a:rPr lang="fr-FR" b="1" dirty="0"/>
              <a:t>produits fossiles</a:t>
            </a:r>
            <a:r>
              <a:rPr lang="fr-FR" dirty="0"/>
              <a:t>. Il faut savoir que c’est la quantité que peut produire la Terre annuellement. En consommation, je vous informe qu’on a déjà ‘brûlé’ en 100 ans la moitié des stocks de pétrole disponibles... qui ont été produits en 500 millions d’années.</a:t>
            </a:r>
          </a:p>
        </p:txBody>
      </p:sp>
      <p:sp>
        <p:nvSpPr>
          <p:cNvPr id="4" name="Espace réservé du numéro de diapositive 3"/>
          <p:cNvSpPr>
            <a:spLocks noGrp="1"/>
          </p:cNvSpPr>
          <p:nvPr>
            <p:ph type="sldNum" sz="quarter" idx="5"/>
          </p:nvPr>
        </p:nvSpPr>
        <p:spPr/>
        <p:txBody>
          <a:bodyPr/>
          <a:lstStyle/>
          <a:p>
            <a:fld id="{25360602-C3C8-C848-9D29-AE22139CB61A}" type="slidenum">
              <a:rPr lang="fr-FR" smtClean="0"/>
              <a:t>13</a:t>
            </a:fld>
            <a:endParaRPr lang="fr-FR"/>
          </a:p>
        </p:txBody>
      </p:sp>
    </p:spTree>
    <p:extLst>
      <p:ext uri="{BB962C8B-B14F-4D97-AF65-F5344CB8AC3E}">
        <p14:creationId xmlns:p14="http://schemas.microsoft.com/office/powerpoint/2010/main" val="3909606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premier continent que je vais aborder, c’est l’’</a:t>
            </a:r>
            <a:r>
              <a:rPr lang="fr-FR" b="1" i="0" baseline="0" dirty="0"/>
              <a:t>Europe</a:t>
            </a:r>
            <a:r>
              <a:rPr lang="fr-FR" dirty="0"/>
              <a:t>’ avec une liste exhaustive des pays, dont notre petit pays, la ‘</a:t>
            </a:r>
            <a:r>
              <a:rPr lang="fr-FR" b="1" i="0" baseline="0" dirty="0"/>
              <a:t>Suisse</a:t>
            </a:r>
            <a:r>
              <a:rPr lang="fr-FR" dirty="0"/>
              <a:t>’. C’est ce tout petit point à l’intérieur du cercle bleu, ici. Comparé au territoire de la Russie, vous pouvez constater le facteur de 415 fois la surface de la Suisse. Hmm... vous commencez à comprendre pourquoi j’ai besoin d’échelles logarithmiques. Encore un fois, oubliez ce dernier mot, logarithmique, il n’est pas important pour ma démonstration. Vous pouvez voir par vous-même le positionnement de chaque pays, notamment les plus grands, aisément identifiable grâce à leur pavillon national. </a:t>
            </a:r>
          </a:p>
          <a:p>
            <a:r>
              <a:rPr lang="fr-FR" dirty="0"/>
              <a:t>Maintenant, je regroupe les pays européens dans un cercle ovoïde pour montrer globalement où se situent les </a:t>
            </a:r>
            <a:r>
              <a:rPr lang="fr-FR" b="1" i="0" baseline="0" dirty="0"/>
              <a:t>pays européens</a:t>
            </a:r>
            <a:r>
              <a:rPr lang="fr-FR" dirty="0"/>
              <a:t>. J’en ferai de même par la suite pour les autres continents. Comme vous pouvez le constater ici, la </a:t>
            </a:r>
            <a:r>
              <a:rPr lang="fr-FR" b="1" i="0" baseline="0" dirty="0"/>
              <a:t>Russie</a:t>
            </a:r>
            <a:r>
              <a:rPr lang="fr-FR" dirty="0"/>
              <a:t> se trouve en-dehors du cercle. Ceci s’explique par le fait qu’elle est immense et finalement assez peu peuplée, malgré ses 140 millions d’habitants. Les pays des </a:t>
            </a:r>
            <a:r>
              <a:rPr lang="fr-FR" b="1" i="0" baseline="0" dirty="0"/>
              <a:t>Balkans</a:t>
            </a:r>
            <a:r>
              <a:rPr lang="fr-FR" dirty="0"/>
              <a:t> sont aussi majoritairement en dehors et ont leur propre cercle. Pourquoi sont-ils là et qu’est-ce que cela signifie concrètement. Bien que de densité démographique similaires aux autres pays de l’Europe, ces pays ne l’ont pas encore rejointe en matière de développement économique d’ou une consommation énergétique bien moindre. Ce n’est ni un bien, ni un mal. Mais la tendance sera clairement à la hausse ces 10 ou 20 prochaines années. Il en est de même pour ce que l’on appelle les pays ex-</a:t>
            </a:r>
            <a:r>
              <a:rPr lang="fr-FR" b="1" i="0" baseline="0" dirty="0"/>
              <a:t>Europe de l’Est</a:t>
            </a:r>
            <a:r>
              <a:rPr lang="fr-FR" dirty="0"/>
              <a:t>, même si cela est moins marqué que pour les Balkans.</a:t>
            </a:r>
          </a:p>
          <a:p>
            <a:r>
              <a:rPr lang="fr-FR" dirty="0"/>
              <a:t>Je vous montre maintenant quelques particularités en Europe. tout d’abord l’</a:t>
            </a:r>
            <a:r>
              <a:rPr lang="fr-FR" b="1" i="0" baseline="0" dirty="0"/>
              <a:t>Islande</a:t>
            </a:r>
            <a:r>
              <a:rPr lang="fr-FR" dirty="0"/>
              <a:t> en haut à gauche. Pourquoi là ? C’est un pays à très faible densité démographique et à l’énergie géothermique abondante effleurant la surface grâce au fait que l’Islande se trouve sur une faille géologique très active entre l’Amérique et l’Europe. Est-ce à dire que les habitants de ce pays font un usage démesuré de l’énergie ? C’est sûr qu’habiter à proximité du cercle polaire ne facilite pas les choses. Non, en fait l’Islande s’est spécialisée dans la production d’aluminium, énorme consommatrice d’énergie électrique provenant de la géothermie. Ce sont ensuite les pays industriels qui bénéficient de cet aluminium. Ensuite, il y a 3 pays européens très denses, ce qui les singularisent. Ce sont </a:t>
            </a:r>
            <a:r>
              <a:rPr lang="fr-FR" b="1" i="0" baseline="0" dirty="0"/>
              <a:t>Monaco</a:t>
            </a:r>
            <a:r>
              <a:rPr lang="fr-FR" dirty="0"/>
              <a:t>, le </a:t>
            </a:r>
            <a:r>
              <a:rPr lang="fr-FR" b="1" dirty="0"/>
              <a:t>Vatican</a:t>
            </a:r>
            <a:r>
              <a:rPr lang="fr-FR" dirty="0"/>
              <a:t>, </a:t>
            </a:r>
            <a:r>
              <a:rPr lang="fr-FR" b="1" dirty="0"/>
              <a:t>Saint-Marin</a:t>
            </a:r>
            <a:r>
              <a:rPr lang="fr-FR" dirty="0"/>
              <a:t> et le </a:t>
            </a:r>
            <a:r>
              <a:rPr lang="fr-FR" b="1" dirty="0"/>
              <a:t>Luxembourg</a:t>
            </a:r>
            <a:r>
              <a:rPr lang="fr-FR" dirty="0"/>
              <a:t>. Monaco et Luxembourg sont particulièrement énergivores et cela ne provient pas de data centers, mais c’est bel et bien lié à leur train de vie.</a:t>
            </a:r>
          </a:p>
        </p:txBody>
      </p:sp>
      <p:sp>
        <p:nvSpPr>
          <p:cNvPr id="4" name="Espace réservé du numéro de diapositive 3"/>
          <p:cNvSpPr>
            <a:spLocks noGrp="1"/>
          </p:cNvSpPr>
          <p:nvPr>
            <p:ph type="sldNum" sz="quarter" idx="5"/>
          </p:nvPr>
        </p:nvSpPr>
        <p:spPr/>
        <p:txBody>
          <a:bodyPr/>
          <a:lstStyle/>
          <a:p>
            <a:fld id="{25360602-C3C8-C848-9D29-AE22139CB61A}" type="slidenum">
              <a:rPr lang="fr-FR" smtClean="0"/>
              <a:t>14</a:t>
            </a:fld>
            <a:endParaRPr lang="fr-FR"/>
          </a:p>
        </p:txBody>
      </p:sp>
    </p:spTree>
    <p:extLst>
      <p:ext uri="{BB962C8B-B14F-4D97-AF65-F5344CB8AC3E}">
        <p14:creationId xmlns:p14="http://schemas.microsoft.com/office/powerpoint/2010/main" val="1131877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Autre particularité. Quelle est la moyenne mondiale. Pour l’estimer, j’ai pris les données fournies par l’</a:t>
            </a:r>
            <a:r>
              <a:rPr lang="fr-FR" b="1" dirty="0"/>
              <a:t>ONU</a:t>
            </a:r>
            <a:r>
              <a:rPr lang="fr-FR" b="0" dirty="0"/>
              <a:t>, soit une densité de </a:t>
            </a:r>
            <a:r>
              <a:rPr lang="fr-FR" b="1" dirty="0"/>
              <a:t>51 habitants/km</a:t>
            </a:r>
            <a:r>
              <a:rPr lang="fr-FR" b="1" baseline="30000" dirty="0"/>
              <a:t>2</a:t>
            </a:r>
            <a:r>
              <a:rPr lang="fr-FR" b="0" dirty="0"/>
              <a:t> et une consommation énergétique de </a:t>
            </a:r>
            <a:r>
              <a:rPr lang="fr-FR" b="1" dirty="0"/>
              <a:t>56 kWh/j/habitant</a:t>
            </a:r>
            <a:r>
              <a:rPr lang="fr-FR" b="0" dirty="0"/>
              <a:t>. Toutefois, notez bien que le pavillon de l’ONU ne correspond pas à la population mondiale. En effet, il recouvrirait le quart du graphique à lui tout seul. J’y reviendrai ultérieurement.</a:t>
            </a:r>
          </a:p>
          <a:p>
            <a:endParaRPr lang="fr-FR" b="0" dirty="0"/>
          </a:p>
          <a:p>
            <a:r>
              <a:rPr lang="fr-FR" b="0" dirty="0"/>
              <a:t>En fait, ce point particulier permet de voir les pays qui sont à gauche ou à droite de cette moyenne ainsi qu’en dessus et en dessous. Ainsi, on peut constater que l’</a:t>
            </a:r>
            <a:r>
              <a:rPr lang="fr-FR" b="1" dirty="0"/>
              <a:t>Albanie</a:t>
            </a:r>
            <a:r>
              <a:rPr lang="fr-FR" b="0" dirty="0"/>
              <a:t>, cercle vert, est le pays européen le moins développé d’au moins 2.5 fois par rapport à la moyenne mondiale, d’au moins 70 fois par rapport à l’Islande et au moins 5 fois par rapport à la Suisse.</a:t>
            </a:r>
          </a:p>
          <a:p>
            <a:endParaRPr lang="fr-FR" b="0" dirty="0"/>
          </a:p>
          <a:p>
            <a:r>
              <a:rPr lang="fr-FR" b="0" dirty="0"/>
              <a:t>Je laisse le pointage de la Suisse et celui de la moyenne mondiale ONU sur les slides suivants pour vous permettre de vous situer,</a:t>
            </a:r>
          </a:p>
        </p:txBody>
      </p:sp>
      <p:sp>
        <p:nvSpPr>
          <p:cNvPr id="4" name="Espace réservé du numéro de diapositive 3"/>
          <p:cNvSpPr>
            <a:spLocks noGrp="1"/>
          </p:cNvSpPr>
          <p:nvPr>
            <p:ph type="sldNum" sz="quarter" idx="5"/>
          </p:nvPr>
        </p:nvSpPr>
        <p:spPr/>
        <p:txBody>
          <a:bodyPr/>
          <a:lstStyle/>
          <a:p>
            <a:fld id="{25360602-C3C8-C848-9D29-AE22139CB61A}" type="slidenum">
              <a:rPr lang="fr-FR" smtClean="0"/>
              <a:t>15</a:t>
            </a:fld>
            <a:endParaRPr lang="fr-FR"/>
          </a:p>
        </p:txBody>
      </p:sp>
    </p:spTree>
    <p:extLst>
      <p:ext uri="{BB962C8B-B14F-4D97-AF65-F5344CB8AC3E}">
        <p14:creationId xmlns:p14="http://schemas.microsoft.com/office/powerpoint/2010/main" val="1493549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Passons maintenant à l’</a:t>
            </a:r>
            <a:r>
              <a:rPr lang="fr-FR" b="1" dirty="0"/>
              <a:t>Afrique</a:t>
            </a:r>
            <a:r>
              <a:rPr lang="fr-FR" b="0" dirty="0"/>
              <a:t>, notre deuxième continent. En regroupant ces pays dans un </a:t>
            </a:r>
            <a:r>
              <a:rPr lang="fr-FR" b="1" dirty="0"/>
              <a:t>cercle gris</a:t>
            </a:r>
            <a:r>
              <a:rPr lang="fr-FR" b="0" dirty="0"/>
              <a:t>, vous pouvez constater que globalement, elle se situe plus bas et plus à gauche que l’Europe. Cela signifie qu’elle est nettement moins habitée avec une densité 10 fois moindre. De même, elle est en moyenne nettement moins développée, bien que l’Afrique du Sud soit au même niveau que les pays d’Europe de l’Est. Globalement, mis à part l’Afrique du Sud, les pays africains sont en dessous de la moyenne mondiale.</a:t>
            </a:r>
          </a:p>
        </p:txBody>
      </p:sp>
      <p:sp>
        <p:nvSpPr>
          <p:cNvPr id="4" name="Espace réservé du numéro de diapositive 3"/>
          <p:cNvSpPr>
            <a:spLocks noGrp="1"/>
          </p:cNvSpPr>
          <p:nvPr>
            <p:ph type="sldNum" sz="quarter" idx="5"/>
          </p:nvPr>
        </p:nvSpPr>
        <p:spPr/>
        <p:txBody>
          <a:bodyPr/>
          <a:lstStyle/>
          <a:p>
            <a:fld id="{25360602-C3C8-C848-9D29-AE22139CB61A}" type="slidenum">
              <a:rPr lang="fr-FR" smtClean="0"/>
              <a:t>16</a:t>
            </a:fld>
            <a:endParaRPr lang="fr-FR"/>
          </a:p>
        </p:txBody>
      </p:sp>
    </p:spTree>
    <p:extLst>
      <p:ext uri="{BB962C8B-B14F-4D97-AF65-F5344CB8AC3E}">
        <p14:creationId xmlns:p14="http://schemas.microsoft.com/office/powerpoint/2010/main" val="1309907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Troisième continent, l’</a:t>
            </a:r>
            <a:r>
              <a:rPr lang="fr-FR" b="1" dirty="0"/>
              <a:t>Amérique</a:t>
            </a:r>
            <a:r>
              <a:rPr lang="fr-FR" b="0" dirty="0"/>
              <a:t> auquel j’ai joint l’Australie qui a des caractéristiques similaires au Canada. Après avoir rajouté le cercle rouge, on constate que les pays d’Amérique du Nord sont nettement plus énergivores que ceux d’Amérique Centrale ou du Sud. Globalement, ces deux continents ainsi que l’Australie sont nettement moins denses en population que l’Europe. Par contre, les Etats-Unis et le Canada sont plus nettement plus énergivores que l’Europe. </a:t>
            </a:r>
          </a:p>
          <a:p>
            <a:endParaRPr lang="fr-FR" b="0" dirty="0"/>
          </a:p>
          <a:p>
            <a:r>
              <a:rPr lang="fr-FR" b="0" dirty="0"/>
              <a:t>Malheureusement, Haïti, très peuplée est l’un des pays économiquement les moins développés est très à l’écart de la moyenne mondiale.</a:t>
            </a:r>
          </a:p>
        </p:txBody>
      </p:sp>
      <p:sp>
        <p:nvSpPr>
          <p:cNvPr id="4" name="Espace réservé du numéro de diapositive 3"/>
          <p:cNvSpPr>
            <a:spLocks noGrp="1"/>
          </p:cNvSpPr>
          <p:nvPr>
            <p:ph type="sldNum" sz="quarter" idx="5"/>
          </p:nvPr>
        </p:nvSpPr>
        <p:spPr/>
        <p:txBody>
          <a:bodyPr/>
          <a:lstStyle/>
          <a:p>
            <a:fld id="{25360602-C3C8-C848-9D29-AE22139CB61A}" type="slidenum">
              <a:rPr lang="fr-FR" smtClean="0"/>
              <a:t>17</a:t>
            </a:fld>
            <a:endParaRPr lang="fr-FR"/>
          </a:p>
        </p:txBody>
      </p:sp>
    </p:spTree>
    <p:extLst>
      <p:ext uri="{BB962C8B-B14F-4D97-AF65-F5344CB8AC3E}">
        <p14:creationId xmlns:p14="http://schemas.microsoft.com/office/powerpoint/2010/main" val="2842296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L’</a:t>
            </a:r>
            <a:r>
              <a:rPr lang="fr-FR" b="1" dirty="0"/>
              <a:t>Asie</a:t>
            </a:r>
            <a:r>
              <a:rPr lang="fr-FR" b="0" dirty="0"/>
              <a:t>, énorme continent a des caractéristiques extrêmement variées dans tous les sens. Sa variété recouvre à peu près toutes les caractéristiques des autres continents comme le montre le </a:t>
            </a:r>
            <a:r>
              <a:rPr lang="fr-FR" b="1" dirty="0"/>
              <a:t>cercle jaune</a:t>
            </a:r>
            <a:r>
              <a:rPr lang="fr-FR" b="0" dirty="0"/>
              <a:t>. On peut y adjoindre </a:t>
            </a:r>
            <a:r>
              <a:rPr lang="fr-FR" b="1" dirty="0"/>
              <a:t>Hong-Kong</a:t>
            </a:r>
            <a:r>
              <a:rPr lang="fr-FR" b="0" dirty="0"/>
              <a:t> aux caractéristiques très éloignées de la Chine bien qu’en faisant partie. Il y a également Singapour dans la même constellation très à droite avec des densités de population phénoménales. </a:t>
            </a:r>
          </a:p>
          <a:p>
            <a:endParaRPr lang="fr-FR" b="0" dirty="0"/>
          </a:p>
          <a:p>
            <a:r>
              <a:rPr lang="fr-FR" b="0" dirty="0"/>
              <a:t>Hmm... vous pensez peut-être que je parle souvent de population, alors vous vous dites,  « mais quel lien avec l’énergie? » Dans une autre de mes présentations, je traite ce sujet en détail. En effet, plus on est nombreux sur Terre, plus il faut de ressources par habitant donc aussi d’énergie. Hors les ressources de la Terre sont par définition dites ‘finies’. C’est un stock dans lequel on peut puiser... jusqu’à ce qu’il soit vide. L’avantage des énergies renouvelables, c’est que le stock se reconstitue... mais à une certaine vitesse que l’on ne peut dépasser.</a:t>
            </a:r>
          </a:p>
        </p:txBody>
      </p:sp>
      <p:sp>
        <p:nvSpPr>
          <p:cNvPr id="4" name="Espace réservé du numéro de diapositive 3"/>
          <p:cNvSpPr>
            <a:spLocks noGrp="1"/>
          </p:cNvSpPr>
          <p:nvPr>
            <p:ph type="sldNum" sz="quarter" idx="5"/>
          </p:nvPr>
        </p:nvSpPr>
        <p:spPr/>
        <p:txBody>
          <a:bodyPr/>
          <a:lstStyle/>
          <a:p>
            <a:fld id="{25360602-C3C8-C848-9D29-AE22139CB61A}" type="slidenum">
              <a:rPr lang="fr-FR" smtClean="0"/>
              <a:t>18</a:t>
            </a:fld>
            <a:endParaRPr lang="fr-FR"/>
          </a:p>
        </p:txBody>
      </p:sp>
    </p:spTree>
    <p:extLst>
      <p:ext uri="{BB962C8B-B14F-4D97-AF65-F5344CB8AC3E}">
        <p14:creationId xmlns:p14="http://schemas.microsoft.com/office/powerpoint/2010/main" val="823537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Le </a:t>
            </a:r>
            <a:r>
              <a:rPr lang="fr-FR" b="1" dirty="0"/>
              <a:t>Proche et Moyen Orient</a:t>
            </a:r>
            <a:r>
              <a:rPr lang="fr-FR" b="0" dirty="0"/>
              <a:t> ne constituent pas en soi un continent. Néanmoins, dans le </a:t>
            </a:r>
            <a:r>
              <a:rPr lang="fr-FR" b="1" dirty="0"/>
              <a:t>cercle brun</a:t>
            </a:r>
            <a:r>
              <a:rPr lang="fr-FR" b="0" dirty="0"/>
              <a:t>, je vous les montre pour eux-mêmes, puisque ce sont les plus gros producteurs de produits fossiles. Vous pouvez constater que globalement, ils sont assez proche de l’Europe. En y regardant de plus près, on constate que l’Arabie Saoudite bien que peu dense en population se situe très haut en dépenses énergétiques, même si économiquement ce pays est peu développé.</a:t>
            </a:r>
          </a:p>
          <a:p>
            <a:endParaRPr lang="fr-FR" b="0" dirty="0"/>
          </a:p>
          <a:p>
            <a:r>
              <a:rPr lang="fr-FR" b="0" dirty="0"/>
              <a:t>Mais c’est encore pire pour tous les </a:t>
            </a:r>
            <a:r>
              <a:rPr lang="fr-FR" b="1" dirty="0"/>
              <a:t>Emirats arabes</a:t>
            </a:r>
            <a:r>
              <a:rPr lang="fr-FR" b="0" dirty="0"/>
              <a:t>, bien plus denses en population mais surtout extraordinairement énergivores. Plus grave encore, cette énergie est avant tout produite à partir de pétrole, puisque les ressources renouvelables sont soit inexistantes, soit pas ou peu développées.</a:t>
            </a:r>
          </a:p>
        </p:txBody>
      </p:sp>
      <p:sp>
        <p:nvSpPr>
          <p:cNvPr id="4" name="Espace réservé du numéro de diapositive 3"/>
          <p:cNvSpPr>
            <a:spLocks noGrp="1"/>
          </p:cNvSpPr>
          <p:nvPr>
            <p:ph type="sldNum" sz="quarter" idx="5"/>
          </p:nvPr>
        </p:nvSpPr>
        <p:spPr/>
        <p:txBody>
          <a:bodyPr/>
          <a:lstStyle/>
          <a:p>
            <a:fld id="{25360602-C3C8-C848-9D29-AE22139CB61A}" type="slidenum">
              <a:rPr lang="fr-FR" smtClean="0"/>
              <a:t>19</a:t>
            </a:fld>
            <a:endParaRPr lang="fr-FR"/>
          </a:p>
        </p:txBody>
      </p:sp>
    </p:spTree>
    <p:extLst>
      <p:ext uri="{BB962C8B-B14F-4D97-AF65-F5344CB8AC3E}">
        <p14:creationId xmlns:p14="http://schemas.microsoft.com/office/powerpoint/2010/main" val="272166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L’imagination des gens est incroyable et déborde en permanence de créativité. C’est souvent tellement simple que je ne peux résister de vous soumettre à réflexion ce triple jeu de mots concernant notre modeste et humble condition de terrien sur notre bonne vieille Terre. Sur le plan philosophique, ce n’est rien et tout à la fois. Ainsi tu peux renverser le slogan sans qu’il ne perde de sa force et il pourrait très bien remplacer le titre de mon exposé.</a:t>
            </a:r>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2</a:t>
            </a:fld>
            <a:endParaRPr lang="fr-FR"/>
          </a:p>
        </p:txBody>
      </p:sp>
    </p:spTree>
    <p:extLst>
      <p:ext uri="{BB962C8B-B14F-4D97-AF65-F5344CB8AC3E}">
        <p14:creationId xmlns:p14="http://schemas.microsoft.com/office/powerpoint/2010/main" val="271513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Les continents passés en revue, voyons maintenant la situation mondiale. Tout d’abord, faisons place nette.... et ensuite je vous mets la carte mondiale qui n’est autre que l’addition de tous les continents vu précédemment. La Suisse est toujours dans son </a:t>
            </a:r>
            <a:r>
              <a:rPr lang="fr-FR" b="1" dirty="0"/>
              <a:t>cercle cercle </a:t>
            </a:r>
            <a:r>
              <a:rPr lang="fr-FR" b="0" dirty="0"/>
              <a:t>rouge et la moyenne mondiale dans son </a:t>
            </a:r>
            <a:r>
              <a:rPr lang="fr-FR" b="1" dirty="0"/>
              <a:t>cercle bleu ONU</a:t>
            </a:r>
            <a:r>
              <a:rPr lang="fr-FR" b="0" dirty="0"/>
              <a:t>. </a:t>
            </a:r>
          </a:p>
          <a:p>
            <a:endParaRPr lang="fr-FR" b="0" dirty="0"/>
          </a:p>
          <a:p>
            <a:r>
              <a:rPr lang="fr-FR" b="0" dirty="0"/>
              <a:t>Regardons d’un peu plus près la façon dont les pays ont évolué dans le temps. Afin de montrer la tendance, je prends 5 pays ayant beaucoup évolué depuis 1990. A l’aide de ces </a:t>
            </a:r>
            <a:r>
              <a:rPr lang="fr-FR" b="1" dirty="0"/>
              <a:t>traits jaunes</a:t>
            </a:r>
            <a:r>
              <a:rPr lang="fr-FR" b="0" dirty="0"/>
              <a:t>,</a:t>
            </a:r>
            <a:r>
              <a:rPr lang="fr-FR" b="1" dirty="0"/>
              <a:t> foncés</a:t>
            </a:r>
            <a:r>
              <a:rPr lang="fr-FR" b="0" dirty="0"/>
              <a:t>, on peut constater que la Libye, la République du Congo, le Bangladesh, et l’Inde se sont développés à vitesse grand V, en même temps que leur population. C’est encore plus marqué pour la Corée du Sud qui toutefois n’augmente pratiquement plus en termes de population.</a:t>
            </a:r>
          </a:p>
          <a:p>
            <a:endParaRPr lang="fr-FR" b="0" dirty="0"/>
          </a:p>
          <a:p>
            <a:r>
              <a:rPr lang="fr-FR" b="0" dirty="0"/>
              <a:t>Ce que j’aimerais vous montrer ici, c’est la situation il y a 10 mille ans avec ce </a:t>
            </a:r>
            <a:r>
              <a:rPr lang="fr-FR" b="1" dirty="0"/>
              <a:t>petit homme violet</a:t>
            </a:r>
            <a:r>
              <a:rPr lang="fr-FR" b="0" dirty="0"/>
              <a:t>. A l’époque, la Terre n’était peuplée que de 3.4 habitants / km</a:t>
            </a:r>
            <a:r>
              <a:rPr lang="fr-FR" b="0" baseline="30000" dirty="0"/>
              <a:t>2</a:t>
            </a:r>
            <a:r>
              <a:rPr lang="fr-FR" b="0" dirty="0"/>
              <a:t>. Chaque habitant adulte ne pouvait développer que </a:t>
            </a:r>
            <a:r>
              <a:rPr lang="fr-FR" b="1" dirty="0"/>
              <a:t>2,6 kWh par jour </a:t>
            </a:r>
            <a:r>
              <a:rPr lang="fr-FR" b="0" dirty="0"/>
              <a:t>pour se déplacer, chasser, se nourrir, se vêtir, se protéger, construire un abri, cultiver, cueillir, etc... ceci à l’aide de ses 2 jambes et ses 2 bras. Et encore, j’ai pris dans mon calcul qu’il était actif pendant au moins 18 heures par jour. Ainsi, vous voyez qu’il ne pèse pas lourd dans son environnement. Juste à titre de </a:t>
            </a:r>
            <a:r>
              <a:rPr lang="fr-FR" b="1" dirty="0"/>
              <a:t>comparaison</a:t>
            </a:r>
            <a:r>
              <a:rPr lang="fr-FR" b="0" dirty="0"/>
              <a:t>, voici la situation telle qu’elle serait aujourd’hui si l’humanité n’avait progressé techniquement et que l’homme ferait tout par lui-même comme il y a dix mille ans. Vous pouvez aussi apprécier la surface occupée par le pavillon onusien qui représente environ 7,5 milliards d’humains, soit 51 habitants par km</a:t>
            </a:r>
            <a:r>
              <a:rPr lang="fr-FR" b="0" baseline="30000" dirty="0"/>
              <a:t>2</a:t>
            </a:r>
            <a:r>
              <a:rPr lang="fr-FR" b="0" dirty="0"/>
              <a:t>, océans inclus. On voit par son emplacement que l’empreinte écologique serait encore très faible... mais à quel prix en termes de santé, de confort, de dangers, de pénibilité...</a:t>
            </a:r>
          </a:p>
          <a:p>
            <a:endParaRPr lang="fr-FR" b="0" dirty="0"/>
          </a:p>
        </p:txBody>
      </p:sp>
      <p:sp>
        <p:nvSpPr>
          <p:cNvPr id="4" name="Espace réservé du numéro de diapositive 3"/>
          <p:cNvSpPr>
            <a:spLocks noGrp="1"/>
          </p:cNvSpPr>
          <p:nvPr>
            <p:ph type="sldNum" sz="quarter" idx="5"/>
          </p:nvPr>
        </p:nvSpPr>
        <p:spPr/>
        <p:txBody>
          <a:bodyPr/>
          <a:lstStyle/>
          <a:p>
            <a:fld id="{25360602-C3C8-C848-9D29-AE22139CB61A}" type="slidenum">
              <a:rPr lang="fr-FR" smtClean="0"/>
              <a:t>20</a:t>
            </a:fld>
            <a:endParaRPr lang="fr-FR"/>
          </a:p>
        </p:txBody>
      </p:sp>
    </p:spTree>
    <p:extLst>
      <p:ext uri="{BB962C8B-B14F-4D97-AF65-F5344CB8AC3E}">
        <p14:creationId xmlns:p14="http://schemas.microsoft.com/office/powerpoint/2010/main" val="3724857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Hmm... qu’en est-il de la Suisse ? Aujourd’hui chaque citoyen habitant la </a:t>
            </a:r>
            <a:r>
              <a:rPr lang="fr-FR" b="1" dirty="0"/>
              <a:t>Suisse</a:t>
            </a:r>
            <a:r>
              <a:rPr lang="fr-FR" b="0" dirty="0"/>
              <a:t> consomme </a:t>
            </a:r>
            <a:r>
              <a:rPr lang="fr-FR" b="1" dirty="0"/>
              <a:t>4750 Wh</a:t>
            </a:r>
            <a:r>
              <a:rPr lang="fr-FR" b="0" dirty="0"/>
              <a:t> en permanence alors qu’en </a:t>
            </a:r>
            <a:r>
              <a:rPr lang="fr-FR" b="1" dirty="0"/>
              <a:t>1950</a:t>
            </a:r>
            <a:r>
              <a:rPr lang="fr-FR" b="0" dirty="0"/>
              <a:t>, ce n’était que </a:t>
            </a:r>
            <a:r>
              <a:rPr lang="fr-FR" b="1" dirty="0"/>
              <a:t>2000 W</a:t>
            </a:r>
            <a:r>
              <a:rPr lang="fr-FR" b="0" dirty="0"/>
              <a:t>h permanent en 1950. Dans ce chiffre, ne sont pas incluses les importations, ce qui augmenterait encore le bilan énergétique. D’un autre côté, les exportations sont incluses et comme la Suisse a un bilan neutre, cela se compense plus ou moins.</a:t>
            </a:r>
          </a:p>
          <a:p>
            <a:endParaRPr lang="fr-FR" b="0" dirty="0"/>
          </a:p>
        </p:txBody>
      </p:sp>
      <p:sp>
        <p:nvSpPr>
          <p:cNvPr id="4" name="Espace réservé du numéro de diapositive 3"/>
          <p:cNvSpPr>
            <a:spLocks noGrp="1"/>
          </p:cNvSpPr>
          <p:nvPr>
            <p:ph type="sldNum" sz="quarter" idx="5"/>
          </p:nvPr>
        </p:nvSpPr>
        <p:spPr/>
        <p:txBody>
          <a:bodyPr/>
          <a:lstStyle/>
          <a:p>
            <a:fld id="{25360602-C3C8-C848-9D29-AE22139CB61A}" type="slidenum">
              <a:rPr lang="fr-FR" smtClean="0"/>
              <a:t>21</a:t>
            </a:fld>
            <a:endParaRPr lang="fr-FR"/>
          </a:p>
        </p:txBody>
      </p:sp>
    </p:spTree>
    <p:extLst>
      <p:ext uri="{BB962C8B-B14F-4D97-AF65-F5344CB8AC3E}">
        <p14:creationId xmlns:p14="http://schemas.microsoft.com/office/powerpoint/2010/main" val="522871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Hmm... effaçons tout ce dont nous n’avons plus besoins pour s’occuper plus particulièrement de la Suisse. Que peut-on tirer comme conclusions d’un tel schéma ?</a:t>
            </a:r>
          </a:p>
          <a:p>
            <a:endParaRPr lang="fr-FR" b="0" dirty="0"/>
          </a:p>
          <a:p>
            <a:pPr marL="228600" indent="-228600">
              <a:buAutoNum type="arabicPeriod"/>
            </a:pPr>
            <a:r>
              <a:rPr lang="fr-FR" b="0" dirty="0"/>
              <a:t>On ne peut consommer plus d’énergie que ce que la Terre peut produire sous toutes ses formes. Cela signifie que toutes les énergies renouvelables situées à gauche d’un pays ne peuvent être la solution à elles seules, tant leur densité est faible. On peut citer notamment l’énergie </a:t>
            </a:r>
            <a:r>
              <a:rPr lang="fr-FR" b="1" dirty="0"/>
              <a:t>géothermique</a:t>
            </a:r>
            <a:r>
              <a:rPr lang="fr-FR" b="0" dirty="0"/>
              <a:t>, l’énergie obtenue à partir de </a:t>
            </a:r>
            <a:r>
              <a:rPr lang="fr-FR" b="1" dirty="0"/>
              <a:t>colza</a:t>
            </a:r>
            <a:r>
              <a:rPr lang="fr-FR" b="0" dirty="0"/>
              <a:t> et les cultures énergétiques pour </a:t>
            </a:r>
            <a:r>
              <a:rPr lang="fr-FR" b="1" dirty="0"/>
              <a:t>biocarburants</a:t>
            </a:r>
            <a:r>
              <a:rPr lang="fr-FR" b="0" dirty="0"/>
              <a:t>. Cela signifie aussi que seules les énergies situées à la droite d’un pays, la Suisse par exemple, peuvent satisfaire la demande. Par exemple, certains fabricants automobiles prétendent que les </a:t>
            </a:r>
            <a:r>
              <a:rPr lang="fr-FR" b="1" dirty="0"/>
              <a:t>biocarburants</a:t>
            </a:r>
            <a:r>
              <a:rPr lang="fr-FR" b="0" dirty="0"/>
              <a:t> pourraient tout à fait remplacer le pétrole. Ainsi, pas besoin de changer notre modèle d’affaire, ni les voitures thermiques. Et bien, comme on l’a vu pour le vallon des Convers, c’est faux. Même en consacrant 100% du territoire Suisse, la production de biocarburants serait insuffisante pour satisfaire à la demande. Et en plus, il faut bien arbitrer le territoire entre l’urbanisation dense, les forêts qui restent indispensables comme poumon et comme source de matière premières, les territoires improductifs comme les Alpes, les lacs, l’industrie galopante, j’en passe et des meilleures et la production de biocarburants. Ainsi, pour la petite Suisse, on peut admettre qu’il faut au moins un à deux ordres de grandeur (entre 10 et 100 fois) entre son positionnement et la prochaine énergie propre, qui en l’occurrence serait l’énergie hydraulique, qui pour la petite histoire ne couvre actuellement que 60% des besoins en électricité et quasi rien pour le fossile (2% de véhicules électriques à ce jour). Même le pétrole ‘renouvelable’ ne le permet pas, ni l’éolien. Par contre, les énergies solaires peuvent faire l’affaire mais malheureusement de façon intermittente, puisque de nuit et par mauvais temps, la production est soit interrompue ou grandement diminuée... à moins de stocker les surplus d’été... mais comment ?</a:t>
            </a:r>
            <a:br>
              <a:rPr lang="fr-FR" b="0" dirty="0"/>
            </a:br>
            <a:r>
              <a:rPr lang="fr-FR" b="0" dirty="0"/>
              <a:t>Le nucléaire semble indétrônable avec son incroyable densité énergétique. Une centrale nucléaire prend peu de place, soit environ 1 km</a:t>
            </a:r>
            <a:r>
              <a:rPr lang="fr-FR" b="0" baseline="30000" dirty="0"/>
              <a:t>2</a:t>
            </a:r>
            <a:r>
              <a:rPr lang="fr-FR" b="0" dirty="0"/>
              <a:t>. Cependant, son refroidissement reste problématique et il serait totalement illusoire de placer plus d’une centrale nucléaire sur une seule grande rivière genre Aar, car le réchauffement des eaux en résultant serait trop néfaste à la faune aquatique.</a:t>
            </a:r>
            <a:br>
              <a:rPr lang="fr-FR" b="0" dirty="0"/>
            </a:br>
            <a:r>
              <a:rPr lang="fr-FR" b="0" dirty="0"/>
              <a:t>Ainsi, on peut déjà ressentir qu’aucune des énergies renouvelables ne peut à elle seule satisfaire la demande d’un pays développé.</a:t>
            </a:r>
            <a:br>
              <a:rPr lang="fr-FR" b="0" dirty="0"/>
            </a:br>
            <a:endParaRPr lang="fr-FR" b="0" dirty="0"/>
          </a:p>
          <a:p>
            <a:pPr marL="228600" indent="-228600">
              <a:buAutoNum type="arabicPeriod"/>
            </a:pPr>
            <a:endParaRPr lang="fr-FR" b="0" dirty="0"/>
          </a:p>
        </p:txBody>
      </p:sp>
      <p:sp>
        <p:nvSpPr>
          <p:cNvPr id="4" name="Espace réservé du numéro de diapositive 3"/>
          <p:cNvSpPr>
            <a:spLocks noGrp="1"/>
          </p:cNvSpPr>
          <p:nvPr>
            <p:ph type="sldNum" sz="quarter" idx="5"/>
          </p:nvPr>
        </p:nvSpPr>
        <p:spPr/>
        <p:txBody>
          <a:bodyPr/>
          <a:lstStyle/>
          <a:p>
            <a:fld id="{25360602-C3C8-C848-9D29-AE22139CB61A}" type="slidenum">
              <a:rPr lang="fr-FR" smtClean="0"/>
              <a:t>22</a:t>
            </a:fld>
            <a:endParaRPr lang="fr-FR"/>
          </a:p>
        </p:txBody>
      </p:sp>
    </p:spTree>
    <p:extLst>
      <p:ext uri="{BB962C8B-B14F-4D97-AF65-F5344CB8AC3E}">
        <p14:creationId xmlns:p14="http://schemas.microsoft.com/office/powerpoint/2010/main" val="3895600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startAt="2"/>
            </a:pPr>
            <a:r>
              <a:rPr lang="fr-FR" b="0" dirty="0"/>
              <a:t>Si en </a:t>
            </a:r>
            <a:r>
              <a:rPr lang="fr-FR" b="1" dirty="0"/>
              <a:t>l’an -10 000</a:t>
            </a:r>
            <a:r>
              <a:rPr lang="fr-FR" b="0" dirty="0"/>
              <a:t>, un être humain consommait et produisait en totale autarcie environ 2,6 kWh/j, on est passé en </a:t>
            </a:r>
            <a:r>
              <a:rPr lang="fr-FR" b="1" dirty="0"/>
              <a:t>Suisse</a:t>
            </a:r>
            <a:r>
              <a:rPr lang="fr-FR" b="0" dirty="0"/>
              <a:t> à 114 kWh/j en </a:t>
            </a:r>
            <a:r>
              <a:rPr lang="fr-FR" b="1" dirty="0"/>
              <a:t>2023</a:t>
            </a:r>
            <a:r>
              <a:rPr lang="fr-FR" b="0" dirty="0"/>
              <a:t>. Sans technologie, il est totalement illusoire de maintenir notre train de vie. Sans technologie, pour vivre comme aujourd’hui, on pourrait dire qu’il faudrait à chaque habitant de la Suisse environ 114 kWh divisé par 2.6 kWh soit 44 esclaves qui ne serait pas nourris puisqu’eux-mêmes seraient 100% dédicacés à mon service. Il faudrait donc les nourrir, les loger, les chauffer, etc... à leur tour. Une savante équation permet de calculer qu’il faudrait en fait </a:t>
            </a:r>
            <a:r>
              <a:rPr lang="fr-FR" b="1" dirty="0"/>
              <a:t>650 esclaves </a:t>
            </a:r>
            <a:r>
              <a:rPr lang="fr-FR" b="0" dirty="0"/>
              <a:t>pour que je garde mes prérogatives de confort ainsi que mon style de vie, si l’énergie fossile, nucléaire, hydraulique... venait subitement à manquer. Ce serait l’effondrement immédiat de notre civilisation. C’est cela que montre mon schéma.</a:t>
            </a:r>
          </a:p>
          <a:p>
            <a:pPr marL="228600" indent="-228600">
              <a:buAutoNum type="arabicPeriod" startAt="2"/>
            </a:pPr>
            <a:r>
              <a:rPr lang="fr-FR" b="0" dirty="0"/>
              <a:t>Cela signifie aussi que l’humanité ne peut continuer indéfiniment à consommer toujours plus de tout, donc d’énergie. </a:t>
            </a:r>
          </a:p>
          <a:p>
            <a:pPr marL="228600" indent="-228600">
              <a:buAutoNum type="arabicPeriod" startAt="2"/>
            </a:pPr>
            <a:endParaRPr lang="fr-FR" b="0" dirty="0"/>
          </a:p>
          <a:p>
            <a:pPr marL="0" indent="0">
              <a:buFontTx/>
              <a:buNone/>
            </a:pPr>
            <a:r>
              <a:rPr lang="fr-FR" b="0" dirty="0"/>
              <a:t>Heureusement, comme vu précédemment il y a les énergies renouvelables. Voyons donc son potentiel en Suisse.</a:t>
            </a:r>
          </a:p>
        </p:txBody>
      </p:sp>
      <p:sp>
        <p:nvSpPr>
          <p:cNvPr id="4" name="Espace réservé du numéro de diapositive 3"/>
          <p:cNvSpPr>
            <a:spLocks noGrp="1"/>
          </p:cNvSpPr>
          <p:nvPr>
            <p:ph type="sldNum" sz="quarter" idx="5"/>
          </p:nvPr>
        </p:nvSpPr>
        <p:spPr/>
        <p:txBody>
          <a:bodyPr/>
          <a:lstStyle/>
          <a:p>
            <a:fld id="{25360602-C3C8-C848-9D29-AE22139CB61A}" type="slidenum">
              <a:rPr lang="fr-FR" smtClean="0"/>
              <a:t>23</a:t>
            </a:fld>
            <a:endParaRPr lang="fr-FR"/>
          </a:p>
        </p:txBody>
      </p:sp>
    </p:spTree>
    <p:extLst>
      <p:ext uri="{BB962C8B-B14F-4D97-AF65-F5344CB8AC3E}">
        <p14:creationId xmlns:p14="http://schemas.microsoft.com/office/powerpoint/2010/main" val="2922094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professeur MacKay, Fellow de la Royal Society de Londres déclare ceci concernant les énergies renouvelables :</a:t>
            </a:r>
            <a:r>
              <a:rPr lang="fr-CH" dirty="0">
                <a:solidFill>
                  <a:srgbClr val="37B48C"/>
                </a:solidFill>
                <a:effectLst/>
                <a:latin typeface="Helvetica" pitchFamily="2" charset="0"/>
              </a:rPr>
              <a:t>« Nous ne pouvons pas être contre tout - nous avons besoin d'un plan énergétique qui tienne la route. Mais les chiffres font défaut dans le débat public sur l'énergie. Lorsque les gens utilisent des chiffres, ils les choisissent pour avoir l'air important et marquer des points dans leurs arguments, plutôt que pour favoriser une discussion réfléchie ! »</a:t>
            </a:r>
            <a:endParaRPr lang="fr-FR" dirty="0"/>
          </a:p>
          <a:p>
            <a:endParaRPr lang="fr-FR" dirty="0"/>
          </a:p>
          <a:p>
            <a:r>
              <a:rPr lang="fr-FR" dirty="0"/>
              <a:t>Le </a:t>
            </a:r>
            <a:r>
              <a:rPr lang="fr-FR" b="1" dirty="0"/>
              <a:t>potentiel solaire en CH</a:t>
            </a:r>
            <a:r>
              <a:rPr lang="fr-FR" dirty="0"/>
              <a:t> est l’énergie renouvelable ayant le plus grand potentiel avec </a:t>
            </a:r>
            <a:r>
              <a:rPr lang="fr-FR" b="1" dirty="0"/>
              <a:t>20 W/m</a:t>
            </a:r>
            <a:r>
              <a:rPr lang="fr-FR" b="1" baseline="30000" dirty="0"/>
              <a:t>2</a:t>
            </a:r>
            <a:r>
              <a:rPr lang="fr-FR" b="1" dirty="0"/>
              <a:t>/an </a:t>
            </a:r>
            <a:r>
              <a:rPr lang="fr-FR" dirty="0"/>
              <a:t>contre </a:t>
            </a:r>
            <a:r>
              <a:rPr lang="fr-FR" b="1" dirty="0"/>
              <a:t>10 W/m</a:t>
            </a:r>
            <a:r>
              <a:rPr lang="fr-FR" b="1" baseline="30000" dirty="0"/>
              <a:t>2</a:t>
            </a:r>
            <a:r>
              <a:rPr lang="fr-FR" b="1" dirty="0"/>
              <a:t>/an pour l’hydraulique </a:t>
            </a:r>
            <a:r>
              <a:rPr lang="fr-FR" dirty="0"/>
              <a:t>et </a:t>
            </a:r>
            <a:r>
              <a:rPr lang="fr-FR" b="1" dirty="0"/>
              <a:t>5 W/m</a:t>
            </a:r>
            <a:r>
              <a:rPr lang="fr-FR" b="1" baseline="30000" dirty="0"/>
              <a:t>2</a:t>
            </a:r>
            <a:r>
              <a:rPr lang="fr-FR" b="1" dirty="0"/>
              <a:t>/an pour l’éolien</a:t>
            </a:r>
            <a:r>
              <a:rPr lang="fr-FR" dirty="0"/>
              <a:t>. Ça ce sont des faits scientifiquement prouvés et vérifiables.</a:t>
            </a:r>
          </a:p>
          <a:p>
            <a:endParaRPr lang="fr-FR" dirty="0"/>
          </a:p>
          <a:p>
            <a:r>
              <a:rPr lang="fr-FR" dirty="0"/>
              <a:t>Où en est-on à </a:t>
            </a:r>
            <a:r>
              <a:rPr lang="fr-FR" b="1" dirty="0"/>
              <a:t>Sonvilier</a:t>
            </a:r>
            <a:r>
              <a:rPr lang="fr-FR" dirty="0"/>
              <a:t>, Renan et La Ferrière en matière de puissance solaire en place ?  On peut constater qu’il y avait en 2018 environ 5% de toitures équipées avec des panneaux solaires. Si l’on veut effectuer une transition énergétique répondant aux objectifs du Conseil fédéral, il faut faire beaucoup... beaucoup plus.</a:t>
            </a:r>
          </a:p>
          <a:p>
            <a:endParaRPr lang="fr-FR" dirty="0"/>
          </a:p>
          <a:p>
            <a:r>
              <a:rPr lang="fr-FR" dirty="0"/>
              <a:t>Hmm... et l’éolien, quel est son potentiel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24</a:t>
            </a:fld>
            <a:endParaRPr lang="fr-FR"/>
          </a:p>
        </p:txBody>
      </p:sp>
    </p:spTree>
    <p:extLst>
      <p:ext uri="{BB962C8B-B14F-4D97-AF65-F5344CB8AC3E}">
        <p14:creationId xmlns:p14="http://schemas.microsoft.com/office/powerpoint/2010/main" val="2098051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CH" b="0" i="0" u="none" strike="noStrike" dirty="0">
                <a:solidFill>
                  <a:srgbClr val="000000"/>
                </a:solidFill>
                <a:effectLst/>
                <a:latin typeface="Inter"/>
              </a:rPr>
              <a:t>Voici une carte officielle de la Suisse avec son potentiel éolien. Plus c’est foncé, plus le potentiel est élevé. Il s’agit ici de puissance moyenne sur toute l’année incluant des jours sans vent et des jours avec du vent ou du vent soutenu.  On peut constater qu’il y a du </a:t>
            </a:r>
            <a:r>
              <a:rPr lang="fr-CH" b="1" i="0" u="none" strike="noStrike" dirty="0">
                <a:solidFill>
                  <a:srgbClr val="000000"/>
                </a:solidFill>
                <a:effectLst/>
                <a:latin typeface="Inter"/>
              </a:rPr>
              <a:t>vent partout en Suisse</a:t>
            </a:r>
            <a:r>
              <a:rPr lang="fr-CH" b="0" i="0" u="none" strike="noStrike" dirty="0">
                <a:solidFill>
                  <a:srgbClr val="000000"/>
                </a:solidFill>
                <a:effectLst/>
                <a:latin typeface="Inter"/>
              </a:rPr>
              <a:t>.</a:t>
            </a:r>
          </a:p>
          <a:p>
            <a:pPr algn="l"/>
            <a:endParaRPr lang="fr-CH" b="0" i="0" u="none" strike="noStrike" dirty="0">
              <a:solidFill>
                <a:srgbClr val="000000"/>
              </a:solidFill>
              <a:effectLst/>
              <a:latin typeface="Inter"/>
            </a:endParaRPr>
          </a:p>
          <a:p>
            <a:pPr algn="l"/>
            <a:r>
              <a:rPr lang="fr-CH" b="0" i="0" u="none" strike="noStrike" dirty="0">
                <a:solidFill>
                  <a:srgbClr val="000000"/>
                </a:solidFill>
                <a:effectLst/>
                <a:latin typeface="Inter"/>
              </a:rPr>
              <a:t>Le </a:t>
            </a:r>
            <a:r>
              <a:rPr lang="fr-CH" b="1" i="0" u="none" strike="noStrike" dirty="0">
                <a:solidFill>
                  <a:srgbClr val="000000"/>
                </a:solidFill>
                <a:effectLst/>
                <a:latin typeface="Inter"/>
              </a:rPr>
              <a:t>potentiel</a:t>
            </a:r>
            <a:r>
              <a:rPr lang="fr-CH" b="0" i="0" u="none" strike="noStrike" dirty="0">
                <a:solidFill>
                  <a:srgbClr val="000000"/>
                </a:solidFill>
                <a:effectLst/>
                <a:latin typeface="Inter"/>
              </a:rPr>
              <a:t> calculé par l’Office Fédéral de l’ENergie est de </a:t>
            </a:r>
            <a:r>
              <a:rPr lang="fr-CH" b="1" i="0" u="none" strike="noStrike" dirty="0">
                <a:solidFill>
                  <a:srgbClr val="000000"/>
                </a:solidFill>
                <a:effectLst/>
                <a:latin typeface="Inter"/>
              </a:rPr>
              <a:t>29,5 TWh </a:t>
            </a:r>
            <a:r>
              <a:rPr lang="fr-CH" b="0" i="0" u="none" strike="noStrike" dirty="0">
                <a:solidFill>
                  <a:srgbClr val="000000"/>
                </a:solidFill>
                <a:effectLst/>
                <a:latin typeface="Inter"/>
              </a:rPr>
              <a:t>pour 2022. La production suisse actuelle, toujours en 2022 est de moins 0,5 GWh... et encore. </a:t>
            </a:r>
          </a:p>
          <a:p>
            <a:pPr algn="l"/>
            <a:endParaRPr lang="fr-CH" b="0" i="0" u="none" strike="noStrike" dirty="0">
              <a:solidFill>
                <a:srgbClr val="000000"/>
              </a:solidFill>
              <a:effectLst/>
              <a:latin typeface="Inter"/>
            </a:endParaRPr>
          </a:p>
          <a:p>
            <a:pPr algn="l"/>
            <a:r>
              <a:rPr lang="fr-CH" b="0" i="0" u="none" strike="noStrike" dirty="0">
                <a:solidFill>
                  <a:srgbClr val="000000"/>
                </a:solidFill>
                <a:effectLst/>
                <a:latin typeface="Inter"/>
              </a:rPr>
              <a:t>Vous pouvez constater que le plateau suisse est bien venté, de même que les crêtes jurassiennes qui le sont encore plus... quoi qu’en disent les ‘anti-éoliens’. Ainsi, le parc éolien de </a:t>
            </a:r>
            <a:r>
              <a:rPr lang="fr-CH" b="1" i="0" u="none" strike="noStrike" dirty="0">
                <a:solidFill>
                  <a:srgbClr val="000000"/>
                </a:solidFill>
                <a:effectLst/>
                <a:latin typeface="Inter"/>
              </a:rPr>
              <a:t>Mont soleil – Mont Crosin </a:t>
            </a:r>
            <a:r>
              <a:rPr lang="fr-CH" b="0" i="0" u="none" strike="noStrike" dirty="0">
                <a:solidFill>
                  <a:srgbClr val="000000"/>
                </a:solidFill>
                <a:effectLst/>
                <a:latin typeface="Inter"/>
              </a:rPr>
              <a:t>produit bon an, mal an, entre 80 et </a:t>
            </a:r>
            <a:r>
              <a:rPr lang="fr-CH" b="1" i="0" u="none" strike="noStrike" dirty="0">
                <a:solidFill>
                  <a:srgbClr val="000000"/>
                </a:solidFill>
                <a:effectLst/>
                <a:latin typeface="Inter"/>
              </a:rPr>
              <a:t>85 GWh </a:t>
            </a:r>
            <a:r>
              <a:rPr lang="fr-CH" b="0" i="0" u="none" strike="noStrike" dirty="0">
                <a:solidFill>
                  <a:srgbClr val="000000"/>
                </a:solidFill>
                <a:effectLst/>
                <a:latin typeface="Inter"/>
              </a:rPr>
              <a:t>annuels, de quoi alimenter les 2/3 du vallon de Saint-Imier. Avec 16 éoliennes, l’énergie moyenne délivrée par éolienne est de 5,3 GWh/an. Ainsi le potentiel éolien en Suisse permettrait d’installer jusqu’à 5600 éoliennes. Je ne crois pas que le peuple souverain accepte un jour autant d’éolienne. Néanmoins, on pourrait imaginer en installer nettement plus qu’actuellement. Juste ce qu’il faut pour passer l’hiver tranquille.</a:t>
            </a:r>
          </a:p>
          <a:p>
            <a:pPr algn="l"/>
            <a:r>
              <a:rPr lang="fr-CH" b="0" i="0" u="none" strike="noStrike" dirty="0">
                <a:solidFill>
                  <a:srgbClr val="000000"/>
                </a:solidFill>
                <a:effectLst/>
                <a:latin typeface="Inter"/>
              </a:rPr>
              <a:t>Le projet de parc éolien dit des </a:t>
            </a:r>
            <a:r>
              <a:rPr lang="fr-CH" b="1" i="0" u="none" strike="noStrike" dirty="0">
                <a:solidFill>
                  <a:srgbClr val="000000"/>
                </a:solidFill>
                <a:effectLst/>
                <a:latin typeface="Inter"/>
              </a:rPr>
              <a:t>4 bornes </a:t>
            </a:r>
            <a:r>
              <a:rPr lang="fr-CH" b="0" i="0" u="none" strike="noStrike" dirty="0">
                <a:solidFill>
                  <a:srgbClr val="000000"/>
                </a:solidFill>
                <a:effectLst/>
                <a:latin typeface="Inter"/>
              </a:rPr>
              <a:t>serait lui capable de produire environ </a:t>
            </a:r>
            <a:r>
              <a:rPr lang="fr-CH" b="1" i="0" u="none" strike="noStrike" dirty="0">
                <a:solidFill>
                  <a:srgbClr val="000000"/>
                </a:solidFill>
                <a:effectLst/>
                <a:latin typeface="Inter"/>
              </a:rPr>
              <a:t>70 GWh/an</a:t>
            </a:r>
            <a:r>
              <a:rPr lang="fr-CH" b="0" i="0" u="none" strike="noStrike" dirty="0">
                <a:solidFill>
                  <a:srgbClr val="000000"/>
                </a:solidFill>
                <a:effectLst/>
                <a:latin typeface="Inter"/>
              </a:rPr>
              <a:t>. Mais sera-t-il construit un jour ? L’avenir nous le dira puisque la commune de Sonvilier devra vraisemblablement </a:t>
            </a:r>
            <a:r>
              <a:rPr lang="fr-CH" b="1" i="0" u="none" strike="noStrike" dirty="0">
                <a:solidFill>
                  <a:srgbClr val="000000"/>
                </a:solidFill>
                <a:effectLst/>
                <a:latin typeface="Inter"/>
              </a:rPr>
              <a:t>revoter</a:t>
            </a:r>
            <a:r>
              <a:rPr lang="fr-CH" b="0" i="0" u="none" strike="noStrike" dirty="0">
                <a:solidFill>
                  <a:srgbClr val="000000"/>
                </a:solidFill>
                <a:effectLst/>
                <a:latin typeface="Inter"/>
              </a:rPr>
              <a:t> pour accepter ou refuser ce projet. La guerre provoquée par la Russie en Ukraine est passée par là entretemps avec son cortège de pénuries d’énergies et peut-être que cette fois-ci sera la bonne !</a:t>
            </a:r>
          </a:p>
          <a:p>
            <a:pPr algn="l"/>
            <a:endParaRPr lang="fr-CH" b="0" i="0" u="none" strike="noStrike" dirty="0">
              <a:solidFill>
                <a:srgbClr val="000000"/>
              </a:solidFill>
              <a:effectLst/>
              <a:latin typeface="Inter"/>
            </a:endParaRPr>
          </a:p>
          <a:p>
            <a:pPr algn="l"/>
            <a:r>
              <a:rPr lang="fr-CH" b="0" i="0" u="none" strike="noStrike" dirty="0">
                <a:solidFill>
                  <a:srgbClr val="000000"/>
                </a:solidFill>
                <a:effectLst/>
                <a:latin typeface="Inter"/>
              </a:rPr>
              <a:t>Mais pourquoi est-il si important de pouvoir </a:t>
            </a:r>
            <a:r>
              <a:rPr lang="fr-CH" b="1" i="0" u="none" strike="noStrike" dirty="0">
                <a:solidFill>
                  <a:srgbClr val="000000"/>
                </a:solidFill>
                <a:effectLst/>
                <a:latin typeface="Inter"/>
              </a:rPr>
              <a:t>compter sur l’éolien</a:t>
            </a:r>
            <a:r>
              <a:rPr lang="fr-CH" b="0" i="0" u="none" strike="noStrike" dirty="0">
                <a:solidFill>
                  <a:srgbClr val="000000"/>
                </a:solidFill>
                <a:effectLst/>
                <a:latin typeface="Inter"/>
              </a:rPr>
              <a:t> ?</a:t>
            </a:r>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25</a:t>
            </a:fld>
            <a:endParaRPr lang="fr-FR"/>
          </a:p>
        </p:txBody>
      </p:sp>
    </p:spTree>
    <p:extLst>
      <p:ext uri="{BB962C8B-B14F-4D97-AF65-F5344CB8AC3E}">
        <p14:creationId xmlns:p14="http://schemas.microsoft.com/office/powerpoint/2010/main" val="2752701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effet, l’éolien et le solaire sont très complémentaires. </a:t>
            </a:r>
          </a:p>
          <a:p>
            <a:endParaRPr lang="fr-FR" dirty="0"/>
          </a:p>
          <a:p>
            <a:r>
              <a:rPr lang="fr-FR" dirty="0"/>
              <a:t>Par exemple, selon une étude de l’EPFL, si nous prenons le </a:t>
            </a:r>
            <a:r>
              <a:rPr lang="fr-FR" b="1" dirty="0"/>
              <a:t>23 janvier 2020</a:t>
            </a:r>
            <a:r>
              <a:rPr lang="fr-FR" dirty="0"/>
              <a:t>, soit en hiver, voici ce que cela donne. Nous avons un puissant bandeau relativement constant de vent pour une petite production photovoltaïque. Cela s’explique par le fait que le temps est nuageux. Il y a du vent, mais pas de soleil. De nuit, nous avons une excellente production éolienne pour zéro production solaire. La complémentarité joue à plein.</a:t>
            </a:r>
          </a:p>
          <a:p>
            <a:endParaRPr lang="fr-FR" dirty="0"/>
          </a:p>
          <a:p>
            <a:r>
              <a:rPr lang="fr-FR" dirty="0"/>
              <a:t>Au début du printemps, vous pouvez constater que le soleil produit déjà passablement même si c’est moindre qu’en été. L’éolien, lui, reste très important et c’est justement là qu’il joue un rôle actif puisque les barrages hydroélectriques sont quasiment vides.</a:t>
            </a:r>
          </a:p>
          <a:p>
            <a:endParaRPr lang="fr-FR" dirty="0"/>
          </a:p>
          <a:p>
            <a:r>
              <a:rPr lang="fr-FR" dirty="0"/>
              <a:t>Le </a:t>
            </a:r>
            <a:r>
              <a:rPr lang="fr-FR" b="1" dirty="0"/>
              <a:t>21 avril 2020</a:t>
            </a:r>
            <a:r>
              <a:rPr lang="fr-FR" dirty="0"/>
              <a:t>, belle journée de printemps, on peut constater que le vent est favorable surtout de nuit et que la journée est profitable au soleil. Mais même si l’ensoleillement est maximal, l’inclinaison du soleil reste relativement plus basse qu’en plein été. Néanmoins, les productions  éolienne et solaire se complètent harmonieusement.</a:t>
            </a:r>
          </a:p>
          <a:p>
            <a:endParaRPr lang="fr-FR" dirty="0"/>
          </a:p>
          <a:p>
            <a:r>
              <a:rPr lang="fr-FR" b="1" dirty="0"/>
              <a:t>A fin juillet</a:t>
            </a:r>
            <a:r>
              <a:rPr lang="fr-FR" dirty="0"/>
              <a:t>, lors d’une chaude journée, vous pouvez constater que le vent est quasi nul, par contre, l’ensoleillement est maximal et de même la production photovoltaïque, qui parfois est même excédentaire par rapport aux besoins du pays. Cet excédent doit être alors soit évité (déclenchement de certaines installations PV), soit stocké (barrages, production d’hydrogène ou de e-fuel).</a:t>
            </a:r>
          </a:p>
          <a:p>
            <a:endParaRPr lang="fr-FR" dirty="0"/>
          </a:p>
          <a:p>
            <a:r>
              <a:rPr lang="fr-FR" dirty="0"/>
              <a:t>Ainsi, l’éolien est un </a:t>
            </a:r>
            <a:r>
              <a:rPr lang="fr-FR" b="1" dirty="0"/>
              <a:t>membre incontournable de la transition énergétique </a:t>
            </a:r>
            <a:r>
              <a:rPr lang="fr-FR" dirty="0"/>
              <a:t>et le </a:t>
            </a:r>
            <a:r>
              <a:rPr lang="fr-FR" b="1" dirty="0"/>
              <a:t>complément idéal pour le solaire </a:t>
            </a:r>
            <a:r>
              <a:rPr lang="fr-FR" dirty="0"/>
              <a:t>et vice-versa. Hmm... mais quel est son impact climatique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26</a:t>
            </a:fld>
            <a:endParaRPr lang="fr-FR"/>
          </a:p>
        </p:txBody>
      </p:sp>
    </p:spTree>
    <p:extLst>
      <p:ext uri="{BB962C8B-B14F-4D97-AF65-F5344CB8AC3E}">
        <p14:creationId xmlns:p14="http://schemas.microsoft.com/office/powerpoint/2010/main" val="1694109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énergies renouvelables en général et l’éolien en particulier ont-ils vraiment un </a:t>
            </a:r>
            <a:r>
              <a:rPr lang="fr-FR" b="1" dirty="0"/>
              <a:t>impact carbone</a:t>
            </a:r>
            <a:r>
              <a:rPr lang="fr-FR" dirty="0"/>
              <a:t> si faible que ça ? Comparons l’impact carbone des différents types d’énergie entre elles. Ainsi, le </a:t>
            </a:r>
            <a:r>
              <a:rPr lang="fr-FR" b="1" dirty="0"/>
              <a:t>lignite</a:t>
            </a:r>
            <a:r>
              <a:rPr lang="fr-FR" dirty="0"/>
              <a:t> produit 1034 grammes de CO</a:t>
            </a:r>
            <a:r>
              <a:rPr lang="fr-FR" baseline="-25000" dirty="0"/>
              <a:t>2</a:t>
            </a:r>
            <a:r>
              <a:rPr lang="fr-FR" dirty="0"/>
              <a:t> équivalent par kWh, le </a:t>
            </a:r>
            <a:r>
              <a:rPr lang="fr-FR" b="1" dirty="0"/>
              <a:t>charbon</a:t>
            </a:r>
            <a:r>
              <a:rPr lang="fr-FR" dirty="0"/>
              <a:t> 864, le </a:t>
            </a:r>
            <a:r>
              <a:rPr lang="fr-FR" b="1" dirty="0"/>
              <a:t>gaz naturel </a:t>
            </a:r>
            <a:r>
              <a:rPr lang="fr-FR" dirty="0"/>
              <a:t>442, ce qui est mieux mais qui reste une énergie appelée à s’épuiser. Parmi les énergies  renouvelables, selon la classification approuvée par l’UE à la demande de la France... et contre mon avis personnel... qui ne compte pas, on trouve le </a:t>
            </a:r>
            <a:r>
              <a:rPr lang="fr-FR" b="1" dirty="0"/>
              <a:t>nucléaire</a:t>
            </a:r>
            <a:r>
              <a:rPr lang="fr-FR" dirty="0"/>
              <a:t> avec 117 g CO</a:t>
            </a:r>
            <a:r>
              <a:rPr lang="fr-FR" baseline="-25000" dirty="0"/>
              <a:t>2</a:t>
            </a:r>
            <a:r>
              <a:rPr lang="fr-FR" dirty="0"/>
              <a:t>éq/kWh. Ensuite, il y a le photovoltaïque avec 33, l’éolien avec 9 et finalement l’énergie hydraulique avec 4 g CO</a:t>
            </a:r>
            <a:r>
              <a:rPr lang="fr-FR" baseline="-25000" dirty="0"/>
              <a:t>2</a:t>
            </a:r>
            <a:r>
              <a:rPr lang="fr-FR" dirty="0"/>
              <a:t>éq/kWh.</a:t>
            </a:r>
          </a:p>
          <a:p>
            <a:r>
              <a:rPr lang="fr-FR" dirty="0"/>
              <a:t>Ainsi les 3 meilleures énergies renouvelables à ce stade en matière d’émission de carbone sont dans l’ordre l’énergie </a:t>
            </a:r>
            <a:r>
              <a:rPr lang="fr-FR" b="1" dirty="0"/>
              <a:t>hydraulique</a:t>
            </a:r>
            <a:r>
              <a:rPr lang="fr-FR" dirty="0"/>
              <a:t>, </a:t>
            </a:r>
            <a:r>
              <a:rPr lang="fr-FR" b="1" dirty="0"/>
              <a:t>éolienne</a:t>
            </a:r>
            <a:r>
              <a:rPr lang="fr-FR" dirty="0"/>
              <a:t> et </a:t>
            </a:r>
            <a:r>
              <a:rPr lang="fr-FR" b="1" dirty="0"/>
              <a:t>solaire</a:t>
            </a:r>
            <a:r>
              <a:rPr lang="fr-FR" dirty="0"/>
              <a:t>. Donc, le postulat précédemment mentionné est... </a:t>
            </a:r>
            <a:r>
              <a:rPr lang="fr-FR" b="1" dirty="0"/>
              <a:t>VRAI</a:t>
            </a:r>
            <a:r>
              <a:rPr lang="fr-FR" dirty="0"/>
              <a:t>. </a:t>
            </a:r>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27</a:t>
            </a:fld>
            <a:endParaRPr lang="fr-FR"/>
          </a:p>
        </p:txBody>
      </p:sp>
    </p:spTree>
    <p:extLst>
      <p:ext uri="{BB962C8B-B14F-4D97-AF65-F5344CB8AC3E}">
        <p14:creationId xmlns:p14="http://schemas.microsoft.com/office/powerpoint/2010/main" val="4021856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Voyons maintenant si en matière de </a:t>
            </a:r>
            <a:r>
              <a:rPr lang="fr-FR" b="1" dirty="0"/>
              <a:t>transition énergétique </a:t>
            </a:r>
            <a:r>
              <a:rPr lang="fr-FR" dirty="0"/>
              <a:t>l’hydraulique et le solaire sont suffisants !</a:t>
            </a:r>
          </a:p>
          <a:p>
            <a:endParaRPr lang="fr-FR" dirty="0"/>
          </a:p>
          <a:p>
            <a:r>
              <a:rPr lang="fr-FR" b="1" dirty="0"/>
              <a:t>L'énergie hydraulique et l'énergie solaire</a:t>
            </a:r>
            <a:r>
              <a:rPr lang="fr-FR" dirty="0"/>
              <a:t>, en hiver, fournissent moins d'électricité parce qu'une partie des précipitations tombe sous forme de neige, que les jours sont plus courts et le soleil plus bas... sans compter les périodes de brouillard en plaine et la neige recouvrant partiellement les panneaux solaires en altitude.</a:t>
            </a:r>
          </a:p>
          <a:p>
            <a:endParaRPr lang="fr-FR" dirty="0"/>
          </a:p>
          <a:p>
            <a:r>
              <a:rPr lang="fr-FR" dirty="0"/>
              <a:t>Pour ce qui est de </a:t>
            </a:r>
            <a:r>
              <a:rPr lang="fr-FR" b="1" dirty="0"/>
              <a:t>l'énergie éolienne</a:t>
            </a:r>
            <a:r>
              <a:rPr lang="fr-FR" dirty="0"/>
              <a:t>, c'est l'inverse. Etant donné que les vents sont plus forts en hiver, les éoliennes fournissent deux tiers de leur production à cette période de l'année. C'est précisément en hiver que nos besoins énergétiques sont les plus élevés.</a:t>
            </a:r>
          </a:p>
          <a:p>
            <a:endParaRPr lang="fr-FR" dirty="0"/>
          </a:p>
          <a:p>
            <a:r>
              <a:rPr lang="fr-FR" dirty="0"/>
              <a:t>Ainsi, le </a:t>
            </a:r>
            <a:r>
              <a:rPr lang="fr-FR" b="1" dirty="0"/>
              <a:t>solaire</a:t>
            </a:r>
            <a:r>
              <a:rPr lang="fr-FR" dirty="0"/>
              <a:t> ne produit en hiver que 25% de son potentiel maximal.</a:t>
            </a:r>
          </a:p>
          <a:p>
            <a:r>
              <a:rPr lang="fr-FR" b="1" dirty="0"/>
              <a:t>L'hydraulique</a:t>
            </a:r>
            <a:r>
              <a:rPr lang="fr-FR" dirty="0"/>
              <a:t> ne produit que 47% de son potentiel maximal en hiver. Quand les barrages sont vides, les turbines s'arrêtent.</a:t>
            </a:r>
          </a:p>
          <a:p>
            <a:r>
              <a:rPr lang="fr-FR" dirty="0"/>
              <a:t>Par contre, </a:t>
            </a:r>
            <a:r>
              <a:rPr lang="fr-FR" b="1" dirty="0"/>
              <a:t>l'éolien</a:t>
            </a:r>
            <a:r>
              <a:rPr lang="fr-FR" dirty="0"/>
              <a:t> produit 67% de sa production annuelle en hiver, lorsque nous manquons d’énergie suite à l’épuisement de nos barrages.</a:t>
            </a:r>
            <a:br>
              <a:rPr lang="fr-FR" dirty="0"/>
            </a:br>
            <a:br>
              <a:rPr lang="fr-FR" dirty="0"/>
            </a:br>
            <a:r>
              <a:rPr lang="fr-FR" b="1" dirty="0"/>
              <a:t>Conclusion</a:t>
            </a:r>
            <a:r>
              <a:rPr lang="fr-FR" dirty="0"/>
              <a:t> : </a:t>
            </a:r>
            <a:r>
              <a:rPr lang="fr-FR" b="1" dirty="0"/>
              <a:t>l'éolien</a:t>
            </a:r>
            <a:r>
              <a:rPr lang="fr-FR" dirty="0"/>
              <a:t> est un complément énergétique idéal au solaire et à l'hydraulique en hiver !</a:t>
            </a:r>
          </a:p>
          <a:p>
            <a:endParaRPr lang="fr-FR" dirty="0"/>
          </a:p>
          <a:p>
            <a:r>
              <a:rPr lang="fr-FR" dirty="0"/>
              <a:t>La réponse à la question si seuls le solaire et l'hydraulique suffisent pour réaliser la transition énergétique, la réponse est... </a:t>
            </a:r>
            <a:r>
              <a:rPr lang="fr-FR" b="1" dirty="0"/>
              <a:t>FAUX</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28</a:t>
            </a:fld>
            <a:endParaRPr lang="fr-FR"/>
          </a:p>
        </p:txBody>
      </p:sp>
    </p:spTree>
    <p:extLst>
      <p:ext uri="{BB962C8B-B14F-4D97-AF65-F5344CB8AC3E}">
        <p14:creationId xmlns:p14="http://schemas.microsoft.com/office/powerpoint/2010/main" val="1678226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Certains détracteurs prétendent que les </a:t>
            </a:r>
            <a:r>
              <a:rPr lang="fr-FR" b="1" dirty="0"/>
              <a:t>éoliennes produisent peu</a:t>
            </a:r>
            <a:r>
              <a:rPr lang="fr-FR" dirty="0"/>
              <a:t>. Alors, est-ce que vraiment les </a:t>
            </a:r>
            <a:r>
              <a:rPr lang="fr-FR" b="1" dirty="0"/>
              <a:t>éoliennes</a:t>
            </a:r>
            <a:r>
              <a:rPr lang="fr-FR" dirty="0"/>
              <a:t> produisent peu d'énergie ?</a:t>
            </a:r>
          </a:p>
          <a:p>
            <a:endParaRPr lang="fr-FR" dirty="0"/>
          </a:p>
          <a:p>
            <a:r>
              <a:rPr lang="fr-FR" dirty="0"/>
              <a:t>Prenons une </a:t>
            </a:r>
            <a:r>
              <a:rPr lang="fr-FR" b="1" dirty="0"/>
              <a:t>éolienne type Juvent au Mont Soleil </a:t>
            </a:r>
            <a:r>
              <a:rPr lang="fr-FR" dirty="0"/>
              <a:t>d’une puissance utile de 8 MW génère environ 5,3 GWhs d’électricité renouvelable par an. Cela permet d’alimenter en électricité renouvelable </a:t>
            </a:r>
            <a:r>
              <a:rPr lang="fr-FR" b="1" dirty="0"/>
              <a:t>5 00</a:t>
            </a:r>
            <a:r>
              <a:rPr lang="fr-FR" dirty="0"/>
              <a:t>0 </a:t>
            </a:r>
            <a:r>
              <a:rPr lang="fr-FR" b="1" dirty="0"/>
              <a:t>personnes</a:t>
            </a:r>
            <a:r>
              <a:rPr lang="fr-FR" dirty="0"/>
              <a:t> pendant </a:t>
            </a:r>
            <a:r>
              <a:rPr lang="fr-FR" b="1" dirty="0"/>
              <a:t>30 ans</a:t>
            </a:r>
            <a:r>
              <a:rPr lang="fr-FR" dirty="0"/>
              <a:t>, ce qui correspond grosso modo aux deux tiers du vallon de Saint-Imier... pendant au moins 30 ans.</a:t>
            </a:r>
          </a:p>
          <a:p>
            <a:endParaRPr lang="fr-FR" dirty="0"/>
          </a:p>
          <a:p>
            <a:r>
              <a:rPr lang="fr-FR" b="1" dirty="0"/>
              <a:t>Ou</a:t>
            </a:r>
            <a:r>
              <a:rPr lang="fr-FR" dirty="0"/>
              <a:t> alors, en Suisse elle produit de </a:t>
            </a:r>
            <a:r>
              <a:rPr lang="fr-FR" b="1" dirty="0"/>
              <a:t>l'électricité renouvelable </a:t>
            </a:r>
            <a:r>
              <a:rPr lang="fr-FR" dirty="0"/>
              <a:t>pour </a:t>
            </a:r>
            <a:r>
              <a:rPr lang="fr-FR" b="1" dirty="0"/>
              <a:t>2 200 voitures </a:t>
            </a:r>
            <a:r>
              <a:rPr lang="fr-FR" dirty="0"/>
              <a:t>qui roulent </a:t>
            </a:r>
            <a:r>
              <a:rPr lang="fr-FR" b="1" dirty="0"/>
              <a:t>13 500 km/an </a:t>
            </a:r>
            <a:r>
              <a:rPr lang="fr-FR" b="0" dirty="0"/>
              <a:t>avec une consommation moyenne de 18 kWh/100km </a:t>
            </a:r>
            <a:r>
              <a:rPr lang="fr-FR" dirty="0"/>
              <a:t>et ceci pendant </a:t>
            </a:r>
            <a:r>
              <a:rPr lang="fr-FR" b="1" dirty="0"/>
              <a:t>30 ans</a:t>
            </a:r>
            <a:r>
              <a:rPr lang="fr-FR" dirty="0"/>
              <a:t>. Pour information, la </a:t>
            </a:r>
            <a:r>
              <a:rPr lang="fr-FR" b="1" dirty="0"/>
              <a:t>moyenne suisse </a:t>
            </a:r>
            <a:r>
              <a:rPr lang="fr-FR" dirty="0"/>
              <a:t>selon le DETEC est de 13 500 km par voiture, ce qui est élevé par rapport à nos voisins.</a:t>
            </a:r>
          </a:p>
          <a:p>
            <a:endParaRPr lang="fr-FR" dirty="0"/>
          </a:p>
          <a:p>
            <a:r>
              <a:rPr lang="fr-FR" dirty="0"/>
              <a:t>Donc, la réponse à l'affirmation que les éoliennes produisent peu est donc... </a:t>
            </a:r>
            <a:r>
              <a:rPr lang="fr-FR" b="1" dirty="0"/>
              <a:t>FAUX</a:t>
            </a:r>
            <a:r>
              <a:rPr lang="fr-FR" dirty="0"/>
              <a:t>. </a:t>
            </a:r>
          </a:p>
          <a:p>
            <a:endParaRPr lang="fr-FR" dirty="0"/>
          </a:p>
          <a:p>
            <a:r>
              <a:rPr lang="fr-FR" dirty="0"/>
              <a:t>Le vent est certes une énergie diffuse comme vu précédemment, mais la production d'une seule grande éolienne suffit pour alimenter une petite ville en moyenne annuelle ou un gros village, voitures électriques comprises.</a:t>
            </a:r>
          </a:p>
          <a:p>
            <a:endParaRPr lang="fr-FR" dirty="0"/>
          </a:p>
          <a:p>
            <a:r>
              <a:rPr lang="fr-FR" b="1" dirty="0"/>
              <a:t>De plus</a:t>
            </a:r>
            <a:r>
              <a:rPr lang="fr-FR" dirty="0"/>
              <a:t>, une éolienne rembourse toute son </a:t>
            </a:r>
            <a:r>
              <a:rPr lang="fr-FR" b="1" dirty="0"/>
              <a:t>énergie grise </a:t>
            </a:r>
            <a:r>
              <a:rPr lang="fr-FR" dirty="0"/>
              <a:t>de la source à la source d’une valeur de </a:t>
            </a:r>
            <a:r>
              <a:rPr lang="fr-FR" b="1" dirty="0"/>
              <a:t>4,5 GWhs de la source à la source </a:t>
            </a:r>
            <a:r>
              <a:rPr lang="fr-FR" dirty="0"/>
              <a:t>en maximum </a:t>
            </a:r>
            <a:r>
              <a:rPr lang="fr-FR" b="1" dirty="0"/>
              <a:t>une année</a:t>
            </a:r>
            <a:r>
              <a:rPr lang="fr-FR" dirty="0"/>
              <a:t>, n'en déplaise à ses détracteurs.</a:t>
            </a:r>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29</a:t>
            </a:fld>
            <a:endParaRPr lang="fr-FR"/>
          </a:p>
        </p:txBody>
      </p:sp>
    </p:spTree>
    <p:extLst>
      <p:ext uri="{BB962C8B-B14F-4D97-AF65-F5344CB8AC3E}">
        <p14:creationId xmlns:p14="http://schemas.microsoft.com/office/powerpoint/2010/main" val="3958952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Qu’est-ce que c’est ? LE SOLEIL bien évidemment, source inépuisable d’énergie... pour au moins encore plusieurs milliards d’années. Pour paraphraser le slogan de la diapositive précédente, moi je dis : ‘Terrien, sans le Soleil, t’es rien non plus !’</a:t>
            </a:r>
          </a:p>
          <a:p>
            <a:endParaRPr lang="fr-FR" dirty="0"/>
          </a:p>
          <a:p>
            <a:r>
              <a:rPr lang="fr-FR" dirty="0"/>
              <a:t>En fait, en matière d’énergie renouvelable, il n’y en a véritablement que deux sur notre bonne vieille Terre. Hmm... je viens de citer le Soleil, mais quelle est la seconde énergie renouvelable ? A votre avis ?</a:t>
            </a:r>
          </a:p>
          <a:p>
            <a:endParaRPr lang="fr-FR" dirty="0"/>
          </a:p>
          <a:p>
            <a:r>
              <a:rPr lang="fr-FR" dirty="0"/>
              <a:t>La deuxième, c’est l’énergie qui provient de la Terre elle-même. On l’appelle l’énergie géothermique... pour une durée difficilement chiffrable mais supérieure à au moins 1 milliard d’année.</a:t>
            </a:r>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3</a:t>
            </a:fld>
            <a:endParaRPr lang="fr-FR"/>
          </a:p>
        </p:txBody>
      </p:sp>
    </p:spTree>
    <p:extLst>
      <p:ext uri="{BB962C8B-B14F-4D97-AF65-F5344CB8AC3E}">
        <p14:creationId xmlns:p14="http://schemas.microsoft.com/office/powerpoint/2010/main" val="803383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guise de conclusion, voici les mots d’un philosophe canadien, Marshall McLuhan. « Il n’y a pas de passagers sur le vaisseau Terre. Nous sommes tous des membres d’équipages ! » </a:t>
            </a:r>
          </a:p>
          <a:p>
            <a:r>
              <a:rPr lang="fr-FR" dirty="0"/>
              <a:t>Nicolas Hulot précise avec raison que «  dans l’univers, la vie n’est pas la norme, elle est l’exception ! » Bien sûr en disant cela il pense à la planète Terre, petite tête d’épingle bleutée. Ceci nous ramène à la citation anonyme du début : « Terrien, sans la Terre, t’es rien ! » Hmm... Alors ménage-là. On a tout ce qu’il faut...</a:t>
            </a:r>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30</a:t>
            </a:fld>
            <a:endParaRPr lang="fr-FR"/>
          </a:p>
        </p:txBody>
      </p:sp>
    </p:spTree>
    <p:extLst>
      <p:ext uri="{BB962C8B-B14F-4D97-AF65-F5344CB8AC3E}">
        <p14:creationId xmlns:p14="http://schemas.microsoft.com/office/powerpoint/2010/main" val="2017833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vous remercie de votre attention et de votre patience. Si vous souhaitez une copie de la présentation, merci de me laisser votre e-mail.</a:t>
            </a:r>
          </a:p>
          <a:p>
            <a:endParaRPr lang="fr-FR" dirty="0"/>
          </a:p>
          <a:p>
            <a:r>
              <a:rPr lang="fr-FR" dirty="0"/>
              <a:t>Et maintenant,  « Bon appétit ! »</a:t>
            </a:r>
          </a:p>
          <a:p>
            <a:endParaRPr lang="fr-FR" dirty="0"/>
          </a:p>
          <a:p>
            <a:r>
              <a:rPr lang="fr-FR" dirty="0"/>
              <a:t>Merci d’aider le comité à la remise en place des tables pour une petite collation en toute amitié. Ceux qui le souhaitent, peuvent m’aborder pour poser d’autres questions s’ils le désirent.</a:t>
            </a:r>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31</a:t>
            </a:fld>
            <a:endParaRPr lang="fr-FR"/>
          </a:p>
        </p:txBody>
      </p:sp>
    </p:spTree>
    <p:extLst>
      <p:ext uri="{BB962C8B-B14F-4D97-AF65-F5344CB8AC3E}">
        <p14:creationId xmlns:p14="http://schemas.microsoft.com/office/powerpoint/2010/main" val="6194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L’objectif de ma présentation c’est de vous expliquer non seulement à quoi servent les énergies renouvelables mais aussi de vous montrer qu’il est tout à fait réaliste de se passer des énergies fossiles et nucléaires, sous réserve de faire fonctionner différentes énergies en complémentarité. Il y a donc 4 objectifs.</a:t>
            </a:r>
          </a:p>
          <a:p>
            <a:endParaRPr lang="fr-FR" dirty="0"/>
          </a:p>
          <a:p>
            <a:r>
              <a:rPr lang="fr-FR" dirty="0"/>
              <a:t>Tout d’abord, il y faut par tous les moyens </a:t>
            </a:r>
            <a:r>
              <a:rPr lang="fr-FR" b="1" i="0" baseline="0" dirty="0"/>
              <a:t>réduire notre empreinte carbone</a:t>
            </a:r>
            <a:r>
              <a:rPr lang="fr-FR" dirty="0"/>
              <a:t>. Je ne dis pas ‘essayer de réduire’ mais bel et bien de ‘réduire par tous les moyens’. Seules des énergies propres ET renouvelables peuvent nous permettre d’atteindre cet objectif. Mais y en a-t-il assez ?</a:t>
            </a:r>
          </a:p>
          <a:p>
            <a:endParaRPr lang="fr-FR" dirty="0"/>
          </a:p>
          <a:p>
            <a:r>
              <a:rPr lang="fr-FR" dirty="0"/>
              <a:t>Ensuite, différents incidents géopolitiques dont la récente guerre en Ukraine montre qu’il faut </a:t>
            </a:r>
            <a:r>
              <a:rPr lang="fr-FR" b="1" i="0" baseline="0" dirty="0"/>
              <a:t>diminuer notre dépendance vis-à-vis de l’étranger</a:t>
            </a:r>
            <a:r>
              <a:rPr lang="fr-FR" dirty="0"/>
              <a:t>. Les énergies renouvelables peuvent-elles y parvenir en totalité ?</a:t>
            </a:r>
          </a:p>
          <a:p>
            <a:endParaRPr lang="fr-FR" dirty="0"/>
          </a:p>
          <a:p>
            <a:r>
              <a:rPr lang="fr-FR" dirty="0"/>
              <a:t>Troisièmement, il faut </a:t>
            </a:r>
            <a:r>
              <a:rPr lang="fr-FR" b="1" i="0" baseline="0" dirty="0"/>
              <a:t>combattre le changement climatique</a:t>
            </a:r>
            <a:r>
              <a:rPr lang="fr-FR" dirty="0"/>
              <a:t>, sinon la vie sur Terre va devenir improbable pour l’être humain. Si l’on dépasse 2°C d’augmentation de température vs. 1900, les primes d’assurances deviendront impayables tant les sinistres vont devenir coûteux selon le PDG d’Axa. Selon lui, chaque °C de température multiplie par 2 les primes d’assurances. Donc, si on vise 2°C d’ici la fin du 21</a:t>
            </a:r>
            <a:r>
              <a:rPr lang="fr-FR" baseline="30000" dirty="0"/>
              <a:t>ème</a:t>
            </a:r>
            <a:r>
              <a:rPr lang="fr-FR" dirty="0"/>
              <a:t> siècle, les primes augmentent de 800%. Si elles passent à 3°C, elles augmentent de 1600 %.</a:t>
            </a:r>
          </a:p>
          <a:p>
            <a:endParaRPr lang="fr-FR" dirty="0"/>
          </a:p>
          <a:p>
            <a:r>
              <a:rPr lang="fr-FR" dirty="0"/>
              <a:t>Finalement, investir dans les énergies renouvelables permet de </a:t>
            </a:r>
            <a:r>
              <a:rPr lang="fr-FR" b="1" dirty="0"/>
              <a:t>réaliser des revenus</a:t>
            </a:r>
            <a:r>
              <a:rPr lang="fr-FR" dirty="0"/>
              <a:t>. Par exemple, la Suisse dépense chaque année 11 milliards de CHF pour acheter du pétrole et du gaz aux pays du Golfe, à la Libye et à la Russie, alors, pourquoi ne pas garder et faire fructifier cet argent en Suisse, par exemple en investissant dans le stockage d’énergie... ou en devenant exportateur d’énergie ?</a:t>
            </a:r>
          </a:p>
          <a:p>
            <a:endParaRPr lang="fr-FR" dirty="0"/>
          </a:p>
          <a:p>
            <a:r>
              <a:rPr lang="fr-FR" dirty="0"/>
              <a:t>Bon, passons maintenant aux choses sérieuses.</a:t>
            </a:r>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4</a:t>
            </a:fld>
            <a:endParaRPr lang="fr-FR"/>
          </a:p>
        </p:txBody>
      </p:sp>
    </p:spTree>
    <p:extLst>
      <p:ext uri="{BB962C8B-B14F-4D97-AF65-F5344CB8AC3E}">
        <p14:creationId xmlns:p14="http://schemas.microsoft.com/office/powerpoint/2010/main" val="52045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b="0" i="0" u="none" strike="noStrike" dirty="0">
                <a:solidFill>
                  <a:srgbClr val="000000"/>
                </a:solidFill>
                <a:effectLst/>
                <a:latin typeface="Inter"/>
              </a:rPr>
              <a:t>En guise d’introduction, voyons quelles sont les observations sur le </a:t>
            </a:r>
            <a:r>
              <a:rPr lang="fr-CH" b="1" i="0" u="none" strike="noStrike" dirty="0">
                <a:solidFill>
                  <a:srgbClr val="000000"/>
                </a:solidFill>
                <a:effectLst/>
                <a:latin typeface="Inter"/>
              </a:rPr>
              <a:t>réchauffement climatique</a:t>
            </a:r>
            <a:r>
              <a:rPr lang="fr-CH" b="0" i="0" u="none" strike="noStrike" dirty="0">
                <a:solidFill>
                  <a:srgbClr val="000000"/>
                </a:solidFill>
                <a:effectLst/>
                <a:latin typeface="Inter"/>
              </a:rPr>
              <a:t> auquel on peut ajouter le caractère limité des combustibles fossiles, facilement accessibles, locaux et sûrs, qui nous incitent à nous demander ce qui nous attend après les combustibles fossiles. À quoi ressemblera la vie après les combustibles fossiles ?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fr-CH" b="0" i="0" u="none" strike="noStrike" dirty="0">
              <a:solidFill>
                <a:srgbClr val="000000"/>
              </a:solidFill>
              <a:effectLst/>
              <a:latin typeface="Inter"/>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r-CH" b="0" i="0" u="none" strike="noStrike" dirty="0">
                <a:solidFill>
                  <a:srgbClr val="000000"/>
                </a:solidFill>
                <a:effectLst/>
                <a:latin typeface="Inter"/>
              </a:rPr>
              <a:t>Ne devrions-nous pas réfléchir sérieusement à la manière d'abandonner les combustibles fossiles ?" Lorsque l'on parle de la vie après les combustibles fossiles et de l'action limitant le changement climatique, je pense qu'il y a beaucoup de blabla, beaucoup de greenwashing (écoblanchiment), beaucoup de publicité mensongère, et je me sens le devoir, en tant qu’ingénieur, d'essayer de guider les gens autour de ce baratin et de les aider à comprendre les actions qui font vraiment la différence, et de se concentrer sur les idées qui s'ajoutent les unes aux autres.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fr-CH" b="0" i="0" u="none" strike="noStrike" dirty="0">
              <a:solidFill>
                <a:srgbClr val="000000"/>
              </a:solidFill>
              <a:effectLst/>
              <a:latin typeface="Inter"/>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r-CH" b="0" i="0" u="none" strike="noStrike" dirty="0">
                <a:solidFill>
                  <a:srgbClr val="000000"/>
                </a:solidFill>
                <a:effectLst/>
                <a:latin typeface="Inter"/>
              </a:rPr>
              <a:t>Voici donc l’estimation du GIEC selon ce que l’humanité fera. Je dis bien «fera» et non «décide de faire». Les COP décident de ce qu’il faudrait faire et les gouvernements font... ou ne font pas. Et c’est plutôt «ne font pas», Suisse comprise. Raison pour laquelle une certaine </a:t>
            </a:r>
            <a:r>
              <a:rPr lang="fr-CH" b="1" i="0" u="none" strike="noStrike" dirty="0">
                <a:solidFill>
                  <a:srgbClr val="000000"/>
                </a:solidFill>
                <a:effectLst/>
                <a:latin typeface="Inter"/>
              </a:rPr>
              <a:t>Greta</a:t>
            </a:r>
            <a:r>
              <a:rPr lang="fr-CH" b="0" i="0" u="none" strike="noStrike" dirty="0">
                <a:solidFill>
                  <a:srgbClr val="000000"/>
                </a:solidFill>
                <a:effectLst/>
                <a:latin typeface="Inter"/>
              </a:rPr>
              <a:t> s’est engagée dans les différentes COP puis devant l’inutilité de celles-ci, y a renoncé... de son plein gré.</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fr-CH" b="0" i="0" u="none" strike="noStrike" dirty="0">
              <a:solidFill>
                <a:srgbClr val="000000"/>
              </a:solidFill>
              <a:effectLst/>
              <a:latin typeface="Inter"/>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r-CH" b="0" i="0" u="none" strike="noStrike" dirty="0">
                <a:solidFill>
                  <a:srgbClr val="000000"/>
                </a:solidFill>
                <a:effectLst/>
                <a:latin typeface="Inter"/>
              </a:rPr>
              <a:t>Hmm... devons-nous considérer que cela ne nous concerne pas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fr-CH" b="0" i="0" u="none" strike="noStrike" dirty="0">
              <a:solidFill>
                <a:srgbClr val="000000"/>
              </a:solidFill>
              <a:effectLst/>
              <a:latin typeface="Inter"/>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r-CH" b="0" i="0" u="none" strike="noStrike" dirty="0">
                <a:solidFill>
                  <a:srgbClr val="000000"/>
                </a:solidFill>
                <a:effectLst/>
                <a:latin typeface="Inter"/>
              </a:rPr>
              <a:t>Voici un résumé de notre </a:t>
            </a:r>
            <a:r>
              <a:rPr lang="fr-CH" b="1" i="0" u="none" strike="noStrike" dirty="0">
                <a:solidFill>
                  <a:srgbClr val="000000"/>
                </a:solidFill>
                <a:effectLst/>
                <a:latin typeface="Inter"/>
              </a:rPr>
              <a:t>consommation suisse</a:t>
            </a:r>
            <a:r>
              <a:rPr lang="fr-CH" b="0" i="0" u="none" strike="noStrike" dirty="0">
                <a:solidFill>
                  <a:srgbClr val="000000"/>
                </a:solidFill>
                <a:effectLst/>
                <a:latin typeface="Inter"/>
              </a:rPr>
              <a:t> avec la production d’électricité puisque nous vivons la troisième révolution industrielle après celles du charbon et du pétrole. </a:t>
            </a:r>
            <a:r>
              <a:rPr lang="fr-CH" b="1" i="0" u="none" strike="noStrike" dirty="0">
                <a:solidFill>
                  <a:srgbClr val="000000"/>
                </a:solidFill>
                <a:effectLst/>
                <a:latin typeface="Inter"/>
              </a:rPr>
              <a:t>Des faits</a:t>
            </a:r>
            <a:r>
              <a:rPr lang="fr-CH" b="0" i="0" u="none" strike="noStrike" dirty="0">
                <a:solidFill>
                  <a:srgbClr val="000000"/>
                </a:solidFill>
                <a:effectLst/>
                <a:latin typeface="Inter"/>
              </a:rPr>
              <a:t>, rien que des faits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fr-CH" b="0" i="0" u="none" strike="noStrike" dirty="0">
              <a:solidFill>
                <a:srgbClr val="000000"/>
              </a:solidFill>
              <a:effectLst/>
              <a:latin typeface="Inter"/>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r-CH" b="0" i="0" u="none" strike="noStrike" dirty="0">
                <a:solidFill>
                  <a:srgbClr val="000000"/>
                </a:solidFill>
                <a:effectLst/>
                <a:latin typeface="Inter"/>
              </a:rPr>
              <a:t>La consommation énergétique totale suisse est de l’ordre de </a:t>
            </a:r>
            <a:r>
              <a:rPr lang="fr-CH" b="1" i="0" u="none" strike="noStrike" dirty="0">
                <a:solidFill>
                  <a:srgbClr val="000000"/>
                </a:solidFill>
                <a:effectLst/>
                <a:latin typeface="Inter"/>
              </a:rPr>
              <a:t>195 TWh</a:t>
            </a:r>
            <a:r>
              <a:rPr lang="fr-CH" b="0" i="0" u="none" strike="noStrike" dirty="0">
                <a:solidFill>
                  <a:srgbClr val="000000"/>
                </a:solidFill>
                <a:effectLst/>
                <a:latin typeface="Inter"/>
              </a:rPr>
              <a:t>. D’ici 2050, il faudra convertir en électricité environ </a:t>
            </a:r>
            <a:r>
              <a:rPr lang="fr-CH" b="1" i="0" u="none" strike="noStrike" dirty="0">
                <a:solidFill>
                  <a:srgbClr val="000000"/>
                </a:solidFill>
                <a:effectLst/>
                <a:latin typeface="Inter"/>
              </a:rPr>
              <a:t>95 TWh d’énergie fossile</a:t>
            </a:r>
            <a:r>
              <a:rPr lang="fr-CH" b="0" i="0" u="none" strike="noStrike" dirty="0">
                <a:solidFill>
                  <a:srgbClr val="000000"/>
                </a:solidFill>
                <a:effectLst/>
                <a:latin typeface="Inter"/>
              </a:rPr>
              <a:t>, principalement du pétrole et du gaz. Il faudra également convertir à terme environ 40 TWh de nucléaire suite à l’arrêt programmé des centrales nucléaires.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fr-CH" b="0" i="0" u="none" strike="noStrike" dirty="0">
              <a:solidFill>
                <a:srgbClr val="000000"/>
              </a:solidFill>
              <a:effectLst/>
              <a:latin typeface="Inter"/>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r-CH" b="0" i="0" u="none" strike="noStrike" dirty="0">
                <a:solidFill>
                  <a:srgbClr val="000000"/>
                </a:solidFill>
                <a:effectLst/>
                <a:latin typeface="Inter"/>
              </a:rPr>
              <a:t>Au total cela représente environ </a:t>
            </a:r>
            <a:r>
              <a:rPr lang="fr-CH" b="1" i="0" u="none" strike="noStrike" dirty="0">
                <a:solidFill>
                  <a:srgbClr val="000000"/>
                </a:solidFill>
                <a:effectLst/>
                <a:latin typeface="Inter"/>
              </a:rPr>
              <a:t>135 TWh d’électricité supplémentaire</a:t>
            </a:r>
            <a:r>
              <a:rPr lang="fr-CH" b="0" i="0" u="none" strike="noStrike" dirty="0">
                <a:solidFill>
                  <a:srgbClr val="000000"/>
                </a:solidFill>
                <a:effectLst/>
                <a:latin typeface="Inter"/>
              </a:rPr>
              <a:t>. Heureusement, comme je vous le montrerai plus tard, on pourra se contenter de la moitié pour plusieurs raisons dont par exemple, le passage à la voiture électrique qui consomme 2 tiers d’énergie en moins qu’un véhicule thermique, mais aussi grâce à la meilleure isolation thermique des bâtiments et au remplacement des chaudières à mazout par des pompes à chaleur au COP 3 voir 4 (coefficient de performance, rien à voir avec les conférences COP).</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fr-CH" b="0" i="0" u="none" strike="noStrike" dirty="0">
              <a:solidFill>
                <a:srgbClr val="000000"/>
              </a:solidFill>
              <a:effectLst/>
              <a:latin typeface="Inter"/>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fr-CH" b="0" i="0" u="none" strike="noStrike" dirty="0">
              <a:solidFill>
                <a:srgbClr val="000000"/>
              </a:solidFill>
              <a:effectLst/>
              <a:latin typeface="Inter"/>
            </a:endParaRPr>
          </a:p>
        </p:txBody>
      </p:sp>
      <p:sp>
        <p:nvSpPr>
          <p:cNvPr id="4" name="Espace réservé du numéro de diapositive 3"/>
          <p:cNvSpPr>
            <a:spLocks noGrp="1"/>
          </p:cNvSpPr>
          <p:nvPr>
            <p:ph type="sldNum" sz="quarter" idx="5"/>
          </p:nvPr>
        </p:nvSpPr>
        <p:spPr/>
        <p:txBody>
          <a:bodyPr/>
          <a:lstStyle/>
          <a:p>
            <a:fld id="{25360602-C3C8-C848-9D29-AE22139CB61A}" type="slidenum">
              <a:rPr lang="fr-FR" smtClean="0"/>
              <a:t>5</a:t>
            </a:fld>
            <a:endParaRPr lang="fr-FR"/>
          </a:p>
        </p:txBody>
      </p:sp>
    </p:spTree>
    <p:extLst>
      <p:ext uri="{BB962C8B-B14F-4D97-AF65-F5344CB8AC3E}">
        <p14:creationId xmlns:p14="http://schemas.microsoft.com/office/powerpoint/2010/main" val="321899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Après ces quelques explications sur les énergies renouvelables, quel est donc la </a:t>
            </a:r>
            <a:r>
              <a:rPr lang="fr-FR" b="1" dirty="0"/>
              <a:t>magnitude de la future transition énergétique</a:t>
            </a:r>
            <a:r>
              <a:rPr lang="fr-FR" dirty="0"/>
              <a:t> ? Autrement dit, aurons-nous suffisamment d’énergie verte pour effectuer la transition énergétique d’ici 2050 ?</a:t>
            </a:r>
          </a:p>
          <a:p>
            <a:endParaRPr lang="fr-FR" dirty="0"/>
          </a:p>
          <a:p>
            <a:r>
              <a:rPr lang="fr-FR" dirty="0"/>
              <a:t>Cette </a:t>
            </a:r>
            <a:r>
              <a:rPr lang="fr-FR" b="0" dirty="0"/>
              <a:t>infographie</a:t>
            </a:r>
            <a:r>
              <a:rPr lang="fr-FR" dirty="0"/>
              <a:t> de la confédération montre la provenance des </a:t>
            </a:r>
            <a:r>
              <a:rPr lang="fr-FR" b="1" dirty="0"/>
              <a:t>différentes sources d’énergie utilisées en Suisse</a:t>
            </a:r>
            <a:r>
              <a:rPr lang="fr-FR" dirty="0"/>
              <a:t>. </a:t>
            </a:r>
          </a:p>
          <a:p>
            <a:endParaRPr lang="fr-FR" dirty="0"/>
          </a:p>
          <a:p>
            <a:r>
              <a:rPr lang="fr-FR" dirty="0"/>
              <a:t>En matière de consommation brute, le pétrole représente 36%, l’énergie nucléaire 20%, l’hydraulique 14%, le gaz 13% et le solde environ 17%. Ce dernier chiffre inclus le renouvelable, le bois, le chauffage à distance...</a:t>
            </a:r>
          </a:p>
          <a:p>
            <a:endParaRPr lang="fr-FR" dirty="0"/>
          </a:p>
          <a:p>
            <a:r>
              <a:rPr lang="fr-FR" dirty="0"/>
              <a:t>La production d’électricité provient à 62% des centrales hydrauliques, à 29% des centrales nucléaires et 9% des installations renouvelables et des centrales thermiques conventionnelles.</a:t>
            </a:r>
          </a:p>
          <a:p>
            <a:endParaRPr lang="fr-FR" dirty="0"/>
          </a:p>
          <a:p>
            <a:r>
              <a:rPr lang="fr-FR" dirty="0"/>
              <a:t>Pour réaliser la transition, il faut remplacer le </a:t>
            </a:r>
            <a:r>
              <a:rPr lang="fr-FR" b="1" dirty="0"/>
              <a:t>pétrole</a:t>
            </a:r>
            <a:r>
              <a:rPr lang="fr-FR" dirty="0"/>
              <a:t>, ultérieurement </a:t>
            </a:r>
            <a:r>
              <a:rPr lang="fr-FR" b="1" dirty="0"/>
              <a:t>l’énergie nucléaire</a:t>
            </a:r>
            <a:r>
              <a:rPr lang="fr-FR" dirty="0"/>
              <a:t>, mais aussi le </a:t>
            </a:r>
            <a:r>
              <a:rPr lang="fr-FR" b="1" dirty="0"/>
              <a:t>gaz</a:t>
            </a:r>
            <a:r>
              <a:rPr lang="fr-FR" dirty="0"/>
              <a:t> et environ la moitié des énergies classées sous </a:t>
            </a:r>
            <a:r>
              <a:rPr lang="fr-FR" b="1" dirty="0"/>
              <a:t>autres</a:t>
            </a:r>
            <a:r>
              <a:rPr lang="fr-FR" dirty="0"/>
              <a:t>. On retrouve les </a:t>
            </a:r>
            <a:r>
              <a:rPr lang="fr-FR" b="1" dirty="0"/>
              <a:t>centrales nucléaires </a:t>
            </a:r>
            <a:r>
              <a:rPr lang="fr-FR" dirty="0"/>
              <a:t>ainsi que les centrales thermiques conventionnelles qui doivent aussi céder le pas aux énergies renouvelables. Concernant les centrales thermiques, elles ne seront pas démantelées mais gardées en réserve, à l’inverse des centrales nucléaires.</a:t>
            </a:r>
          </a:p>
          <a:p>
            <a:endParaRPr lang="fr-FR" dirty="0"/>
          </a:p>
          <a:p>
            <a:r>
              <a:rPr lang="fr-FR" dirty="0"/>
              <a:t>Si tu additionnes toutes les surfaces rouges hachurées, le total des énergies </a:t>
            </a:r>
            <a:r>
              <a:rPr lang="fr-FR" b="1" dirty="0"/>
              <a:t>à transitionner </a:t>
            </a:r>
            <a:r>
              <a:rPr lang="fr-FR" dirty="0"/>
              <a:t>représentent environ </a:t>
            </a:r>
            <a:r>
              <a:rPr lang="fr-FR" b="1" dirty="0"/>
              <a:t>69%</a:t>
            </a:r>
            <a:r>
              <a:rPr lang="fr-FR" dirty="0"/>
              <a:t> de notre consommation actuelle. Mais heureusement, la sobriété passera par là. Grâce à la meilleure isolation des bâtiments, le passage à l’électromobilité, les LED, toutes les nouvelles machines électriques plus performantes, j’en passe et des meilleures... permettra de descendre cette valeur de 77% à 35%, rendant la transition énergétique supportable par les énergies vertes.</a:t>
            </a:r>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6</a:t>
            </a:fld>
            <a:endParaRPr lang="fr-FR"/>
          </a:p>
        </p:txBody>
      </p:sp>
    </p:spTree>
    <p:extLst>
      <p:ext uri="{BB962C8B-B14F-4D97-AF65-F5344CB8AC3E}">
        <p14:creationId xmlns:p14="http://schemas.microsoft.com/office/powerpoint/2010/main" val="94351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b="0" dirty="0">
                <a:effectLst/>
                <a:latin typeface="Frutiger"/>
              </a:rPr>
              <a:t>On peut considérer que le réchauffement climatique, c’est du mensonge. Hmm... est-ce bien du bidon ?</a:t>
            </a:r>
          </a:p>
          <a:p>
            <a:endParaRPr lang="fr-CH" sz="1200" b="0" dirty="0">
              <a:effectLst/>
              <a:latin typeface="Frutiger"/>
            </a:endParaRPr>
          </a:p>
          <a:p>
            <a:r>
              <a:rPr lang="fr-CH" sz="1200" b="0" dirty="0">
                <a:effectLst/>
                <a:latin typeface="Frutiger"/>
              </a:rPr>
              <a:t>Voici selon MétéoSuisse les </a:t>
            </a:r>
            <a:r>
              <a:rPr lang="fr-CH" sz="1200" b="1" dirty="0">
                <a:effectLst/>
                <a:latin typeface="Frutiger"/>
              </a:rPr>
              <a:t>écarts de température </a:t>
            </a:r>
            <a:r>
              <a:rPr lang="fr-CH" sz="1200" b="0" dirty="0">
                <a:effectLst/>
                <a:latin typeface="Frutiger"/>
              </a:rPr>
              <a:t>par rapport à la </a:t>
            </a:r>
            <a:r>
              <a:rPr lang="fr-CH" sz="1200" b="1" dirty="0">
                <a:effectLst/>
                <a:latin typeface="Frutiger"/>
              </a:rPr>
              <a:t>moyenne 1960–1989 </a:t>
            </a:r>
            <a:r>
              <a:rPr lang="fr-CH" sz="1200" b="0" dirty="0">
                <a:effectLst/>
                <a:latin typeface="Frutiger"/>
              </a:rPr>
              <a:t>en Suisse, ceci pour chaque année depuis </a:t>
            </a:r>
            <a:r>
              <a:rPr lang="fr-CH" sz="1200" b="1" dirty="0">
                <a:effectLst/>
                <a:latin typeface="Frutiger"/>
              </a:rPr>
              <a:t>1864</a:t>
            </a:r>
            <a:r>
              <a:rPr lang="fr-CH" sz="1200" b="0" dirty="0">
                <a:effectLst/>
                <a:latin typeface="Frutiger"/>
              </a:rPr>
              <a:t> jusqu’en </a:t>
            </a:r>
            <a:r>
              <a:rPr lang="fr-CH" sz="1200" b="1" dirty="0">
                <a:effectLst/>
                <a:latin typeface="Frutiger"/>
              </a:rPr>
              <a:t>2022</a:t>
            </a:r>
            <a:r>
              <a:rPr lang="fr-CH" sz="1200" b="0" dirty="0">
                <a:effectLst/>
                <a:latin typeface="Frutiger"/>
              </a:rPr>
              <a:t> Les années en dessous de la moyenne sont en bleu, les années au-dessus de la moyenne sont en rouge comme le montre l’</a:t>
            </a:r>
            <a:r>
              <a:rPr lang="fr-CH" sz="1200" b="1" dirty="0">
                <a:effectLst/>
                <a:latin typeface="Frutiger"/>
              </a:rPr>
              <a:t>échelle des écarts de température</a:t>
            </a:r>
            <a:r>
              <a:rPr lang="fr-CH" sz="1200" b="0" dirty="0">
                <a:effectLst/>
                <a:latin typeface="Frutiger"/>
              </a:rPr>
              <a:t>. Pour bien comprendre, celle-ci passe de -2,5°C en bleu foncé à +2,5°C en rouge foncé. Globalement, on peut constater que les températures moyenne ne font que se réchauffer depuis le XIXème siècle. A quelques exceptions près, vous pouvez constater que depuis 1990, l’augmentation est très marquée et devient de plus en plus rouge... foncé.</a:t>
            </a:r>
          </a:p>
          <a:p>
            <a:endParaRPr lang="fr-CH" sz="1200" b="0" dirty="0">
              <a:effectLst/>
              <a:latin typeface="Frutiger"/>
            </a:endParaRPr>
          </a:p>
          <a:p>
            <a:r>
              <a:rPr lang="fr-CH" sz="1200" b="0" dirty="0">
                <a:effectLst/>
                <a:latin typeface="Frutiger"/>
              </a:rPr>
              <a:t>Voici encore les </a:t>
            </a:r>
            <a:r>
              <a:rPr lang="fr-CH" sz="1200" b="1" dirty="0">
                <a:effectLst/>
                <a:latin typeface="Frutiger"/>
              </a:rPr>
              <a:t>écarts de température par décennie </a:t>
            </a:r>
            <a:r>
              <a:rPr lang="fr-CH" sz="1200" b="0" dirty="0">
                <a:effectLst/>
                <a:latin typeface="Frutiger"/>
              </a:rPr>
              <a:t>et qui sont représentés sous forme de barres en bleu ou en rouge. Ici, on constate que dès les années 1920’, les températures moyennes ont augmenté de 0.5°C jusque dans les années 70’. Depuis, on s’est pris en moyenne 0,5°C par décennie</a:t>
            </a:r>
            <a:r>
              <a:rPr lang="fr-FR" sz="1200" b="0" dirty="0">
                <a:effectLst/>
                <a:latin typeface="Frutiger"/>
              </a:rPr>
              <a:t> pour atteindre 2°C dès les années 2020. Le phénomène est particulièrement marqué dans le Jura et les Alpes. Et qu’en sera-t-il en </a:t>
            </a:r>
            <a:r>
              <a:rPr lang="fr-FR" sz="1200" b="1" dirty="0">
                <a:effectLst/>
                <a:latin typeface="Frutiger"/>
              </a:rPr>
              <a:t>2023</a:t>
            </a:r>
            <a:r>
              <a:rPr lang="fr-FR" sz="1200" b="0" dirty="0">
                <a:effectLst/>
                <a:latin typeface="Frutiger"/>
              </a:rPr>
              <a:t> ? Ce qui est sûr, c’est que l’hiver a été particulièrement chaud et pratiquement pas de ski aux Savagnières. </a:t>
            </a:r>
            <a:r>
              <a:rPr lang="fr-FR" sz="1200" b="1" dirty="0">
                <a:effectLst/>
                <a:latin typeface="Frutiger"/>
              </a:rPr>
              <a:t>On ne sait pas</a:t>
            </a:r>
            <a:r>
              <a:rPr lang="fr-FR" sz="1200" b="0" dirty="0">
                <a:effectLst/>
                <a:latin typeface="Frutiger"/>
              </a:rPr>
              <a:t> ce qu’il en sera cet été... mais cela s’annonce déjà rouge.</a:t>
            </a:r>
          </a:p>
          <a:p>
            <a:endParaRPr lang="fr-FR" sz="1200" b="0" dirty="0">
              <a:effectLst/>
              <a:latin typeface="Frutiger"/>
            </a:endParaRPr>
          </a:p>
          <a:p>
            <a:r>
              <a:rPr lang="fr-FR" sz="1200" b="0" dirty="0">
                <a:effectLst/>
                <a:latin typeface="Frutiger"/>
              </a:rPr>
              <a:t>Hmm... Le dérèglement du climat, ce n’est donc pas une plaisanterie. Alors, voyons quels sont les moyens à notre disposition pour contrer cet effet du réchauffement. </a:t>
            </a:r>
            <a:r>
              <a:rPr lang="fr-FR" b="0" dirty="0"/>
              <a:t>Je vais donc vous démontrer comment on peut se limiter à l’aide d’une simple équation du 1</a:t>
            </a:r>
            <a:r>
              <a:rPr lang="fr-FR" b="0" baseline="30000" dirty="0"/>
              <a:t>er</a:t>
            </a:r>
            <a:r>
              <a:rPr lang="fr-FR" b="0" dirty="0"/>
              <a:t> degré, niveau école primaire.</a:t>
            </a:r>
            <a:endParaRPr lang="fr-CH" sz="1200" dirty="0"/>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7</a:t>
            </a:fld>
            <a:endParaRPr lang="fr-FR"/>
          </a:p>
        </p:txBody>
      </p:sp>
    </p:spTree>
    <p:extLst>
      <p:ext uri="{BB962C8B-B14F-4D97-AF65-F5344CB8AC3E}">
        <p14:creationId xmlns:p14="http://schemas.microsoft.com/office/powerpoint/2010/main" val="2302921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CH" dirty="0">
                <a:solidFill>
                  <a:srgbClr val="4C4C4C"/>
                </a:solidFill>
                <a:effectLst/>
                <a:latin typeface="Helvetica" pitchFamily="2" charset="0"/>
              </a:rPr>
              <a:t>Le CO</a:t>
            </a:r>
            <a:r>
              <a:rPr lang="fr-CH" baseline="-25000" dirty="0">
                <a:solidFill>
                  <a:srgbClr val="4C4C4C"/>
                </a:solidFill>
                <a:effectLst/>
                <a:latin typeface="Helvetica" pitchFamily="2" charset="0"/>
              </a:rPr>
              <a:t>2</a:t>
            </a:r>
            <a:r>
              <a:rPr lang="fr-CH" dirty="0">
                <a:solidFill>
                  <a:srgbClr val="4C4C4C"/>
                </a:solidFill>
                <a:effectLst/>
                <a:latin typeface="Helvetica" pitchFamily="2" charset="0"/>
              </a:rPr>
              <a:t> réchauffe la planète et selon </a:t>
            </a:r>
            <a:r>
              <a:rPr lang="fr-CH" b="1" dirty="0">
                <a:solidFill>
                  <a:srgbClr val="37B48C"/>
                </a:solidFill>
                <a:effectLst/>
                <a:latin typeface="Helvetica" pitchFamily="2" charset="0"/>
              </a:rPr>
              <a:t>Jancovici 2021</a:t>
            </a:r>
            <a:r>
              <a:rPr lang="fr-CH" dirty="0">
                <a:solidFill>
                  <a:srgbClr val="4C4C4C"/>
                </a:solidFill>
                <a:effectLst/>
                <a:latin typeface="Helvetica" pitchFamily="2" charset="0"/>
              </a:rPr>
              <a:t>, son équation est en fait très simple : </a:t>
            </a:r>
            <a:r>
              <a:rPr lang="fr-CH" b="1" dirty="0">
                <a:solidFill>
                  <a:srgbClr val="4C4C4C"/>
                </a:solidFill>
                <a:effectLst/>
                <a:latin typeface="Helvetica" pitchFamily="2" charset="0"/>
              </a:rPr>
              <a:t>PIB  =  NRJ </a:t>
            </a:r>
            <a:r>
              <a:rPr lang="fr-CH" b="0" dirty="0">
                <a:solidFill>
                  <a:srgbClr val="4C4C4C"/>
                </a:solidFill>
                <a:effectLst/>
                <a:latin typeface="Helvetica" pitchFamily="2" charset="0"/>
              </a:rPr>
              <a:t>(énergie)</a:t>
            </a:r>
            <a:r>
              <a:rPr lang="fr-CH" b="1" dirty="0">
                <a:solidFill>
                  <a:srgbClr val="4C4C4C"/>
                </a:solidFill>
                <a:effectLst/>
                <a:latin typeface="Helvetica" pitchFamily="2" charset="0"/>
              </a:rPr>
              <a:t>  =  CO</a:t>
            </a:r>
            <a:r>
              <a:rPr lang="fr-CH" b="1" baseline="-25000" dirty="0">
                <a:solidFill>
                  <a:srgbClr val="4C4C4C"/>
                </a:solidFill>
                <a:effectLst/>
                <a:latin typeface="Helvetica" pitchFamily="2" charset="0"/>
              </a:rPr>
              <a:t>2</a:t>
            </a:r>
            <a:endParaRPr lang="fr-CH" dirty="0">
              <a:solidFill>
                <a:srgbClr val="4C4C4C"/>
              </a:solidFill>
              <a:effectLst/>
              <a:latin typeface="Helvetica" pitchFamily="2" charset="0"/>
            </a:endParaRPr>
          </a:p>
          <a:p>
            <a:pPr algn="just"/>
            <a:r>
              <a:rPr lang="fr-CH" dirty="0">
                <a:solidFill>
                  <a:srgbClr val="4C4C4C"/>
                </a:solidFill>
                <a:effectLst/>
                <a:latin typeface="Helvetica" pitchFamily="2" charset="0"/>
              </a:rPr>
              <a:t>En clair, cela signifie que la quantité de </a:t>
            </a:r>
            <a:r>
              <a:rPr lang="fr-CH" b="1" dirty="0">
                <a:solidFill>
                  <a:srgbClr val="37B48C"/>
                </a:solidFill>
                <a:effectLst/>
                <a:latin typeface="Helvetica" pitchFamily="2" charset="0"/>
              </a:rPr>
              <a:t>gaz carbonique</a:t>
            </a:r>
            <a:r>
              <a:rPr lang="fr-CH" baseline="-25000" dirty="0">
                <a:solidFill>
                  <a:srgbClr val="4C4C4C"/>
                </a:solidFill>
                <a:effectLst/>
                <a:latin typeface="Helvetica" pitchFamily="2" charset="0"/>
              </a:rPr>
              <a:t> </a:t>
            </a:r>
            <a:r>
              <a:rPr lang="fr-CH" dirty="0">
                <a:solidFill>
                  <a:srgbClr val="4C4C4C"/>
                </a:solidFill>
                <a:effectLst/>
                <a:latin typeface="Helvetica" pitchFamily="2" charset="0"/>
              </a:rPr>
              <a:t>(CO2) produite annuellement dépend de toute l'</a:t>
            </a:r>
            <a:r>
              <a:rPr lang="fr-CH" b="1" dirty="0">
                <a:solidFill>
                  <a:srgbClr val="37B48C"/>
                </a:solidFill>
                <a:effectLst/>
                <a:latin typeface="Helvetica" pitchFamily="2" charset="0"/>
              </a:rPr>
              <a:t>énergie</a:t>
            </a:r>
            <a:r>
              <a:rPr lang="fr-CH" dirty="0">
                <a:solidFill>
                  <a:srgbClr val="4C4C4C"/>
                </a:solidFill>
                <a:effectLst/>
                <a:latin typeface="Helvetica" pitchFamily="2" charset="0"/>
              </a:rPr>
              <a:t> (NRJ) utilisée pour atteindre le </a:t>
            </a:r>
            <a:r>
              <a:rPr lang="fr-CH" b="1" dirty="0">
                <a:solidFill>
                  <a:srgbClr val="37B48C"/>
                </a:solidFill>
                <a:effectLst/>
                <a:latin typeface="Helvetica" pitchFamily="2" charset="0"/>
              </a:rPr>
              <a:t>Produit Intérieur Brut</a:t>
            </a:r>
            <a:r>
              <a:rPr lang="fr-CH" dirty="0">
                <a:solidFill>
                  <a:srgbClr val="4C4C4C"/>
                </a:solidFill>
                <a:effectLst/>
                <a:latin typeface="Helvetica" pitchFamily="2" charset="0"/>
              </a:rPr>
              <a:t> (PIB) d’un pays, d'une région, d'un continent, du monde voir de toi-même. Si tu additionnes l’ensemble du CO</a:t>
            </a:r>
            <a:r>
              <a:rPr lang="fr-CH" baseline="-25000" dirty="0">
                <a:solidFill>
                  <a:srgbClr val="4C4C4C"/>
                </a:solidFill>
                <a:effectLst/>
                <a:latin typeface="Helvetica" pitchFamily="2" charset="0"/>
              </a:rPr>
              <a:t>2</a:t>
            </a:r>
            <a:r>
              <a:rPr lang="fr-CH" dirty="0">
                <a:solidFill>
                  <a:srgbClr val="4C4C4C"/>
                </a:solidFill>
                <a:effectLst/>
                <a:latin typeface="Helvetica" pitchFamily="2" charset="0"/>
              </a:rPr>
              <a:t> qui est émis, cela entraîne une augmentation de la température moyenne par effet de serre, et cette augmentation a des effets très négatifs sur le climat… et peut-être pire encore, des effets indirects sur les écosystèmes naturels qui ne peuvent s’adapter à des changements si rapides, et donc tu obtiens l’effondrement des écosystèmes dont la permaculture et l’agriculture biologique ont tant besoin pour leur développement.</a:t>
            </a:r>
          </a:p>
          <a:p>
            <a:pPr algn="just"/>
            <a:r>
              <a:rPr lang="fr-CH" dirty="0">
                <a:solidFill>
                  <a:srgbClr val="4C4C4C"/>
                </a:solidFill>
                <a:effectLst/>
                <a:latin typeface="Helvetica" pitchFamily="2" charset="0"/>
              </a:rPr>
              <a:t>Même s’il reste une certaine incertitude - mais pas tant que cela en réalité - entre la quantité de CO</a:t>
            </a:r>
            <a:r>
              <a:rPr lang="fr-CH" baseline="-25000" dirty="0">
                <a:solidFill>
                  <a:srgbClr val="4C4C4C"/>
                </a:solidFill>
                <a:effectLst/>
                <a:latin typeface="Helvetica" pitchFamily="2" charset="0"/>
              </a:rPr>
              <a:t>2</a:t>
            </a:r>
            <a:r>
              <a:rPr lang="fr-CH" dirty="0">
                <a:solidFill>
                  <a:srgbClr val="4C4C4C"/>
                </a:solidFill>
                <a:effectLst/>
                <a:latin typeface="Helvetica" pitchFamily="2" charset="0"/>
              </a:rPr>
              <a:t> dans l’atmosphère et l’augmentation de sa température moyenne et même s’il y a encore des inconnues sur la gravité de ces effets, on sait déjà qu'ils seront extrêmement graves. Si tu interroges les meilleurs scientifiques à ce sujet avec les questions suivantes : </a:t>
            </a:r>
          </a:p>
          <a:p>
            <a:pPr algn="just">
              <a:buFont typeface="Arial" panose="020B0604020202020204" pitchFamily="34" charset="0"/>
              <a:buChar char="•"/>
            </a:pPr>
            <a:r>
              <a:rPr lang="fr-CH" dirty="0">
                <a:solidFill>
                  <a:srgbClr val="4C4C4C"/>
                </a:solidFill>
                <a:effectLst/>
                <a:latin typeface="Helvetica" pitchFamily="2" charset="0"/>
              </a:rPr>
              <a:t>Devons-nous vraiment atteindre zéro CO</a:t>
            </a:r>
            <a:r>
              <a:rPr lang="fr-CH" baseline="-25000" dirty="0">
                <a:solidFill>
                  <a:srgbClr val="4C4C4C"/>
                </a:solidFill>
                <a:effectLst/>
                <a:latin typeface="Helvetica" pitchFamily="2" charset="0"/>
              </a:rPr>
              <a:t>2</a:t>
            </a:r>
            <a:r>
              <a:rPr lang="fr-CH" dirty="0">
                <a:solidFill>
                  <a:srgbClr val="4C4C4C"/>
                </a:solidFill>
                <a:effectLst/>
                <a:latin typeface="Helvetica" pitchFamily="2" charset="0"/>
              </a:rPr>
              <a:t> émis ? </a:t>
            </a:r>
          </a:p>
          <a:p>
            <a:pPr algn="just">
              <a:buFont typeface="Arial" panose="020B0604020202020204" pitchFamily="34" charset="0"/>
              <a:buChar char="•"/>
            </a:pPr>
            <a:r>
              <a:rPr lang="fr-CH" dirty="0">
                <a:solidFill>
                  <a:srgbClr val="4C4C4C"/>
                </a:solidFill>
                <a:effectLst/>
                <a:latin typeface="Helvetica" pitchFamily="2" charset="0"/>
              </a:rPr>
              <a:t>Ne pouvons-nous pas simplement le réduire de la moitié ou du quart ?</a:t>
            </a:r>
          </a:p>
          <a:p>
            <a:pPr algn="just"/>
            <a:r>
              <a:rPr lang="fr-CH" dirty="0">
                <a:solidFill>
                  <a:srgbClr val="4C4C4C"/>
                </a:solidFill>
                <a:effectLst/>
                <a:latin typeface="Helvetica" pitchFamily="2" charset="0"/>
              </a:rPr>
              <a:t>... Eh bien, la réponse est que tant que nous ne serons pas proches de zéro, la température continuera à augmenter pendant un siècle ou deux. Hmm… sacré défi  en perspective !</a:t>
            </a:r>
          </a:p>
          <a:p>
            <a:pPr algn="just"/>
            <a:r>
              <a:rPr lang="fr-CH" b="1" dirty="0">
                <a:solidFill>
                  <a:srgbClr val="4C4C4C"/>
                </a:solidFill>
                <a:effectLst/>
                <a:latin typeface="Helvetica" pitchFamily="2" charset="0"/>
              </a:rPr>
              <a:t>Nous, Terriens, émettons plus de 36 Gigatonnes (milliards de tonnes) de dioxyde de carbone chaque année.</a:t>
            </a:r>
            <a:r>
              <a:rPr lang="fr-CH" dirty="0">
                <a:solidFill>
                  <a:srgbClr val="4C4C4C"/>
                </a:solidFill>
                <a:effectLst/>
                <a:latin typeface="Helvetica" pitchFamily="2" charset="0"/>
              </a:rPr>
              <a:t> </a:t>
            </a:r>
          </a:p>
          <a:p>
            <a:pPr algn="just"/>
            <a:r>
              <a:rPr lang="fr-CH" dirty="0">
                <a:solidFill>
                  <a:srgbClr val="4C4C4C"/>
                </a:solidFill>
                <a:effectLst/>
                <a:latin typeface="Helvetica" pitchFamily="2" charset="0"/>
              </a:rPr>
              <a:t>Pour chaque Suisse, c'est environ 6.5 tonnes. Pour les habitants des pays pauvres, c'est moins d'une tonne. Pour l’ensemble de la planète, c'est en moyenne trois tonnes par personne. Et d'une manière ou d'une autre, nous devons apporter des changements qui permettent de ramener ce chiffre proche de zéro. Ainsi, si tu roules avec une voiture genre VW Golf de 1,5 litres de cylindrée et que tu roules 10 000 kilomètres par année en moyenne, ta production de CO</a:t>
            </a:r>
            <a:r>
              <a:rPr lang="fr-CH" baseline="-25000" dirty="0">
                <a:solidFill>
                  <a:srgbClr val="4C4C4C"/>
                </a:solidFill>
                <a:effectLst/>
                <a:latin typeface="Helvetica" pitchFamily="2" charset="0"/>
              </a:rPr>
              <a:t>2</a:t>
            </a:r>
            <a:r>
              <a:rPr lang="fr-CH" dirty="0">
                <a:solidFill>
                  <a:srgbClr val="4C4C4C"/>
                </a:solidFill>
                <a:effectLst/>
                <a:latin typeface="Helvetica" pitchFamily="2" charset="0"/>
              </a:rPr>
              <a:t> sera équivalente au poids de ta voiture, soit environ 1.5 tonnes. Juste rouler avec une voiture… et il faut encore ajouter tout le reste...</a:t>
            </a:r>
          </a:p>
          <a:p>
            <a:pPr algn="just"/>
            <a:r>
              <a:rPr lang="fr-CH" dirty="0">
                <a:solidFill>
                  <a:srgbClr val="4C4C4C"/>
                </a:solidFill>
                <a:effectLst/>
                <a:latin typeface="Helvetica" pitchFamily="2" charset="0"/>
              </a:rPr>
              <a:t>Dans les faits, la quantité de CO</a:t>
            </a:r>
            <a:r>
              <a:rPr lang="fr-CH" baseline="-25000" dirty="0">
                <a:solidFill>
                  <a:srgbClr val="4C4C4C"/>
                </a:solidFill>
                <a:effectLst/>
                <a:latin typeface="Helvetica" pitchFamily="2" charset="0"/>
              </a:rPr>
              <a:t>2</a:t>
            </a:r>
            <a:r>
              <a:rPr lang="fr-CH" dirty="0">
                <a:solidFill>
                  <a:srgbClr val="4C4C4C"/>
                </a:solidFill>
                <a:effectLst/>
                <a:latin typeface="Helvetica" pitchFamily="2" charset="0"/>
              </a:rPr>
              <a:t> dans l’atmosphère est en augmentation constante. Elle ne ralenti qu'à l’occasion des diverses crises économiques, toutefois sans jamais diminuer. Nous devons donc passer d'une augmentation rapide à une diminution significative d'ici 2030, et d'une diminution significative à zéro CO</a:t>
            </a:r>
            <a:r>
              <a:rPr lang="fr-CH" baseline="-25000" dirty="0">
                <a:solidFill>
                  <a:srgbClr val="4C4C4C"/>
                </a:solidFill>
                <a:effectLst/>
                <a:latin typeface="Helvetica" pitchFamily="2" charset="0"/>
              </a:rPr>
              <a:t>2</a:t>
            </a:r>
            <a:r>
              <a:rPr lang="fr-CH" dirty="0">
                <a:solidFill>
                  <a:srgbClr val="4C4C4C"/>
                </a:solidFill>
                <a:effectLst/>
                <a:latin typeface="Helvetica" pitchFamily="2" charset="0"/>
              </a:rPr>
              <a:t> dès 2050.</a:t>
            </a:r>
          </a:p>
          <a:p>
            <a:pPr algn="just"/>
            <a:r>
              <a:rPr lang="fr-CH" dirty="0">
                <a:solidFill>
                  <a:srgbClr val="4C4C4C"/>
                </a:solidFill>
                <a:effectLst/>
                <a:latin typeface="Helvetica" pitchFamily="2" charset="0"/>
              </a:rPr>
              <a:t>Cette simple équation mathématique, remise à l’ordre du jour par </a:t>
            </a:r>
            <a:r>
              <a:rPr lang="fr-CH" b="1" dirty="0">
                <a:solidFill>
                  <a:srgbClr val="37B48C"/>
                </a:solidFill>
                <a:effectLst/>
                <a:latin typeface="Helvetica" pitchFamily="2" charset="0"/>
              </a:rPr>
              <a:t>Gates 2019</a:t>
            </a:r>
            <a:r>
              <a:rPr lang="fr-CH" dirty="0">
                <a:solidFill>
                  <a:srgbClr val="4C4C4C"/>
                </a:solidFill>
                <a:effectLst/>
                <a:latin typeface="Helvetica" pitchFamily="2" charset="0"/>
              </a:rPr>
              <a:t>, souligne la nécessité de ce qu'il appelle un « </a:t>
            </a:r>
            <a:r>
              <a:rPr lang="fr-CH" b="1" dirty="0">
                <a:solidFill>
                  <a:srgbClr val="4C4C4C"/>
                </a:solidFill>
                <a:effectLst/>
                <a:latin typeface="Helvetica" pitchFamily="2" charset="0"/>
              </a:rPr>
              <a:t>miracle énergétique </a:t>
            </a:r>
            <a:r>
              <a:rPr lang="fr-CH" dirty="0">
                <a:solidFill>
                  <a:srgbClr val="4C4C4C"/>
                </a:solidFill>
                <a:effectLst/>
                <a:latin typeface="Helvetica" pitchFamily="2" charset="0"/>
              </a:rPr>
              <a:t>» :  </a:t>
            </a:r>
            <a:r>
              <a:rPr lang="fr-CH" b="1" dirty="0">
                <a:solidFill>
                  <a:srgbClr val="4C4C4C"/>
                </a:solidFill>
                <a:effectLst/>
                <a:latin typeface="Helvetica" pitchFamily="2" charset="0"/>
              </a:rPr>
              <a:t>Production de CO</a:t>
            </a:r>
            <a:r>
              <a:rPr lang="fr-CH" b="1" baseline="-25000" dirty="0">
                <a:solidFill>
                  <a:srgbClr val="4C4C4C"/>
                </a:solidFill>
                <a:effectLst/>
                <a:latin typeface="Helvetica" pitchFamily="2" charset="0"/>
              </a:rPr>
              <a:t>2</a:t>
            </a:r>
            <a:r>
              <a:rPr lang="fr-CH" b="1" dirty="0">
                <a:solidFill>
                  <a:srgbClr val="4C4C4C"/>
                </a:solidFill>
                <a:effectLst/>
                <a:latin typeface="Helvetica" pitchFamily="2" charset="0"/>
              </a:rPr>
              <a:t>  =  P * </a:t>
            </a:r>
            <a:r>
              <a:rPr lang="fr-CH" b="1" baseline="-25000" dirty="0">
                <a:solidFill>
                  <a:srgbClr val="4C4C4C"/>
                </a:solidFill>
                <a:effectLst/>
                <a:latin typeface="Helvetica" pitchFamily="2" charset="0"/>
              </a:rPr>
              <a:t> </a:t>
            </a:r>
            <a:r>
              <a:rPr lang="fr-CH" b="1" dirty="0">
                <a:solidFill>
                  <a:srgbClr val="4C4C4C"/>
                </a:solidFill>
                <a:effectLst/>
                <a:latin typeface="Helvetica" pitchFamily="2" charset="0"/>
              </a:rPr>
              <a:t>S * E * C  </a:t>
            </a:r>
            <a:r>
              <a:rPr lang="fr-CH" dirty="0">
                <a:solidFill>
                  <a:srgbClr val="4C4C4C"/>
                </a:solidFill>
                <a:effectLst/>
                <a:latin typeface="Helvetica" pitchFamily="2" charset="0"/>
              </a:rPr>
              <a:t>avec :</a:t>
            </a:r>
          </a:p>
          <a:p>
            <a:pPr marL="288000" algn="l"/>
            <a:r>
              <a:rPr lang="fr-CH" dirty="0">
                <a:solidFill>
                  <a:srgbClr val="4C4C4C"/>
                </a:solidFill>
                <a:effectLst/>
                <a:latin typeface="Helvetica" pitchFamily="2" charset="0"/>
              </a:rPr>
              <a:t>P = Population,</a:t>
            </a:r>
            <a:br>
              <a:rPr lang="fr-CH" dirty="0">
                <a:solidFill>
                  <a:srgbClr val="4C4C4C"/>
                </a:solidFill>
                <a:effectLst/>
                <a:latin typeface="Helvetica" pitchFamily="2" charset="0"/>
              </a:rPr>
            </a:br>
            <a:r>
              <a:rPr lang="fr-CH" dirty="0">
                <a:solidFill>
                  <a:srgbClr val="4C4C4C"/>
                </a:solidFill>
                <a:effectLst/>
                <a:latin typeface="Helvetica" pitchFamily="2" charset="0"/>
              </a:rPr>
              <a:t>S = Services utilisés par les gens, </a:t>
            </a:r>
            <a:br>
              <a:rPr lang="fr-CH" dirty="0">
                <a:solidFill>
                  <a:srgbClr val="4C4C4C"/>
                </a:solidFill>
                <a:effectLst/>
                <a:latin typeface="Helvetica" pitchFamily="2" charset="0"/>
              </a:rPr>
            </a:br>
            <a:r>
              <a:rPr lang="fr-CH" dirty="0">
                <a:solidFill>
                  <a:srgbClr val="4C4C4C"/>
                </a:solidFill>
                <a:effectLst/>
                <a:latin typeface="Helvetica" pitchFamily="2" charset="0"/>
              </a:rPr>
              <a:t>E = Energie utile pour alimenter ces services,</a:t>
            </a:r>
            <a:br>
              <a:rPr lang="fr-CH" dirty="0">
                <a:solidFill>
                  <a:srgbClr val="4C4C4C"/>
                </a:solidFill>
                <a:effectLst/>
                <a:latin typeface="Helvetica" pitchFamily="2" charset="0"/>
              </a:rPr>
            </a:br>
            <a:r>
              <a:rPr lang="fr-CH" dirty="0">
                <a:solidFill>
                  <a:srgbClr val="4C4C4C"/>
                </a:solidFill>
                <a:effectLst/>
                <a:latin typeface="Helvetica" pitchFamily="2" charset="0"/>
              </a:rPr>
              <a:t>C = CO</a:t>
            </a:r>
            <a:r>
              <a:rPr lang="fr-CH" baseline="-25000" dirty="0">
                <a:solidFill>
                  <a:srgbClr val="4C4C4C"/>
                </a:solidFill>
                <a:effectLst/>
                <a:latin typeface="Helvetica" pitchFamily="2" charset="0"/>
              </a:rPr>
              <a:t>2</a:t>
            </a:r>
            <a:r>
              <a:rPr lang="fr-CH" dirty="0">
                <a:solidFill>
                  <a:srgbClr val="4C4C4C"/>
                </a:solidFill>
                <a:effectLst/>
                <a:latin typeface="Helvetica" pitchFamily="2" charset="0"/>
              </a:rPr>
              <a:t>, dioxyde de carbone émis par unité</a:t>
            </a:r>
          </a:p>
          <a:p>
            <a:pPr algn="just"/>
            <a:r>
              <a:rPr lang="fr-CH" dirty="0">
                <a:solidFill>
                  <a:srgbClr val="4C4C4C"/>
                </a:solidFill>
                <a:effectLst/>
                <a:latin typeface="Helvetica" pitchFamily="2" charset="0"/>
              </a:rPr>
              <a:t>C'est une petite formule bien pensée, car elle permet de </a:t>
            </a:r>
            <a:r>
              <a:rPr lang="fr-CH" b="1" dirty="0">
                <a:solidFill>
                  <a:srgbClr val="4C4C4C"/>
                </a:solidFill>
                <a:effectLst/>
                <a:latin typeface="Helvetica" pitchFamily="2" charset="0"/>
              </a:rPr>
              <a:t>COMPRENDRE</a:t>
            </a:r>
            <a:r>
              <a:rPr lang="fr-CH" dirty="0">
                <a:solidFill>
                  <a:srgbClr val="4C4C4C"/>
                </a:solidFill>
                <a:effectLst/>
                <a:latin typeface="Helvetica" pitchFamily="2" charset="0"/>
              </a:rPr>
              <a:t> que pour toutes les négociations de Kyoto, Paris et Glasgow sur le climat et malgré des Tesla Model 3 et des VW ID 3 plus abordables, l’incrémentalisme environnemental est peine perdue. </a:t>
            </a:r>
          </a:p>
          <a:p>
            <a:pPr algn="just"/>
            <a:r>
              <a:rPr lang="fr-CH" dirty="0">
                <a:solidFill>
                  <a:srgbClr val="4C4C4C"/>
                </a:solidFill>
                <a:effectLst/>
                <a:latin typeface="Helvetica" pitchFamily="2" charset="0"/>
              </a:rPr>
              <a:t>Cette équation comporte quatre facteurs multiplicateurs que l'on peut résoudre sur un coin de table. </a:t>
            </a:r>
          </a:p>
          <a:p>
            <a:pPr algn="just"/>
            <a:r>
              <a:rPr lang="fr-CH" dirty="0">
                <a:solidFill>
                  <a:srgbClr val="4C4C4C"/>
                </a:solidFill>
                <a:effectLst/>
                <a:latin typeface="Helvetica" pitchFamily="2" charset="0"/>
              </a:rPr>
              <a:t>Il y a une chose capitale dans le terme gauche de l’équation. C'est la quantité de </a:t>
            </a:r>
            <a:r>
              <a:rPr lang="fr-CH" b="1" dirty="0">
                <a:solidFill>
                  <a:srgbClr val="37B48C"/>
                </a:solidFill>
                <a:effectLst/>
                <a:latin typeface="Helvetica" pitchFamily="2" charset="0"/>
              </a:rPr>
              <a:t>CO2</a:t>
            </a:r>
            <a:r>
              <a:rPr lang="fr-CH" baseline="-25000" dirty="0">
                <a:solidFill>
                  <a:srgbClr val="4C4C4C"/>
                </a:solidFill>
                <a:effectLst/>
                <a:latin typeface="Helvetica" pitchFamily="2" charset="0"/>
              </a:rPr>
              <a:t> </a:t>
            </a:r>
            <a:r>
              <a:rPr lang="fr-CH" dirty="0">
                <a:solidFill>
                  <a:srgbClr val="4C4C4C"/>
                </a:solidFill>
                <a:effectLst/>
                <a:latin typeface="Helvetica" pitchFamily="2" charset="0"/>
              </a:rPr>
              <a:t>émise annuellement dans le monde, celle qu’il faut  justement faire redescendre à ZERO. Elle est basée sur le nombre de personnes sur terre, les services que chaque personne utilise, l'énergie moyenne utilisée pour chacun de ces services, et finalement le CO</a:t>
            </a:r>
            <a:r>
              <a:rPr lang="fr-CH" baseline="-25000" dirty="0">
                <a:solidFill>
                  <a:srgbClr val="4C4C4C"/>
                </a:solidFill>
                <a:effectLst/>
                <a:latin typeface="Helvetica" pitchFamily="2" charset="0"/>
              </a:rPr>
              <a:t>2</a:t>
            </a:r>
            <a:r>
              <a:rPr lang="fr-CH" dirty="0">
                <a:solidFill>
                  <a:srgbClr val="4C4C4C"/>
                </a:solidFill>
                <a:effectLst/>
                <a:latin typeface="Helvetica" pitchFamily="2" charset="0"/>
              </a:rPr>
              <a:t> émis par chaque unité d’énergie dépensée.</a:t>
            </a:r>
          </a:p>
          <a:p>
            <a:pPr algn="just"/>
            <a:r>
              <a:rPr lang="fr-CH" dirty="0">
                <a:solidFill>
                  <a:srgbClr val="4C4C4C"/>
                </a:solidFill>
                <a:effectLst/>
                <a:latin typeface="Helvetica" pitchFamily="2" charset="0"/>
              </a:rPr>
              <a:t>Examinons donc en détail chacun des termes situés à droite de l’équation et voyons comment atteindre le niveau zéro de CO</a:t>
            </a:r>
            <a:r>
              <a:rPr lang="fr-CH" baseline="-25000" dirty="0">
                <a:solidFill>
                  <a:srgbClr val="4C4C4C"/>
                </a:solidFill>
                <a:effectLst/>
                <a:latin typeface="Helvetica" pitchFamily="2" charset="0"/>
              </a:rPr>
              <a:t>2</a:t>
            </a:r>
            <a:r>
              <a:rPr lang="fr-CH" dirty="0">
                <a:solidFill>
                  <a:srgbClr val="4C4C4C"/>
                </a:solidFill>
                <a:effectLst/>
                <a:latin typeface="Helvetica" pitchFamily="2" charset="0"/>
              </a:rPr>
              <a:t>. Pour y arriver, il est probable que l'un de ces 4 chiffres doive se rapprocher de zéro. C'est un simple retour à l'algèbre écolière. Jetons un coup d’œil plus approfondi.</a:t>
            </a:r>
          </a:p>
          <a:p>
            <a:pPr algn="just"/>
            <a:r>
              <a:rPr lang="fr-CH" dirty="0">
                <a:solidFill>
                  <a:srgbClr val="4C4C4C"/>
                </a:solidFill>
                <a:effectLst/>
                <a:latin typeface="Helvetica" pitchFamily="2" charset="0"/>
              </a:rPr>
              <a:t>D'abord, nous avons la </a:t>
            </a:r>
            <a:r>
              <a:rPr lang="fr-CH" b="1" dirty="0">
                <a:solidFill>
                  <a:srgbClr val="4C4C4C"/>
                </a:solidFill>
                <a:effectLst/>
                <a:latin typeface="Helvetica" pitchFamily="2" charset="0"/>
              </a:rPr>
              <a:t>population</a:t>
            </a:r>
            <a:r>
              <a:rPr lang="fr-CH" dirty="0">
                <a:solidFill>
                  <a:srgbClr val="4C4C4C"/>
                </a:solidFill>
                <a:effectLst/>
                <a:latin typeface="Helvetica" pitchFamily="2" charset="0"/>
              </a:rPr>
              <a:t> </a:t>
            </a:r>
            <a:r>
              <a:rPr lang="fr-CH" b="1" dirty="0">
                <a:solidFill>
                  <a:srgbClr val="4C4C4C"/>
                </a:solidFill>
                <a:effectLst/>
                <a:latin typeface="Helvetica" pitchFamily="2" charset="0"/>
              </a:rPr>
              <a:t>P</a:t>
            </a:r>
            <a:r>
              <a:rPr lang="fr-CH" dirty="0">
                <a:solidFill>
                  <a:srgbClr val="4C4C4C"/>
                </a:solidFill>
                <a:effectLst/>
                <a:latin typeface="Helvetica" pitchFamily="2" charset="0"/>
              </a:rPr>
              <a:t>. Selon un rapport des </a:t>
            </a:r>
            <a:r>
              <a:rPr lang="fr-CH" b="1" dirty="0">
                <a:solidFill>
                  <a:srgbClr val="0F80FF"/>
                </a:solidFill>
                <a:effectLst/>
                <a:latin typeface="Helvetica" pitchFamily="2" charset="0"/>
                <a:hlinkClick r:id="rId3"/>
              </a:rPr>
              <a:t>Nations Unies 2021</a:t>
            </a:r>
            <a:r>
              <a:rPr lang="fr-CH" dirty="0">
                <a:solidFill>
                  <a:srgbClr val="4C4C4C"/>
                </a:solidFill>
                <a:effectLst/>
                <a:latin typeface="Helvetica" pitchFamily="2" charset="0"/>
              </a:rPr>
              <a:t>, le monde compte aujourd’hui près de 8 milliards d'habitants. Ce chiffre passera à environ 10 milliards d'ici 2050. Même si l’</a:t>
            </a:r>
            <a:r>
              <a:rPr lang="fr-CH" b="1" dirty="0">
                <a:solidFill>
                  <a:srgbClr val="0F80FF"/>
                </a:solidFill>
                <a:effectLst/>
                <a:latin typeface="Helvetica" pitchFamily="2" charset="0"/>
                <a:hlinkClick r:id="rId4"/>
              </a:rPr>
              <a:t>OMS</a:t>
            </a:r>
            <a:r>
              <a:rPr lang="fr-CH" dirty="0">
                <a:solidFill>
                  <a:srgbClr val="4C4C4C"/>
                </a:solidFill>
                <a:effectLst/>
                <a:latin typeface="Helvetica" pitchFamily="2" charset="0"/>
              </a:rPr>
              <a:t> fait un excellent travail sur les services de santé reproductive permettant de réduire ce chiffre de 10 ou 15 % grâce à une meilleure éducation des femmes, je constate néanmoins qu'il y aura probablement encore une augmentation d’environ 30%, principalement due au continent africain qui verra sa population pratiquement tripler dans les 50 prochaines années. Hmm... On ne pourra donc pas agir sur le facteur P qui échappe complètement aux dirigeants politiques !</a:t>
            </a:r>
          </a:p>
          <a:p>
            <a:pPr algn="just"/>
            <a:r>
              <a:rPr lang="fr-CH" dirty="0">
                <a:solidFill>
                  <a:srgbClr val="4C4C4C"/>
                </a:solidFill>
                <a:effectLst/>
                <a:latin typeface="Helvetica" pitchFamily="2" charset="0"/>
              </a:rPr>
              <a:t>Le deuxième facteur est celui des </a:t>
            </a:r>
            <a:r>
              <a:rPr lang="fr-CH" b="1" dirty="0">
                <a:solidFill>
                  <a:srgbClr val="4C4C4C"/>
                </a:solidFill>
                <a:effectLst/>
                <a:latin typeface="Helvetica" pitchFamily="2" charset="0"/>
              </a:rPr>
              <a:t>services</a:t>
            </a:r>
            <a:r>
              <a:rPr lang="fr-CH" dirty="0">
                <a:solidFill>
                  <a:srgbClr val="4C4C4C"/>
                </a:solidFill>
                <a:effectLst/>
                <a:latin typeface="Helvetica" pitchFamily="2" charset="0"/>
              </a:rPr>
              <a:t> </a:t>
            </a:r>
            <a:r>
              <a:rPr lang="fr-CH" b="1" dirty="0">
                <a:solidFill>
                  <a:srgbClr val="4C4C4C"/>
                </a:solidFill>
                <a:effectLst/>
                <a:latin typeface="Helvetica" pitchFamily="2" charset="0"/>
              </a:rPr>
              <a:t>S</a:t>
            </a:r>
            <a:r>
              <a:rPr lang="fr-CH" dirty="0">
                <a:solidFill>
                  <a:srgbClr val="4C4C4C"/>
                </a:solidFill>
                <a:effectLst/>
                <a:latin typeface="Helvetica" pitchFamily="2" charset="0"/>
              </a:rPr>
              <a:t> que chaque citoyen du monde utilise. Cela englobe tout : la nourriture, les vêtements, la télévision, le chauffage, les transports, les loisirs. Ce sont de très bonnes choses. Se débarrasser de la pauvreté signifie fournir ces services à tout le monde sur la planète. Donc, c’est une bonne chose que ce nombre augmente globalement.</a:t>
            </a:r>
          </a:p>
          <a:p>
            <a:pPr algn="just"/>
            <a:r>
              <a:rPr lang="fr-CH" dirty="0">
                <a:solidFill>
                  <a:srgbClr val="4C4C4C"/>
                </a:solidFill>
                <a:effectLst/>
                <a:latin typeface="Helvetica" pitchFamily="2" charset="0"/>
              </a:rPr>
              <a:t>La population continuera bien sûr à augmenter, tout comme les services que les gens demandent, en particulier dans le monde dit en développement qui a à peine effleuré la surface en termes de voitures, de cuisines, de chauffages, de climatisations et autres éléments de base modernes. Ces deux facteurs P et S contrecarrent inévitablement les  progrès en matière de quantité d’énergie nécessaire. Les scientifiques préconisent une réduction de 80 % des émissions de carbone d'ici 2050, et une fin totale d'ici 2100 afin d'éviter les effets les plus dramatiques du changement climatique, mais même avec une efficacité accrue, la croissance de la population et des services signifie que les émissions pourraient plutôt augmenter de 50 % si l’on ne fait rien selon l'</a:t>
            </a:r>
            <a:r>
              <a:rPr lang="fr-CH" b="1" dirty="0">
                <a:solidFill>
                  <a:srgbClr val="0F80FF"/>
                </a:solidFill>
                <a:effectLst/>
                <a:latin typeface="Helvetica" pitchFamily="2" charset="0"/>
                <a:hlinkClick r:id="rId5"/>
              </a:rPr>
              <a:t>OCDE</a:t>
            </a:r>
            <a:r>
              <a:rPr lang="fr-CH" dirty="0">
                <a:solidFill>
                  <a:srgbClr val="4C4C4C"/>
                </a:solidFill>
                <a:effectLst/>
                <a:latin typeface="Helvetica" pitchFamily="2" charset="0"/>
              </a:rPr>
              <a:t>. Dans le monde ‘riche’, nous pourrions probablement réduire nos dépenses et consommer moins, mais chaque année, ce chiffre augmente. Et donc, globalement, cela fera plus que doubler les services fournis à chaque personne. Dans beaucoup de pays, il n’y a qu’un service très élémentaire, très fragmentaire. Par exemple, as-tu un éclairage dans ta maison pour que tes enfants puissent lire leurs devoirs ? Oui ? Hmm... En fait, les enfants des pays en voie de développement n'en ont pas, alors ils sortent dehors et lisent leurs devoirs sous le seul lampadaire du village… et encore, il n’y en a pas un partout.</a:t>
            </a:r>
          </a:p>
          <a:p>
            <a:pPr algn="just"/>
            <a:r>
              <a:rPr lang="fr-CH" dirty="0">
                <a:solidFill>
                  <a:srgbClr val="4C4C4C"/>
                </a:solidFill>
                <a:effectLst/>
                <a:latin typeface="Helvetica" pitchFamily="2" charset="0"/>
              </a:rPr>
              <a:t>Maintenant, l'</a:t>
            </a:r>
            <a:r>
              <a:rPr lang="fr-CH" b="1" dirty="0">
                <a:solidFill>
                  <a:srgbClr val="4C4C4C"/>
                </a:solidFill>
                <a:effectLst/>
                <a:latin typeface="Helvetica" pitchFamily="2" charset="0"/>
              </a:rPr>
              <a:t>efficacité E</a:t>
            </a:r>
            <a:r>
              <a:rPr lang="fr-CH" dirty="0">
                <a:solidFill>
                  <a:srgbClr val="4C4C4C"/>
                </a:solidFill>
                <a:effectLst/>
                <a:latin typeface="Helvetica" pitchFamily="2" charset="0"/>
              </a:rPr>
              <a:t>, l'énergie pour chaque service utilisé par la population. Ici, enfin, nous avons de bonnes nouvelles. Nous avons quelque chose qui ne va pas en augmentant. Grâce à diverses inventions et à de nouvelles façons de s'éclairer, à différents types de voitures 'vertes', à différentes façons de construire des bâtiments plus écologiques, il existe de nombreux services pour lesquels tu peux réduire considérablement ta consommation d’énergie. Certains services individuels permettent même de réduire l'énergie de 90 %, par exemple pour le chauffage si l'on isole mieux les bâtiments. Il y a d'autres services, comme la fabrication d'engrais ou le transport aérien, où les possibilités d'amélioration sont beaucoup, beaucoup moins nombreuses.</a:t>
            </a:r>
          </a:p>
          <a:p>
            <a:pPr algn="just"/>
            <a:r>
              <a:rPr lang="fr-CH" dirty="0">
                <a:solidFill>
                  <a:srgbClr val="4C4C4C"/>
                </a:solidFill>
                <a:effectLst/>
                <a:latin typeface="Helvetica" pitchFamily="2" charset="0"/>
              </a:rPr>
              <a:t>Donc, globalement, si je suis optimiste, nous pourrions obtenir une réduction d'un facteur trois, voire peut-être même d'un facteur six. Mais pour ces trois premiers facteurs pris ensemble, nous passons de 26 milliards à, au mieux 10 à 12 milliards de tonnes de CO</a:t>
            </a:r>
            <a:r>
              <a:rPr lang="fr-CH" baseline="-25000" dirty="0">
                <a:solidFill>
                  <a:srgbClr val="4C4C4C"/>
                </a:solidFill>
                <a:effectLst/>
                <a:latin typeface="Helvetica" pitchFamily="2" charset="0"/>
              </a:rPr>
              <a:t>2</a:t>
            </a:r>
            <a:r>
              <a:rPr lang="fr-CH" dirty="0">
                <a:solidFill>
                  <a:srgbClr val="4C4C4C"/>
                </a:solidFill>
                <a:effectLst/>
                <a:latin typeface="Helvetica" pitchFamily="2" charset="0"/>
              </a:rPr>
              <a:t> annuels. Hmm, cela ne suffira pas et donc une certaine « sobriété heureuse » ou ce que </a:t>
            </a:r>
            <a:r>
              <a:rPr lang="fr-CH" b="1" dirty="0">
                <a:solidFill>
                  <a:srgbClr val="0F80FF"/>
                </a:solidFill>
                <a:effectLst/>
                <a:latin typeface="Helvetica" pitchFamily="2" charset="0"/>
                <a:hlinkClick r:id="rId6"/>
              </a:rPr>
              <a:t>Piccard 2021</a:t>
            </a:r>
            <a:r>
              <a:rPr lang="fr-CH" dirty="0">
                <a:solidFill>
                  <a:srgbClr val="4C4C4C"/>
                </a:solidFill>
                <a:effectLst/>
                <a:latin typeface="Helvetica" pitchFamily="2" charset="0"/>
              </a:rPr>
              <a:t> appelle « croissance qualitative » sera nécessairement complémentaire aux économies d’énergies.  </a:t>
            </a:r>
          </a:p>
          <a:p>
            <a:pPr algn="just"/>
            <a:r>
              <a:rPr lang="fr-CH" dirty="0">
                <a:solidFill>
                  <a:srgbClr val="4C4C4C"/>
                </a:solidFill>
                <a:effectLst/>
                <a:latin typeface="Helvetica" pitchFamily="2" charset="0"/>
              </a:rPr>
              <a:t>Finalement, examinons le quatrième facteur </a:t>
            </a:r>
            <a:r>
              <a:rPr lang="fr-CH" b="1" dirty="0">
                <a:solidFill>
                  <a:srgbClr val="4C4C4C"/>
                </a:solidFill>
                <a:effectLst/>
                <a:latin typeface="Helvetica" pitchFamily="2" charset="0"/>
              </a:rPr>
              <a:t>C</a:t>
            </a:r>
            <a:r>
              <a:rPr lang="fr-CH" dirty="0">
                <a:solidFill>
                  <a:srgbClr val="4C4C4C"/>
                </a:solidFill>
                <a:effectLst/>
                <a:latin typeface="Helvetica" pitchFamily="2" charset="0"/>
              </a:rPr>
              <a:t> si essentiel et voici la quantité de </a:t>
            </a:r>
            <a:r>
              <a:rPr lang="fr-CH" b="1" dirty="0">
                <a:solidFill>
                  <a:srgbClr val="4C4C4C"/>
                </a:solidFill>
                <a:effectLst/>
                <a:latin typeface="Helvetica" pitchFamily="2" charset="0"/>
              </a:rPr>
              <a:t>CO</a:t>
            </a:r>
            <a:r>
              <a:rPr lang="fr-CH" b="1" baseline="-25000" dirty="0">
                <a:solidFill>
                  <a:srgbClr val="4C4C4C"/>
                </a:solidFill>
                <a:effectLst/>
                <a:latin typeface="Helvetica" pitchFamily="2" charset="0"/>
              </a:rPr>
              <a:t>2</a:t>
            </a:r>
            <a:r>
              <a:rPr lang="fr-CH" dirty="0">
                <a:solidFill>
                  <a:srgbClr val="4C4C4C"/>
                </a:solidFill>
                <a:effectLst/>
                <a:latin typeface="Helvetica" pitchFamily="2" charset="0"/>
              </a:rPr>
              <a:t> émise par unité d’énergie. C’est notre dernier espoir. La question est donc de savoir si l'on peut réellement l'amener à zéro. Si vous brûlez du charbon, non. Si vous brûlez du gaz naturel, non. Si vous brûlez du pétrole, non. Si vous brulez de l'hydrogène gris, non. Presque toutes les façons dont nous produisons de l’électricité aujourd'hui, à l'exception des nouvelles énergies renouvelables et du nucléaire, émettent du CO</a:t>
            </a:r>
            <a:r>
              <a:rPr lang="fr-CH" baseline="-25000" dirty="0">
                <a:solidFill>
                  <a:srgbClr val="4C4C4C"/>
                </a:solidFill>
                <a:effectLst/>
                <a:latin typeface="Helvetica" pitchFamily="2" charset="0"/>
              </a:rPr>
              <a:t>2</a:t>
            </a:r>
            <a:r>
              <a:rPr lang="fr-CH" dirty="0">
                <a:solidFill>
                  <a:srgbClr val="4C4C4C"/>
                </a:solidFill>
                <a:effectLst/>
                <a:latin typeface="Helvetica" pitchFamily="2" charset="0"/>
              </a:rPr>
              <a:t>. Étant donné que l'élimination de tout sous-produit de l’énergie contenant du carbone est préférable à une mort complète de l'homme ou à une série de services de l'âge de pierre, c'est la seule voie possible. Se contenter de se raser ou de s'épiler au silex ne permettra pas de faire le job. Seule une solution durable qui fournit une énergie propre et abondante permettra d'éviter une catastrophe environnementale et donc par ricochet économique et sociale.</a:t>
            </a:r>
          </a:p>
          <a:p>
            <a:pPr algn="just"/>
            <a:r>
              <a:rPr lang="fr-CH" dirty="0">
                <a:solidFill>
                  <a:srgbClr val="4C4C4C"/>
                </a:solidFill>
                <a:effectLst/>
                <a:latin typeface="Helvetica" pitchFamily="2" charset="0"/>
              </a:rPr>
              <a:t>Vu l'urgence de ce qui précède, je suis étonné du peu de ressources que nous consacrons à la recherche sur les nouvelles énergies propres et renouvelables par rapport à la recherche sur la défense, à la recherche médicale et pharmaceutique ainsi qu’à la recherche industrielle et pétrolifère parmi d’autres. N’avons-nous pas ‘largué’ 75 milliards pour lutter contre le Covid en deux ans et sans que cela ne mette en danger la santé économique du pays ? Un montant équivalent dépensé sur 30 ans suffirait à faire la transition énergétique en suisse.</a:t>
            </a:r>
          </a:p>
          <a:p>
            <a:pPr algn="just"/>
            <a:r>
              <a:rPr lang="fr-CH" dirty="0">
                <a:solidFill>
                  <a:srgbClr val="4C4C4C"/>
                </a:solidFill>
                <a:effectLst/>
                <a:latin typeface="Helvetica" pitchFamily="2" charset="0"/>
              </a:rPr>
              <a:t>Alors, </a:t>
            </a:r>
            <a:r>
              <a:rPr lang="fr-CH" b="1" dirty="0">
                <a:solidFill>
                  <a:srgbClr val="4C4C4C"/>
                </a:solidFill>
                <a:effectLst/>
                <a:latin typeface="Helvetica" pitchFamily="2" charset="0"/>
              </a:rPr>
              <a:t>que faire </a:t>
            </a:r>
            <a:r>
              <a:rPr lang="fr-CH" dirty="0">
                <a:solidFill>
                  <a:srgbClr val="4C4C4C"/>
                </a:solidFill>
                <a:effectLst/>
                <a:latin typeface="Helvetica" pitchFamily="2" charset="0"/>
              </a:rPr>
              <a:t>?</a:t>
            </a:r>
          </a:p>
          <a:p>
            <a:endParaRPr lang="fr-FR" dirty="0"/>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8</a:t>
            </a:fld>
            <a:endParaRPr lang="fr-FR"/>
          </a:p>
        </p:txBody>
      </p:sp>
    </p:spTree>
    <p:extLst>
      <p:ext uri="{BB962C8B-B14F-4D97-AF65-F5344CB8AC3E}">
        <p14:creationId xmlns:p14="http://schemas.microsoft.com/office/powerpoint/2010/main" val="74988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CH" b="0" i="0" u="none" strike="noStrike" dirty="0">
                <a:solidFill>
                  <a:srgbClr val="000000"/>
                </a:solidFill>
                <a:effectLst/>
                <a:latin typeface="Inter"/>
              </a:rPr>
              <a:t>Permettez-moi d'illustrer mon propos par ce que les ingénieurs appellent un calcul de coin de table. Nous adorons les calculs de </a:t>
            </a:r>
            <a:r>
              <a:rPr lang="fr-CH" b="1" i="0" u="none" strike="noStrike" dirty="0">
                <a:solidFill>
                  <a:srgbClr val="000000"/>
                </a:solidFill>
                <a:effectLst/>
                <a:latin typeface="Inter"/>
              </a:rPr>
              <a:t>coin de table</a:t>
            </a:r>
            <a:r>
              <a:rPr lang="fr-CH" b="0" i="0" u="none" strike="noStrike" dirty="0">
                <a:solidFill>
                  <a:srgbClr val="000000"/>
                </a:solidFill>
                <a:effectLst/>
                <a:latin typeface="Inter"/>
              </a:rPr>
              <a:t>, nous autres ingénieurs. Vous posez une question, vous écrivez quelques chiffres et vous obtenez une réponse. Elle n'est peut-être pas très précise, mais elle vous fait dire « Hmm... ». </a:t>
            </a:r>
          </a:p>
          <a:p>
            <a:pPr algn="l"/>
            <a:endParaRPr lang="fr-CH" b="0" i="0" u="none" strike="noStrike" dirty="0">
              <a:solidFill>
                <a:srgbClr val="000000"/>
              </a:solidFill>
              <a:effectLst/>
              <a:latin typeface="Inter"/>
            </a:endParaRPr>
          </a:p>
          <a:p>
            <a:pPr algn="l"/>
            <a:r>
              <a:rPr lang="fr-CH" b="0" i="0" u="none" strike="noStrike" dirty="0">
                <a:solidFill>
                  <a:srgbClr val="000000"/>
                </a:solidFill>
                <a:effectLst/>
                <a:latin typeface="Inter"/>
              </a:rPr>
              <a:t>Je vous pose donc une première question, imaginez que nous disions : "Oh oui, nous pouvons nous passer des combustibles fossiles, nous utiliserons des biocarburants. Ainsi le problème est résolu puisque les biocarburants sont neutres en CO</a:t>
            </a:r>
            <a:r>
              <a:rPr lang="fr-CH" b="0" i="0" u="none" strike="noStrike" baseline="-25000" dirty="0">
                <a:solidFill>
                  <a:srgbClr val="000000"/>
                </a:solidFill>
                <a:effectLst/>
                <a:latin typeface="Inter"/>
              </a:rPr>
              <a:t>2</a:t>
            </a:r>
            <a:r>
              <a:rPr lang="fr-CH" b="0" i="0" u="none" strike="noStrike" dirty="0">
                <a:solidFill>
                  <a:srgbClr val="000000"/>
                </a:solidFill>
                <a:effectLst/>
                <a:latin typeface="Inter"/>
              </a:rPr>
              <a:t>. Transports..., nous n'avons donc plus besoin de pétrole. Deuxième question : « Et si nous cultivions les biocarburants nécessaires aux voitures sur l'accotement des autoroutes ? C’est une bonne idée, non ? » Hmm... ouais, mais quelle devrait être la largeur de l'accotement pour que cela fonctionne ?</a:t>
            </a:r>
          </a:p>
          <a:p>
            <a:pPr algn="l"/>
            <a:endParaRPr lang="fr-CH" b="0" i="0" u="none" strike="noStrike" dirty="0">
              <a:solidFill>
                <a:srgbClr val="000000"/>
              </a:solidFill>
              <a:effectLst/>
              <a:latin typeface="Inter"/>
            </a:endParaRPr>
          </a:p>
          <a:p>
            <a:pPr algn="l"/>
            <a:r>
              <a:rPr lang="fr-CH" b="0" i="0" u="none" strike="noStrike" dirty="0">
                <a:solidFill>
                  <a:srgbClr val="000000"/>
                </a:solidFill>
                <a:effectLst/>
                <a:latin typeface="Inter"/>
              </a:rPr>
              <a:t>OK, faisons un petit calcul. Imaginons que nos voitures roulent espacées de 100 mètres en un flot continu à 100 kilomètres par heure, ce qui correspond soit dit en passant à 24 000 véhicules par jour, ce qui est tout à fait réaliste pour une autoroute. Disons que nos voitures consomment 6,1 litres aux 100 kilomètres, soit la moyenne suisse pour les voitures neuves. Supposons que la productivité des plantations de biocarburants soit de 1 200 litres de biocarburant par hectare et par an, ce qui est le cas des biocarburants européens. La longueur de la route n'a pas d'importance, car plus la route est longue, plus il y a de plantations de biocarburants. Que faisons-nous avec ces chiffres ? On prend le premier chiffre, on le multiplie par la consommation et on divise par les deux autres et on obtient 4 kilomètres et demi... pour un seul sens de l’autoroute. Et encore une fois autant pour l’autre sens, ce qui donne 9 km au total ou deux fois 4.5 kilomètres. Et c'est la réponse : c'est la largeur de la plantation, compte tenu de ces hypothèses. Et peut-être que cela vous fait dire : "Hmm... Peut-être que cela ne va pas être si facile que ça de passer au biocarburant pour tous !"</a:t>
            </a:r>
          </a:p>
          <a:p>
            <a:pPr algn="l"/>
            <a:endParaRPr lang="fr-CH" b="0" i="0" u="none" strike="noStrike" dirty="0">
              <a:solidFill>
                <a:srgbClr val="000000"/>
              </a:solidFill>
              <a:effectLst/>
              <a:latin typeface="Inter"/>
            </a:endParaRPr>
          </a:p>
          <a:p>
            <a:endParaRPr lang="fr-FR" dirty="0"/>
          </a:p>
        </p:txBody>
      </p:sp>
      <p:sp>
        <p:nvSpPr>
          <p:cNvPr id="4" name="Espace réservé du numéro de diapositive 3"/>
          <p:cNvSpPr>
            <a:spLocks noGrp="1"/>
          </p:cNvSpPr>
          <p:nvPr>
            <p:ph type="sldNum" sz="quarter" idx="5"/>
          </p:nvPr>
        </p:nvSpPr>
        <p:spPr/>
        <p:txBody>
          <a:bodyPr/>
          <a:lstStyle/>
          <a:p>
            <a:fld id="{24752D34-040A-8B43-8BCA-08A6FFD83B58}" type="slidenum">
              <a:rPr lang="fr-FR" smtClean="0"/>
              <a:t>9</a:t>
            </a:fld>
            <a:endParaRPr lang="fr-FR"/>
          </a:p>
        </p:txBody>
      </p:sp>
    </p:spTree>
    <p:extLst>
      <p:ext uri="{BB962C8B-B14F-4D97-AF65-F5344CB8AC3E}">
        <p14:creationId xmlns:p14="http://schemas.microsoft.com/office/powerpoint/2010/main" val="402647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elestia-R1---OverlayTitleH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lvl1pPr>
              <a:defRPr baseline="0">
                <a:latin typeface="Trebuchet MS" panose="020B0703020202090204" pitchFamily="34" charset="0"/>
              </a:defRPr>
            </a:lvl1pPr>
          </a:lstStyle>
          <a:p>
            <a:fld id="{7FF26925-00ED-054A-AE65-A8D7C4A60903}" type="datetime4">
              <a:rPr lang="fr-CH" smtClean="0"/>
              <a:pPr/>
              <a:t>19 janvier 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 name="Slide Number Placeholder 5"/>
          <p:cNvSpPr>
            <a:spLocks noGrp="1"/>
          </p:cNvSpPr>
          <p:nvPr>
            <p:ph type="sldNum" sz="quarter" idx="12"/>
          </p:nvPr>
        </p:nvSpPr>
        <p:spPr>
          <a:xfrm>
            <a:off x="10608958" y="5870575"/>
            <a:ext cx="551167" cy="377825"/>
          </a:xfrm>
        </p:spPr>
        <p:txBody>
          <a:bodyPr/>
          <a:lstStyle>
            <a:lvl1pPr>
              <a:defRPr baseline="0">
                <a:latin typeface="Trebuchet MS" panose="020B0703020202090204" pitchFamily="34" charset="0"/>
              </a:defRPr>
            </a:lvl1pPr>
          </a:lstStyle>
          <a:p>
            <a:fld id="{D57F1E4F-1CFF-5643-939E-217C01CDF565}"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C4D37F2-F2B6-5645-9366-DEFDB6003578}" type="datetime4">
              <a:rPr lang="fr-CH" smtClean="0"/>
              <a:t>19 janvier 2024</a:t>
            </a:fld>
            <a:endParaRPr lang="en-US" dirty="0"/>
          </a:p>
        </p:txBody>
      </p:sp>
      <p:sp>
        <p:nvSpPr>
          <p:cNvPr id="6" name="Footer Placeholder 5"/>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2AB2ACF-00EE-0047-BFB0-F7DC089CE7EA}" type="datetime4">
              <a:rPr lang="fr-CH" smtClean="0"/>
              <a:t>19 janvier 2024</a:t>
            </a:fld>
            <a:endParaRPr lang="en-US" dirty="0"/>
          </a:p>
        </p:txBody>
      </p:sp>
      <p:sp>
        <p:nvSpPr>
          <p:cNvPr id="5" name="Footer Placeholder 4"/>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96C1E6A-6628-2249-95C5-AADEF5C0F4EF}" type="datetime4">
              <a:rPr lang="fr-CH" smtClean="0"/>
              <a:t>19 janvier 2024</a:t>
            </a:fld>
            <a:endParaRPr lang="en-US" dirty="0"/>
          </a:p>
        </p:txBody>
      </p:sp>
      <p:sp>
        <p:nvSpPr>
          <p:cNvPr id="5" name="Footer Placeholder 4"/>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DBBEB60-51A4-0147-AA28-DCFCCC008846}" type="datetime4">
              <a:rPr lang="fr-CH" smtClean="0"/>
              <a:t>19 janvier 2024</a:t>
            </a:fld>
            <a:endParaRPr lang="en-US" dirty="0"/>
          </a:p>
        </p:txBody>
      </p:sp>
      <p:sp>
        <p:nvSpPr>
          <p:cNvPr id="5" name="Footer Placeholder 4"/>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35DE953-F423-434C-8E75-4A80BAB722C3}" type="datetime4">
              <a:rPr lang="fr-CH" smtClean="0"/>
              <a:t>19 janvier 2024</a:t>
            </a:fld>
            <a:endParaRPr lang="en-US" dirty="0"/>
          </a:p>
        </p:txBody>
      </p:sp>
      <p:sp>
        <p:nvSpPr>
          <p:cNvPr id="5" name="Footer Placeholder 4"/>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B49F656-096D-D449-90D1-C72B53DA6BE9}" type="datetime4">
              <a:rPr lang="fr-CH" smtClean="0"/>
              <a:t>19 janvier 2024</a:t>
            </a:fld>
            <a:endParaRPr lang="en-US" dirty="0"/>
          </a:p>
        </p:txBody>
      </p:sp>
      <p:sp>
        <p:nvSpPr>
          <p:cNvPr id="5" name="Footer Placeholder 4"/>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7C92D0-03C2-B04D-9E57-0CA9D7DB9DBD}" type="datetime4">
              <a:rPr lang="fr-CH" smtClean="0"/>
              <a:t>19 janvier 2024</a:t>
            </a:fld>
            <a:endParaRPr lang="en-US" dirty="0"/>
          </a:p>
        </p:txBody>
      </p:sp>
      <p:sp>
        <p:nvSpPr>
          <p:cNvPr id="5" name="Footer Placeholder 4"/>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6948B8-B7CD-5D48-946D-BF77F3C689F6}" type="datetime4">
              <a:rPr lang="fr-CH" smtClean="0"/>
              <a:t>19 janvier 2024</a:t>
            </a:fld>
            <a:endParaRPr lang="en-US" dirty="0"/>
          </a:p>
        </p:txBody>
      </p:sp>
      <p:sp>
        <p:nvSpPr>
          <p:cNvPr id="5" name="Footer Placeholder 4"/>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F44B59E-4A7B-EC43-815E-73B3753901F6}" type="datetime4">
              <a:rPr lang="fr-CH" smtClean="0"/>
              <a:t>19 janvier 2024</a:t>
            </a:fld>
            <a:endParaRPr lang="en-US" dirty="0"/>
          </a:p>
        </p:txBody>
      </p:sp>
      <p:sp>
        <p:nvSpPr>
          <p:cNvPr id="5" name="Footer Placeholder 4"/>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06850E2-68D3-F240-8CDF-8F616E2E913C}" type="datetime4">
              <a:rPr lang="fr-CH" smtClean="0"/>
              <a:t>19 janvier 2024</a:t>
            </a:fld>
            <a:endParaRPr lang="en-US" dirty="0"/>
          </a:p>
        </p:txBody>
      </p:sp>
      <p:sp>
        <p:nvSpPr>
          <p:cNvPr id="5" name="Footer Placeholder 4"/>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9A4C270-8CDF-AC40-9A10-8E016AEAB940}" type="datetime4">
              <a:rPr lang="fr-CH" smtClean="0"/>
              <a:t>19 janvier 2024</a:t>
            </a:fld>
            <a:endParaRPr lang="en-US" dirty="0"/>
          </a:p>
        </p:txBody>
      </p:sp>
      <p:sp>
        <p:nvSpPr>
          <p:cNvPr id="6" name="Footer Placeholder 5"/>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ED9FB4F-A5CB-7F49-9075-39D2F5CC293D}" type="datetime4">
              <a:rPr lang="fr-CH" smtClean="0"/>
              <a:t>19 janvier 2024</a:t>
            </a:fld>
            <a:endParaRPr lang="en-US" dirty="0"/>
          </a:p>
        </p:txBody>
      </p:sp>
      <p:sp>
        <p:nvSpPr>
          <p:cNvPr id="8" name="Footer Placeholder 7"/>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2D8B552-98ED-AA4D-9AC3-6D4319CEF0DB}" type="datetime4">
              <a:rPr lang="fr-CH" smtClean="0"/>
              <a:t>19 janvier 2024</a:t>
            </a:fld>
            <a:endParaRPr lang="en-US" dirty="0"/>
          </a:p>
        </p:txBody>
      </p:sp>
      <p:sp>
        <p:nvSpPr>
          <p:cNvPr id="4" name="Footer Placeholder 3"/>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E8FAAE2-CE09-0349-AC3F-991D4F67526D}" type="datetime4">
              <a:rPr lang="fr-CH" smtClean="0"/>
              <a:t>19 janvier 2024</a:t>
            </a:fld>
            <a:endParaRPr lang="en-US" dirty="0"/>
          </a:p>
        </p:txBody>
      </p:sp>
      <p:sp>
        <p:nvSpPr>
          <p:cNvPr id="3" name="Footer Placeholder 2"/>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DC9C95A-0E62-5F49-853A-021BFBDF2093}" type="datetime4">
              <a:rPr lang="fr-CH" smtClean="0"/>
              <a:t>19 janvier 2024</a:t>
            </a:fld>
            <a:endParaRPr lang="en-US" dirty="0"/>
          </a:p>
        </p:txBody>
      </p:sp>
      <p:sp>
        <p:nvSpPr>
          <p:cNvPr id="6" name="Footer Placeholder 5"/>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C9BC29-A900-6345-AF87-2E208CC10A8A}" type="datetime4">
              <a:rPr lang="fr-CH" smtClean="0"/>
              <a:t>19 janvier 2024</a:t>
            </a:fld>
            <a:endParaRPr lang="en-US" dirty="0"/>
          </a:p>
        </p:txBody>
      </p:sp>
      <p:sp>
        <p:nvSpPr>
          <p:cNvPr id="6" name="Footer Placeholder 5"/>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589660" y="6463972"/>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012ED4-8BA6-A14B-91E5-2215D550AE31}" type="datetime4">
              <a:rPr lang="fr-CH" smtClean="0"/>
              <a:t>19 janvier 2024</a:t>
            </a:fld>
            <a:endParaRPr lang="en-US" dirty="0"/>
          </a:p>
        </p:txBody>
      </p:sp>
      <p:sp>
        <p:nvSpPr>
          <p:cNvPr id="5" name="Footer Placeholder 4"/>
          <p:cNvSpPr>
            <a:spLocks noGrp="1"/>
          </p:cNvSpPr>
          <p:nvPr>
            <p:ph type="ftr" sz="quarter" idx="3"/>
          </p:nvPr>
        </p:nvSpPr>
        <p:spPr>
          <a:xfrm>
            <a:off x="979714" y="64801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 name="Slide Number Placeholder 5"/>
          <p:cNvSpPr>
            <a:spLocks noGrp="1"/>
          </p:cNvSpPr>
          <p:nvPr>
            <p:ph type="sldNum" sz="quarter" idx="4"/>
          </p:nvPr>
        </p:nvSpPr>
        <p:spPr>
          <a:xfrm>
            <a:off x="11521090" y="64801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image" Target="../media/image660.png"/><Relationship Id="rId299" Type="http://schemas.openxmlformats.org/officeDocument/2006/relationships/customXml" Target="../ink/ink331.xml"/><Relationship Id="rId21" Type="http://schemas.openxmlformats.org/officeDocument/2006/relationships/customXml" Target="../ink/ink193.xml"/><Relationship Id="rId63" Type="http://schemas.openxmlformats.org/officeDocument/2006/relationships/image" Target="../media/image39.png"/><Relationship Id="rId159" Type="http://schemas.openxmlformats.org/officeDocument/2006/relationships/image" Target="../media/image87.png"/><Relationship Id="rId324" Type="http://schemas.openxmlformats.org/officeDocument/2006/relationships/image" Target="../media/image162.png"/><Relationship Id="rId366" Type="http://schemas.openxmlformats.org/officeDocument/2006/relationships/customXml" Target="../ink/ink365.xml"/><Relationship Id="rId170" Type="http://schemas.openxmlformats.org/officeDocument/2006/relationships/customXml" Target="../ink/ink266.xml"/><Relationship Id="rId226" Type="http://schemas.openxmlformats.org/officeDocument/2006/relationships/customXml" Target="../ink/ink295.xml"/><Relationship Id="rId433" Type="http://schemas.openxmlformats.org/officeDocument/2006/relationships/image" Target="../media/image224.png"/><Relationship Id="rId268" Type="http://schemas.openxmlformats.org/officeDocument/2006/relationships/image" Target="../media/image138.png"/><Relationship Id="rId74" Type="http://schemas.openxmlformats.org/officeDocument/2006/relationships/customXml" Target="../ink/ink219.xml"/><Relationship Id="rId128" Type="http://schemas.openxmlformats.org/officeDocument/2006/relationships/customXml" Target="../ink/ink244.xml"/><Relationship Id="rId335" Type="http://schemas.openxmlformats.org/officeDocument/2006/relationships/customXml" Target="../ink/ink349.xml"/><Relationship Id="rId377" Type="http://schemas.openxmlformats.org/officeDocument/2006/relationships/image" Target="../media/image197.png"/><Relationship Id="rId5" Type="http://schemas.openxmlformats.org/officeDocument/2006/relationships/image" Target="../media/image179.png"/><Relationship Id="rId181" Type="http://schemas.openxmlformats.org/officeDocument/2006/relationships/image" Target="../media/image97.png"/><Relationship Id="rId237" Type="http://schemas.openxmlformats.org/officeDocument/2006/relationships/image" Target="../media/image123.png"/><Relationship Id="rId402" Type="http://schemas.openxmlformats.org/officeDocument/2006/relationships/customXml" Target="../ink/ink383.xml"/><Relationship Id="rId279" Type="http://schemas.openxmlformats.org/officeDocument/2006/relationships/customXml" Target="../ink/ink321.xml"/><Relationship Id="rId43" Type="http://schemas.openxmlformats.org/officeDocument/2006/relationships/customXml" Target="../ink/ink203.xml"/><Relationship Id="rId139" Type="http://schemas.openxmlformats.org/officeDocument/2006/relationships/image" Target="../media/image77.png"/><Relationship Id="rId290" Type="http://schemas.openxmlformats.org/officeDocument/2006/relationships/image" Target="../media/image181.png"/><Relationship Id="rId304" Type="http://schemas.openxmlformats.org/officeDocument/2006/relationships/image" Target="../media/image186.png"/><Relationship Id="rId346" Type="http://schemas.openxmlformats.org/officeDocument/2006/relationships/image" Target="../media/image173.png"/><Relationship Id="rId388" Type="http://schemas.openxmlformats.org/officeDocument/2006/relationships/customXml" Target="../ink/ink376.xml"/><Relationship Id="rId85" Type="http://schemas.openxmlformats.org/officeDocument/2006/relationships/image" Target="../media/image51.png"/><Relationship Id="rId150" Type="http://schemas.openxmlformats.org/officeDocument/2006/relationships/customXml" Target="../ink/ink255.xml"/><Relationship Id="rId192" Type="http://schemas.openxmlformats.org/officeDocument/2006/relationships/image" Target="../media/image102.png"/><Relationship Id="rId206" Type="http://schemas.openxmlformats.org/officeDocument/2006/relationships/image" Target="../media/image109.png"/><Relationship Id="rId413" Type="http://schemas.openxmlformats.org/officeDocument/2006/relationships/image" Target="../media/image215.png"/><Relationship Id="rId12" Type="http://schemas.openxmlformats.org/officeDocument/2006/relationships/image" Target="../media/image26.png"/><Relationship Id="rId108" Type="http://schemas.openxmlformats.org/officeDocument/2006/relationships/customXml" Target="../ink/ink236.xml"/><Relationship Id="rId315" Type="http://schemas.openxmlformats.org/officeDocument/2006/relationships/customXml" Target="../ink/ink339.xml"/><Relationship Id="rId357" Type="http://schemas.openxmlformats.org/officeDocument/2006/relationships/customXml" Target="../ink/ink360.xml"/><Relationship Id="rId54" Type="http://schemas.openxmlformats.org/officeDocument/2006/relationships/customXml" Target="../ink/ink210.xml"/><Relationship Id="rId96" Type="http://schemas.openxmlformats.org/officeDocument/2006/relationships/customXml" Target="../ink/ink230.xml"/><Relationship Id="rId161" Type="http://schemas.openxmlformats.org/officeDocument/2006/relationships/image" Target="../media/image88.png"/><Relationship Id="rId217" Type="http://schemas.openxmlformats.org/officeDocument/2006/relationships/customXml" Target="../ink/ink290.xml"/><Relationship Id="rId399" Type="http://schemas.openxmlformats.org/officeDocument/2006/relationships/image" Target="../media/image208.png"/><Relationship Id="rId259" Type="http://schemas.openxmlformats.org/officeDocument/2006/relationships/customXml" Target="../ink/ink311.xml"/><Relationship Id="rId424" Type="http://schemas.openxmlformats.org/officeDocument/2006/relationships/customXml" Target="../ink/ink394.xml"/><Relationship Id="rId23" Type="http://schemas.openxmlformats.org/officeDocument/2006/relationships/customXml" Target="../ink/ink194.xml"/><Relationship Id="rId119" Type="http://schemas.openxmlformats.org/officeDocument/2006/relationships/image" Target="../media/image67.png"/><Relationship Id="rId270" Type="http://schemas.openxmlformats.org/officeDocument/2006/relationships/image" Target="../media/image139.png"/><Relationship Id="rId326" Type="http://schemas.openxmlformats.org/officeDocument/2006/relationships/image" Target="../media/image163.png"/><Relationship Id="rId65" Type="http://schemas.openxmlformats.org/officeDocument/2006/relationships/image" Target="../media/image40.png"/><Relationship Id="rId130" Type="http://schemas.openxmlformats.org/officeDocument/2006/relationships/customXml" Target="../ink/ink245.xml"/><Relationship Id="rId368" Type="http://schemas.openxmlformats.org/officeDocument/2006/relationships/customXml" Target="../ink/ink366.xml"/><Relationship Id="rId172" Type="http://schemas.openxmlformats.org/officeDocument/2006/relationships/customXml" Target="../ink/ink267.xml"/><Relationship Id="rId228" Type="http://schemas.openxmlformats.org/officeDocument/2006/relationships/image" Target="../media/image119.png"/><Relationship Id="rId281" Type="http://schemas.openxmlformats.org/officeDocument/2006/relationships/customXml" Target="../ink/ink322.xml"/><Relationship Id="rId337" Type="http://schemas.openxmlformats.org/officeDocument/2006/relationships/customXml" Target="../ink/ink350.xml"/><Relationship Id="rId34" Type="http://schemas.openxmlformats.org/officeDocument/2006/relationships/customXml" Target="../ink/ink196.xml"/><Relationship Id="rId76" Type="http://schemas.openxmlformats.org/officeDocument/2006/relationships/customXml" Target="../ink/ink220.xml"/><Relationship Id="rId141" Type="http://schemas.openxmlformats.org/officeDocument/2006/relationships/image" Target="../media/image78.png"/><Relationship Id="rId379" Type="http://schemas.openxmlformats.org/officeDocument/2006/relationships/image" Target="../media/image198.png"/><Relationship Id="rId7" Type="http://schemas.openxmlformats.org/officeDocument/2006/relationships/image" Target="../media/image233.png"/><Relationship Id="rId183" Type="http://schemas.openxmlformats.org/officeDocument/2006/relationships/customXml" Target="../ink/ink273.xml"/><Relationship Id="rId239" Type="http://schemas.openxmlformats.org/officeDocument/2006/relationships/image" Target="../media/image124.png"/><Relationship Id="rId390" Type="http://schemas.openxmlformats.org/officeDocument/2006/relationships/customXml" Target="../ink/ink377.xml"/><Relationship Id="rId404" Type="http://schemas.openxmlformats.org/officeDocument/2006/relationships/customXml" Target="../ink/ink384.xml"/><Relationship Id="rId292" Type="http://schemas.openxmlformats.org/officeDocument/2006/relationships/image" Target="../media/image182.png"/><Relationship Id="rId306" Type="http://schemas.openxmlformats.org/officeDocument/2006/relationships/image" Target="../media/image187.png"/><Relationship Id="rId45" Type="http://schemas.openxmlformats.org/officeDocument/2006/relationships/customXml" Target="../ink/ink205.xml"/><Relationship Id="rId87" Type="http://schemas.openxmlformats.org/officeDocument/2006/relationships/image" Target="../media/image52.png"/><Relationship Id="rId110" Type="http://schemas.openxmlformats.org/officeDocument/2006/relationships/customXml" Target="../ink/ink237.xml"/><Relationship Id="rId348" Type="http://schemas.openxmlformats.org/officeDocument/2006/relationships/image" Target="../media/image174.png"/><Relationship Id="rId152" Type="http://schemas.openxmlformats.org/officeDocument/2006/relationships/customXml" Target="../ink/ink256.xml"/><Relationship Id="rId194" Type="http://schemas.openxmlformats.org/officeDocument/2006/relationships/image" Target="../media/image103.png"/><Relationship Id="rId208" Type="http://schemas.openxmlformats.org/officeDocument/2006/relationships/image" Target="../media/image110.png"/><Relationship Id="rId415" Type="http://schemas.openxmlformats.org/officeDocument/2006/relationships/image" Target="../media/image216.png"/><Relationship Id="rId261" Type="http://schemas.openxmlformats.org/officeDocument/2006/relationships/customXml" Target="../ink/ink312.xml"/><Relationship Id="rId14" Type="http://schemas.openxmlformats.org/officeDocument/2006/relationships/image" Target="../media/image235.png"/><Relationship Id="rId56" Type="http://schemas.openxmlformats.org/officeDocument/2006/relationships/customXml" Target="../ink/ink211.xml"/><Relationship Id="rId317" Type="http://schemas.openxmlformats.org/officeDocument/2006/relationships/customXml" Target="../ink/ink340.xml"/><Relationship Id="rId359" Type="http://schemas.openxmlformats.org/officeDocument/2006/relationships/image" Target="../media/image188.png"/><Relationship Id="rId98" Type="http://schemas.openxmlformats.org/officeDocument/2006/relationships/customXml" Target="../ink/ink231.xml"/><Relationship Id="rId121" Type="http://schemas.openxmlformats.org/officeDocument/2006/relationships/image" Target="../media/image68.png"/><Relationship Id="rId163" Type="http://schemas.openxmlformats.org/officeDocument/2006/relationships/customXml" Target="../ink/ink262.xml"/><Relationship Id="rId219" Type="http://schemas.openxmlformats.org/officeDocument/2006/relationships/image" Target="../media/image115.png"/><Relationship Id="rId370" Type="http://schemas.openxmlformats.org/officeDocument/2006/relationships/customXml" Target="../ink/ink367.xml"/><Relationship Id="rId426" Type="http://schemas.openxmlformats.org/officeDocument/2006/relationships/customXml" Target="../ink/ink395.xml"/><Relationship Id="rId230" Type="http://schemas.openxmlformats.org/officeDocument/2006/relationships/image" Target="../media/image120.png"/><Relationship Id="rId67" Type="http://schemas.openxmlformats.org/officeDocument/2006/relationships/image" Target="../media/image41.png"/><Relationship Id="rId272" Type="http://schemas.openxmlformats.org/officeDocument/2006/relationships/image" Target="../media/image140.png"/><Relationship Id="rId328" Type="http://schemas.openxmlformats.org/officeDocument/2006/relationships/image" Target="../media/image164.png"/><Relationship Id="rId132" Type="http://schemas.openxmlformats.org/officeDocument/2006/relationships/customXml" Target="../ink/ink246.xml"/><Relationship Id="rId174" Type="http://schemas.openxmlformats.org/officeDocument/2006/relationships/customXml" Target="../ink/ink268.xml"/><Relationship Id="rId381" Type="http://schemas.openxmlformats.org/officeDocument/2006/relationships/image" Target="../media/image199.png"/><Relationship Id="rId241" Type="http://schemas.openxmlformats.org/officeDocument/2006/relationships/image" Target="../media/image125.png"/><Relationship Id="rId36" Type="http://schemas.openxmlformats.org/officeDocument/2006/relationships/customXml" Target="../ink/ink197.xml"/><Relationship Id="rId283" Type="http://schemas.openxmlformats.org/officeDocument/2006/relationships/customXml" Target="../ink/ink323.xml"/><Relationship Id="rId339" Type="http://schemas.openxmlformats.org/officeDocument/2006/relationships/customXml" Target="../ink/ink351.xml"/><Relationship Id="rId78" Type="http://schemas.openxmlformats.org/officeDocument/2006/relationships/customXml" Target="../ink/ink221.xml"/><Relationship Id="rId101" Type="http://schemas.openxmlformats.org/officeDocument/2006/relationships/image" Target="../media/image59.png"/><Relationship Id="rId143" Type="http://schemas.openxmlformats.org/officeDocument/2006/relationships/image" Target="../media/image79.png"/><Relationship Id="rId185" Type="http://schemas.openxmlformats.org/officeDocument/2006/relationships/customXml" Target="../ink/ink274.xml"/><Relationship Id="rId350" Type="http://schemas.openxmlformats.org/officeDocument/2006/relationships/image" Target="../media/image175.png"/><Relationship Id="rId406" Type="http://schemas.openxmlformats.org/officeDocument/2006/relationships/customXml" Target="../ink/ink385.xml"/><Relationship Id="rId9" Type="http://schemas.openxmlformats.org/officeDocument/2006/relationships/image" Target="../media/image25.png"/><Relationship Id="rId210" Type="http://schemas.openxmlformats.org/officeDocument/2006/relationships/image" Target="../media/image111.png"/><Relationship Id="rId392" Type="http://schemas.openxmlformats.org/officeDocument/2006/relationships/customXml" Target="../ink/ink378.xml"/><Relationship Id="rId252" Type="http://schemas.openxmlformats.org/officeDocument/2006/relationships/image" Target="../media/image130.png"/><Relationship Id="rId294" Type="http://schemas.openxmlformats.org/officeDocument/2006/relationships/image" Target="../media/image183.png"/><Relationship Id="rId308" Type="http://schemas.openxmlformats.org/officeDocument/2006/relationships/image" Target="../media/image154.png"/><Relationship Id="rId47" Type="http://schemas.openxmlformats.org/officeDocument/2006/relationships/image" Target="../media/image31.png"/><Relationship Id="rId89" Type="http://schemas.openxmlformats.org/officeDocument/2006/relationships/image" Target="../media/image53.png"/><Relationship Id="rId112" Type="http://schemas.openxmlformats.org/officeDocument/2006/relationships/customXml" Target="../ink/ink238.xml"/><Relationship Id="rId154" Type="http://schemas.openxmlformats.org/officeDocument/2006/relationships/customXml" Target="../ink/ink257.xml"/><Relationship Id="rId361" Type="http://schemas.openxmlformats.org/officeDocument/2006/relationships/image" Target="../media/image189.png"/><Relationship Id="rId196" Type="http://schemas.openxmlformats.org/officeDocument/2006/relationships/image" Target="../media/image104.png"/><Relationship Id="rId417" Type="http://schemas.openxmlformats.org/officeDocument/2006/relationships/image" Target="../media/image217.png"/><Relationship Id="rId16" Type="http://schemas.openxmlformats.org/officeDocument/2006/relationships/image" Target="../media/image240.png"/><Relationship Id="rId221" Type="http://schemas.openxmlformats.org/officeDocument/2006/relationships/image" Target="../media/image116.png"/><Relationship Id="rId263" Type="http://schemas.openxmlformats.org/officeDocument/2006/relationships/customXml" Target="../ink/ink313.xml"/><Relationship Id="rId319" Type="http://schemas.openxmlformats.org/officeDocument/2006/relationships/customXml" Target="../ink/ink341.xml"/><Relationship Id="rId58" Type="http://schemas.openxmlformats.org/officeDocument/2006/relationships/customXml" Target="../ink/ink212.xml"/><Relationship Id="rId123" Type="http://schemas.openxmlformats.org/officeDocument/2006/relationships/image" Target="../media/image69.png"/><Relationship Id="rId330" Type="http://schemas.openxmlformats.org/officeDocument/2006/relationships/image" Target="../media/image165.png"/><Relationship Id="rId165" Type="http://schemas.openxmlformats.org/officeDocument/2006/relationships/customXml" Target="../ink/ink263.xml"/><Relationship Id="rId372" Type="http://schemas.openxmlformats.org/officeDocument/2006/relationships/customXml" Target="../ink/ink368.xml"/><Relationship Id="rId428" Type="http://schemas.openxmlformats.org/officeDocument/2006/relationships/customXml" Target="../ink/ink396.xml"/><Relationship Id="rId232" Type="http://schemas.openxmlformats.org/officeDocument/2006/relationships/image" Target="../media/image121.png"/><Relationship Id="rId274" Type="http://schemas.openxmlformats.org/officeDocument/2006/relationships/image" Target="../media/image141.png"/><Relationship Id="rId69" Type="http://schemas.openxmlformats.org/officeDocument/2006/relationships/image" Target="../media/image43.svg"/><Relationship Id="rId134" Type="http://schemas.openxmlformats.org/officeDocument/2006/relationships/customXml" Target="../ink/ink247.xml"/><Relationship Id="rId80" Type="http://schemas.openxmlformats.org/officeDocument/2006/relationships/customXml" Target="../ink/ink222.xml"/><Relationship Id="rId176" Type="http://schemas.openxmlformats.org/officeDocument/2006/relationships/customXml" Target="../ink/ink269.xml"/><Relationship Id="rId341" Type="http://schemas.openxmlformats.org/officeDocument/2006/relationships/customXml" Target="../ink/ink352.xml"/><Relationship Id="rId383" Type="http://schemas.openxmlformats.org/officeDocument/2006/relationships/image" Target="../media/image200.png"/><Relationship Id="rId201" Type="http://schemas.openxmlformats.org/officeDocument/2006/relationships/customXml" Target="../ink/ink282.xml"/><Relationship Id="rId222" Type="http://schemas.openxmlformats.org/officeDocument/2006/relationships/customXml" Target="../ink/ink293.xml"/><Relationship Id="rId243" Type="http://schemas.openxmlformats.org/officeDocument/2006/relationships/image" Target="../media/image126.png"/><Relationship Id="rId264" Type="http://schemas.openxmlformats.org/officeDocument/2006/relationships/image" Target="../media/image136.png"/><Relationship Id="rId285" Type="http://schemas.openxmlformats.org/officeDocument/2006/relationships/customXml" Target="../ink/ink324.xml"/><Relationship Id="rId17" Type="http://schemas.openxmlformats.org/officeDocument/2006/relationships/customXml" Target="../ink/ink191.xml"/><Relationship Id="rId38" Type="http://schemas.openxmlformats.org/officeDocument/2006/relationships/customXml" Target="../ink/ink198.xml"/><Relationship Id="rId59" Type="http://schemas.openxmlformats.org/officeDocument/2006/relationships/image" Target="../media/image37.png"/><Relationship Id="rId103" Type="http://schemas.openxmlformats.org/officeDocument/2006/relationships/image" Target="../media/image60.png"/><Relationship Id="rId124" Type="http://schemas.openxmlformats.org/officeDocument/2006/relationships/customXml" Target="../ink/ink242.xml"/><Relationship Id="rId310" Type="http://schemas.openxmlformats.org/officeDocument/2006/relationships/image" Target="../media/image155.png"/><Relationship Id="rId70" Type="http://schemas.openxmlformats.org/officeDocument/2006/relationships/customXml" Target="../ink/ink217.xml"/><Relationship Id="rId91" Type="http://schemas.openxmlformats.org/officeDocument/2006/relationships/image" Target="../media/image54.png"/><Relationship Id="rId145" Type="http://schemas.openxmlformats.org/officeDocument/2006/relationships/image" Target="../media/image80.png"/><Relationship Id="rId166" Type="http://schemas.openxmlformats.org/officeDocument/2006/relationships/image" Target="../media/image90.png"/><Relationship Id="rId187" Type="http://schemas.openxmlformats.org/officeDocument/2006/relationships/customXml" Target="../ink/ink275.xml"/><Relationship Id="rId331" Type="http://schemas.openxmlformats.org/officeDocument/2006/relationships/customXml" Target="../ink/ink347.xml"/><Relationship Id="rId352" Type="http://schemas.openxmlformats.org/officeDocument/2006/relationships/image" Target="../media/image176.png"/><Relationship Id="rId373" Type="http://schemas.openxmlformats.org/officeDocument/2006/relationships/image" Target="../media/image195.png"/><Relationship Id="rId394" Type="http://schemas.openxmlformats.org/officeDocument/2006/relationships/customXml" Target="../ink/ink379.xml"/><Relationship Id="rId408" Type="http://schemas.openxmlformats.org/officeDocument/2006/relationships/customXml" Target="../ink/ink386.xml"/><Relationship Id="rId429" Type="http://schemas.openxmlformats.org/officeDocument/2006/relationships/image" Target="../media/image222.png"/><Relationship Id="rId1" Type="http://schemas.openxmlformats.org/officeDocument/2006/relationships/slideLayout" Target="../slideLayouts/slideLayout7.xml"/><Relationship Id="rId212" Type="http://schemas.openxmlformats.org/officeDocument/2006/relationships/image" Target="../media/image112.png"/><Relationship Id="rId233" Type="http://schemas.openxmlformats.org/officeDocument/2006/relationships/customXml" Target="../ink/ink299.xml"/><Relationship Id="rId254" Type="http://schemas.openxmlformats.org/officeDocument/2006/relationships/image" Target="../media/image131.png"/><Relationship Id="rId49" Type="http://schemas.openxmlformats.org/officeDocument/2006/relationships/image" Target="../media/image32.png"/><Relationship Id="rId275" Type="http://schemas.openxmlformats.org/officeDocument/2006/relationships/customXml" Target="../ink/ink319.xml"/><Relationship Id="rId296" Type="http://schemas.openxmlformats.org/officeDocument/2006/relationships/image" Target="../media/image184.png"/><Relationship Id="rId300" Type="http://schemas.openxmlformats.org/officeDocument/2006/relationships/image" Target="../media/image150.png"/><Relationship Id="rId60" Type="http://schemas.openxmlformats.org/officeDocument/2006/relationships/customXml" Target="../ink/ink213.xml"/><Relationship Id="rId81" Type="http://schemas.openxmlformats.org/officeDocument/2006/relationships/image" Target="../media/image49.png"/><Relationship Id="rId135" Type="http://schemas.openxmlformats.org/officeDocument/2006/relationships/image" Target="../media/image75.png"/><Relationship Id="rId156" Type="http://schemas.openxmlformats.org/officeDocument/2006/relationships/customXml" Target="../ink/ink258.xml"/><Relationship Id="rId177" Type="http://schemas.openxmlformats.org/officeDocument/2006/relationships/image" Target="../media/image95.png"/><Relationship Id="rId198" Type="http://schemas.openxmlformats.org/officeDocument/2006/relationships/image" Target="../media/image105.png"/><Relationship Id="rId321" Type="http://schemas.openxmlformats.org/officeDocument/2006/relationships/customXml" Target="../ink/ink342.xml"/><Relationship Id="rId342" Type="http://schemas.openxmlformats.org/officeDocument/2006/relationships/image" Target="../media/image171.png"/><Relationship Id="rId363" Type="http://schemas.openxmlformats.org/officeDocument/2006/relationships/image" Target="../media/image190.png"/><Relationship Id="rId384" Type="http://schemas.openxmlformats.org/officeDocument/2006/relationships/customXml" Target="../ink/ink374.xml"/><Relationship Id="rId419" Type="http://schemas.openxmlformats.org/officeDocument/2006/relationships/image" Target="../media/image218.png"/><Relationship Id="rId202" Type="http://schemas.openxmlformats.org/officeDocument/2006/relationships/image" Target="../media/image107.png"/><Relationship Id="rId223" Type="http://schemas.openxmlformats.org/officeDocument/2006/relationships/image" Target="../media/image117.png"/><Relationship Id="rId244" Type="http://schemas.openxmlformats.org/officeDocument/2006/relationships/customXml" Target="../ink/ink305.xml"/><Relationship Id="rId430" Type="http://schemas.openxmlformats.org/officeDocument/2006/relationships/customXml" Target="../ink/ink397.xml"/><Relationship Id="rId18" Type="http://schemas.openxmlformats.org/officeDocument/2006/relationships/image" Target="../media/image251.png"/><Relationship Id="rId39" Type="http://schemas.openxmlformats.org/officeDocument/2006/relationships/customXml" Target="../ink/ink199.xml"/><Relationship Id="rId265" Type="http://schemas.openxmlformats.org/officeDocument/2006/relationships/customXml" Target="../ink/ink314.xml"/><Relationship Id="rId286" Type="http://schemas.openxmlformats.org/officeDocument/2006/relationships/image" Target="../media/image147.png"/><Relationship Id="rId50" Type="http://schemas.openxmlformats.org/officeDocument/2006/relationships/customXml" Target="../ink/ink208.xml"/><Relationship Id="rId104" Type="http://schemas.openxmlformats.org/officeDocument/2006/relationships/customXml" Target="../ink/ink234.xml"/><Relationship Id="rId125" Type="http://schemas.openxmlformats.org/officeDocument/2006/relationships/image" Target="../media/image70.png"/><Relationship Id="rId146" Type="http://schemas.openxmlformats.org/officeDocument/2006/relationships/customXml" Target="../ink/ink253.xml"/><Relationship Id="rId167" Type="http://schemas.openxmlformats.org/officeDocument/2006/relationships/customXml" Target="../ink/ink264.xml"/><Relationship Id="rId188" Type="http://schemas.openxmlformats.org/officeDocument/2006/relationships/image" Target="../media/image100.png"/><Relationship Id="rId311" Type="http://schemas.openxmlformats.org/officeDocument/2006/relationships/customXml" Target="../ink/ink337.xml"/><Relationship Id="rId332" Type="http://schemas.openxmlformats.org/officeDocument/2006/relationships/image" Target="../media/image166.png"/><Relationship Id="rId353" Type="http://schemas.openxmlformats.org/officeDocument/2006/relationships/customXml" Target="../ink/ink358.xml"/><Relationship Id="rId374" Type="http://schemas.openxmlformats.org/officeDocument/2006/relationships/customXml" Target="../ink/ink369.xml"/><Relationship Id="rId395" Type="http://schemas.openxmlformats.org/officeDocument/2006/relationships/image" Target="../media/image206.png"/><Relationship Id="rId409" Type="http://schemas.openxmlformats.org/officeDocument/2006/relationships/image" Target="../media/image213.png"/><Relationship Id="rId71" Type="http://schemas.openxmlformats.org/officeDocument/2006/relationships/image" Target="../media/image44.png"/><Relationship Id="rId92" Type="http://schemas.openxmlformats.org/officeDocument/2006/relationships/customXml" Target="../ink/ink228.xml"/><Relationship Id="rId213" Type="http://schemas.openxmlformats.org/officeDocument/2006/relationships/customXml" Target="../ink/ink288.xml"/><Relationship Id="rId234" Type="http://schemas.openxmlformats.org/officeDocument/2006/relationships/image" Target="../media/image122.png"/><Relationship Id="rId420" Type="http://schemas.openxmlformats.org/officeDocument/2006/relationships/customXml" Target="../ink/ink392.xml"/><Relationship Id="rId2" Type="http://schemas.openxmlformats.org/officeDocument/2006/relationships/notesSlide" Target="../notesSlides/notesSlide10.xml"/><Relationship Id="rId255" Type="http://schemas.openxmlformats.org/officeDocument/2006/relationships/customXml" Target="../ink/ink309.xml"/><Relationship Id="rId276" Type="http://schemas.openxmlformats.org/officeDocument/2006/relationships/image" Target="../media/image142.png"/><Relationship Id="rId297" Type="http://schemas.openxmlformats.org/officeDocument/2006/relationships/customXml" Target="../ink/ink330.xml"/><Relationship Id="rId40" Type="http://schemas.openxmlformats.org/officeDocument/2006/relationships/customXml" Target="../ink/ink200.xml"/><Relationship Id="rId136" Type="http://schemas.openxmlformats.org/officeDocument/2006/relationships/customXml" Target="../ink/ink248.xml"/><Relationship Id="rId157" Type="http://schemas.openxmlformats.org/officeDocument/2006/relationships/image" Target="../media/image86.png"/><Relationship Id="rId178" Type="http://schemas.openxmlformats.org/officeDocument/2006/relationships/customXml" Target="../ink/ink270.xml"/><Relationship Id="rId301" Type="http://schemas.openxmlformats.org/officeDocument/2006/relationships/customXml" Target="../ink/ink332.xml"/><Relationship Id="rId322" Type="http://schemas.openxmlformats.org/officeDocument/2006/relationships/image" Target="../media/image161.png"/><Relationship Id="rId343" Type="http://schemas.openxmlformats.org/officeDocument/2006/relationships/customXml" Target="../ink/ink353.xml"/><Relationship Id="rId364" Type="http://schemas.openxmlformats.org/officeDocument/2006/relationships/customXml" Target="../ink/ink364.xml"/><Relationship Id="rId61" Type="http://schemas.openxmlformats.org/officeDocument/2006/relationships/image" Target="../media/image38.png"/><Relationship Id="rId82" Type="http://schemas.openxmlformats.org/officeDocument/2006/relationships/customXml" Target="../ink/ink223.xml"/><Relationship Id="rId199" Type="http://schemas.openxmlformats.org/officeDocument/2006/relationships/customXml" Target="../ink/ink281.xml"/><Relationship Id="rId203" Type="http://schemas.openxmlformats.org/officeDocument/2006/relationships/customXml" Target="../ink/ink283.xml"/><Relationship Id="rId385" Type="http://schemas.openxmlformats.org/officeDocument/2006/relationships/image" Target="../media/image201.png"/><Relationship Id="rId19" Type="http://schemas.openxmlformats.org/officeDocument/2006/relationships/customXml" Target="../ink/ink192.xml"/><Relationship Id="rId224" Type="http://schemas.openxmlformats.org/officeDocument/2006/relationships/customXml" Target="../ink/ink294.xml"/><Relationship Id="rId245" Type="http://schemas.openxmlformats.org/officeDocument/2006/relationships/image" Target="../media/image127.png"/><Relationship Id="rId266" Type="http://schemas.openxmlformats.org/officeDocument/2006/relationships/image" Target="../media/image137.png"/><Relationship Id="rId287" Type="http://schemas.openxmlformats.org/officeDocument/2006/relationships/customXml" Target="../ink/ink325.xml"/><Relationship Id="rId410" Type="http://schemas.openxmlformats.org/officeDocument/2006/relationships/customXml" Target="../ink/ink387.xml"/><Relationship Id="rId431" Type="http://schemas.openxmlformats.org/officeDocument/2006/relationships/image" Target="../media/image223.png"/><Relationship Id="rId105" Type="http://schemas.openxmlformats.org/officeDocument/2006/relationships/image" Target="../media/image61.png"/><Relationship Id="rId126" Type="http://schemas.openxmlformats.org/officeDocument/2006/relationships/customXml" Target="../ink/ink243.xml"/><Relationship Id="rId147" Type="http://schemas.openxmlformats.org/officeDocument/2006/relationships/image" Target="../media/image81.png"/><Relationship Id="rId168" Type="http://schemas.openxmlformats.org/officeDocument/2006/relationships/customXml" Target="../ink/ink265.xml"/><Relationship Id="rId312" Type="http://schemas.openxmlformats.org/officeDocument/2006/relationships/image" Target="../media/image156.png"/><Relationship Id="rId333" Type="http://schemas.openxmlformats.org/officeDocument/2006/relationships/customXml" Target="../ink/ink348.xml"/><Relationship Id="rId354" Type="http://schemas.openxmlformats.org/officeDocument/2006/relationships/image" Target="../media/image177.png"/><Relationship Id="rId51" Type="http://schemas.openxmlformats.org/officeDocument/2006/relationships/image" Target="../media/image33.png"/><Relationship Id="rId72" Type="http://schemas.openxmlformats.org/officeDocument/2006/relationships/customXml" Target="../ink/ink218.xml"/><Relationship Id="rId93" Type="http://schemas.openxmlformats.org/officeDocument/2006/relationships/image" Target="../media/image55.png"/><Relationship Id="rId189" Type="http://schemas.openxmlformats.org/officeDocument/2006/relationships/customXml" Target="../ink/ink276.xml"/><Relationship Id="rId375" Type="http://schemas.openxmlformats.org/officeDocument/2006/relationships/image" Target="../media/image196.png"/><Relationship Id="rId396" Type="http://schemas.openxmlformats.org/officeDocument/2006/relationships/customXml" Target="../ink/ink380.xml"/><Relationship Id="rId3" Type="http://schemas.openxmlformats.org/officeDocument/2006/relationships/image" Target="../media/image24.png"/><Relationship Id="rId214" Type="http://schemas.openxmlformats.org/officeDocument/2006/relationships/image" Target="../media/image113.png"/><Relationship Id="rId235" Type="http://schemas.openxmlformats.org/officeDocument/2006/relationships/customXml" Target="../ink/ink300.xml"/><Relationship Id="rId256" Type="http://schemas.openxmlformats.org/officeDocument/2006/relationships/image" Target="../media/image132.png"/><Relationship Id="rId277" Type="http://schemas.openxmlformats.org/officeDocument/2006/relationships/customXml" Target="../ink/ink320.xml"/><Relationship Id="rId298" Type="http://schemas.openxmlformats.org/officeDocument/2006/relationships/image" Target="../media/image185.png"/><Relationship Id="rId400" Type="http://schemas.openxmlformats.org/officeDocument/2006/relationships/customXml" Target="../ink/ink382.xml"/><Relationship Id="rId421" Type="http://schemas.openxmlformats.org/officeDocument/2006/relationships/image" Target="../media/image128.png"/><Relationship Id="rId137" Type="http://schemas.openxmlformats.org/officeDocument/2006/relationships/image" Target="../media/image76.png"/><Relationship Id="rId158" Type="http://schemas.openxmlformats.org/officeDocument/2006/relationships/customXml" Target="../ink/ink259.xml"/><Relationship Id="rId302" Type="http://schemas.openxmlformats.org/officeDocument/2006/relationships/image" Target="../media/image151.png"/><Relationship Id="rId323" Type="http://schemas.openxmlformats.org/officeDocument/2006/relationships/customXml" Target="../ink/ink343.xml"/><Relationship Id="rId344" Type="http://schemas.openxmlformats.org/officeDocument/2006/relationships/image" Target="../media/image172.png"/><Relationship Id="rId20" Type="http://schemas.openxmlformats.org/officeDocument/2006/relationships/image" Target="../media/image260.png"/><Relationship Id="rId41" Type="http://schemas.openxmlformats.org/officeDocument/2006/relationships/customXml" Target="../ink/ink201.xml"/><Relationship Id="rId62" Type="http://schemas.openxmlformats.org/officeDocument/2006/relationships/customXml" Target="../ink/ink214.xml"/><Relationship Id="rId83" Type="http://schemas.openxmlformats.org/officeDocument/2006/relationships/image" Target="../media/image50.png"/><Relationship Id="rId179" Type="http://schemas.openxmlformats.org/officeDocument/2006/relationships/image" Target="../media/image96.png"/><Relationship Id="rId365" Type="http://schemas.openxmlformats.org/officeDocument/2006/relationships/image" Target="../media/image191.png"/><Relationship Id="rId386" Type="http://schemas.openxmlformats.org/officeDocument/2006/relationships/customXml" Target="../ink/ink375.xml"/><Relationship Id="rId190" Type="http://schemas.openxmlformats.org/officeDocument/2006/relationships/image" Target="../media/image101.png"/><Relationship Id="rId204" Type="http://schemas.openxmlformats.org/officeDocument/2006/relationships/image" Target="../media/image108.png"/><Relationship Id="rId225" Type="http://schemas.openxmlformats.org/officeDocument/2006/relationships/image" Target="../media/image118.png"/><Relationship Id="rId246" Type="http://schemas.openxmlformats.org/officeDocument/2006/relationships/customXml" Target="../ink/ink306.xml"/><Relationship Id="rId267" Type="http://schemas.openxmlformats.org/officeDocument/2006/relationships/customXml" Target="../ink/ink315.xml"/><Relationship Id="rId288" Type="http://schemas.openxmlformats.org/officeDocument/2006/relationships/image" Target="../media/image180.png"/><Relationship Id="rId411" Type="http://schemas.openxmlformats.org/officeDocument/2006/relationships/image" Target="../media/image214.png"/><Relationship Id="rId432" Type="http://schemas.openxmlformats.org/officeDocument/2006/relationships/customXml" Target="../ink/ink398.xml"/><Relationship Id="rId106" Type="http://schemas.openxmlformats.org/officeDocument/2006/relationships/customXml" Target="../ink/ink235.xml"/><Relationship Id="rId127" Type="http://schemas.openxmlformats.org/officeDocument/2006/relationships/image" Target="../media/image71.png"/><Relationship Id="rId313" Type="http://schemas.openxmlformats.org/officeDocument/2006/relationships/customXml" Target="../ink/ink338.xml"/><Relationship Id="rId10" Type="http://schemas.openxmlformats.org/officeDocument/2006/relationships/image" Target="../media/image26.svg"/><Relationship Id="rId52" Type="http://schemas.openxmlformats.org/officeDocument/2006/relationships/customXml" Target="../ink/ink209.xml"/><Relationship Id="rId73" Type="http://schemas.openxmlformats.org/officeDocument/2006/relationships/image" Target="../media/image45.png"/><Relationship Id="rId94" Type="http://schemas.openxmlformats.org/officeDocument/2006/relationships/customXml" Target="../ink/ink229.xml"/><Relationship Id="rId148" Type="http://schemas.openxmlformats.org/officeDocument/2006/relationships/customXml" Target="../ink/ink254.xml"/><Relationship Id="rId169" Type="http://schemas.openxmlformats.org/officeDocument/2006/relationships/image" Target="../media/image91.png"/><Relationship Id="rId334" Type="http://schemas.openxmlformats.org/officeDocument/2006/relationships/image" Target="../media/image167.png"/><Relationship Id="rId355" Type="http://schemas.openxmlformats.org/officeDocument/2006/relationships/customXml" Target="../ink/ink359.xml"/><Relationship Id="rId376" Type="http://schemas.openxmlformats.org/officeDocument/2006/relationships/customXml" Target="../ink/ink370.xml"/><Relationship Id="rId397" Type="http://schemas.openxmlformats.org/officeDocument/2006/relationships/image" Target="../media/image207.png"/><Relationship Id="rId4" Type="http://schemas.openxmlformats.org/officeDocument/2006/relationships/customXml" Target="../ink/ink185.xml"/><Relationship Id="rId180" Type="http://schemas.openxmlformats.org/officeDocument/2006/relationships/customXml" Target="../ink/ink271.xml"/><Relationship Id="rId215" Type="http://schemas.openxmlformats.org/officeDocument/2006/relationships/customXml" Target="../ink/ink289.xml"/><Relationship Id="rId236" Type="http://schemas.openxmlformats.org/officeDocument/2006/relationships/customXml" Target="../ink/ink301.xml"/><Relationship Id="rId257" Type="http://schemas.openxmlformats.org/officeDocument/2006/relationships/customXml" Target="../ink/ink310.xml"/><Relationship Id="rId278" Type="http://schemas.openxmlformats.org/officeDocument/2006/relationships/image" Target="../media/image143.png"/><Relationship Id="rId401" Type="http://schemas.openxmlformats.org/officeDocument/2006/relationships/image" Target="../media/image209.png"/><Relationship Id="rId422" Type="http://schemas.openxmlformats.org/officeDocument/2006/relationships/customXml" Target="../ink/ink393.xml"/><Relationship Id="rId303" Type="http://schemas.openxmlformats.org/officeDocument/2006/relationships/customXml" Target="../ink/ink333.xml"/><Relationship Id="rId42" Type="http://schemas.openxmlformats.org/officeDocument/2006/relationships/customXml" Target="../ink/ink202.xml"/><Relationship Id="rId84" Type="http://schemas.openxmlformats.org/officeDocument/2006/relationships/customXml" Target="../ink/ink224.xml"/><Relationship Id="rId138" Type="http://schemas.openxmlformats.org/officeDocument/2006/relationships/customXml" Target="../ink/ink249.xml"/><Relationship Id="rId345" Type="http://schemas.openxmlformats.org/officeDocument/2006/relationships/customXml" Target="../ink/ink354.xml"/><Relationship Id="rId387" Type="http://schemas.openxmlformats.org/officeDocument/2006/relationships/image" Target="../media/image202.png"/><Relationship Id="rId191" Type="http://schemas.openxmlformats.org/officeDocument/2006/relationships/customXml" Target="../ink/ink277.xml"/><Relationship Id="rId205" Type="http://schemas.openxmlformats.org/officeDocument/2006/relationships/customXml" Target="../ink/ink284.xml"/><Relationship Id="rId247" Type="http://schemas.openxmlformats.org/officeDocument/2006/relationships/customXml" Target="../ink/ink307.xml"/><Relationship Id="rId412" Type="http://schemas.openxmlformats.org/officeDocument/2006/relationships/customXml" Target="../ink/ink388.xml"/><Relationship Id="rId107" Type="http://schemas.openxmlformats.org/officeDocument/2006/relationships/image" Target="../media/image62.png"/><Relationship Id="rId289" Type="http://schemas.openxmlformats.org/officeDocument/2006/relationships/customXml" Target="../ink/ink326.xml"/><Relationship Id="rId11" Type="http://schemas.openxmlformats.org/officeDocument/2006/relationships/customXml" Target="../ink/ink188.xml"/><Relationship Id="rId53" Type="http://schemas.openxmlformats.org/officeDocument/2006/relationships/image" Target="../media/image34.png"/><Relationship Id="rId149" Type="http://schemas.openxmlformats.org/officeDocument/2006/relationships/image" Target="../media/image82.png"/><Relationship Id="rId314" Type="http://schemas.openxmlformats.org/officeDocument/2006/relationships/image" Target="../media/image157.png"/><Relationship Id="rId356" Type="http://schemas.openxmlformats.org/officeDocument/2006/relationships/image" Target="../media/image178.png"/><Relationship Id="rId398" Type="http://schemas.openxmlformats.org/officeDocument/2006/relationships/customXml" Target="../ink/ink381.xml"/><Relationship Id="rId95" Type="http://schemas.openxmlformats.org/officeDocument/2006/relationships/image" Target="../media/image56.png"/><Relationship Id="rId160" Type="http://schemas.openxmlformats.org/officeDocument/2006/relationships/customXml" Target="../ink/ink260.xml"/><Relationship Id="rId216" Type="http://schemas.openxmlformats.org/officeDocument/2006/relationships/image" Target="../media/image114.png"/><Relationship Id="rId423" Type="http://schemas.openxmlformats.org/officeDocument/2006/relationships/image" Target="../media/image219.png"/><Relationship Id="rId258" Type="http://schemas.openxmlformats.org/officeDocument/2006/relationships/image" Target="../media/image133.png"/><Relationship Id="rId22" Type="http://schemas.openxmlformats.org/officeDocument/2006/relationships/image" Target="../media/image27.png"/><Relationship Id="rId64" Type="http://schemas.openxmlformats.org/officeDocument/2006/relationships/customXml" Target="../ink/ink215.xml"/><Relationship Id="rId118" Type="http://schemas.openxmlformats.org/officeDocument/2006/relationships/customXml" Target="../ink/ink239.xml"/><Relationship Id="rId325" Type="http://schemas.openxmlformats.org/officeDocument/2006/relationships/customXml" Target="../ink/ink344.xml"/><Relationship Id="rId367" Type="http://schemas.openxmlformats.org/officeDocument/2006/relationships/image" Target="../media/image192.png"/><Relationship Id="rId171" Type="http://schemas.openxmlformats.org/officeDocument/2006/relationships/image" Target="../media/image92.png"/><Relationship Id="rId227" Type="http://schemas.openxmlformats.org/officeDocument/2006/relationships/customXml" Target="../ink/ink296.xml"/><Relationship Id="rId269" Type="http://schemas.openxmlformats.org/officeDocument/2006/relationships/customXml" Target="../ink/ink316.xml"/><Relationship Id="rId33" Type="http://schemas.openxmlformats.org/officeDocument/2006/relationships/image" Target="../media/image28.png"/><Relationship Id="rId129" Type="http://schemas.openxmlformats.org/officeDocument/2006/relationships/image" Target="../media/image72.png"/><Relationship Id="rId280" Type="http://schemas.openxmlformats.org/officeDocument/2006/relationships/image" Target="../media/image144.png"/><Relationship Id="rId336" Type="http://schemas.openxmlformats.org/officeDocument/2006/relationships/image" Target="../media/image168.png"/><Relationship Id="rId75" Type="http://schemas.openxmlformats.org/officeDocument/2006/relationships/image" Target="../media/image46.png"/><Relationship Id="rId140" Type="http://schemas.openxmlformats.org/officeDocument/2006/relationships/customXml" Target="../ink/ink250.xml"/><Relationship Id="rId182" Type="http://schemas.openxmlformats.org/officeDocument/2006/relationships/customXml" Target="../ink/ink272.xml"/><Relationship Id="rId378" Type="http://schemas.openxmlformats.org/officeDocument/2006/relationships/customXml" Target="../ink/ink371.xml"/><Relationship Id="rId403" Type="http://schemas.openxmlformats.org/officeDocument/2006/relationships/image" Target="../media/image210.png"/><Relationship Id="rId6" Type="http://schemas.openxmlformats.org/officeDocument/2006/relationships/customXml" Target="../ink/ink186.xml"/><Relationship Id="rId238" Type="http://schemas.openxmlformats.org/officeDocument/2006/relationships/customXml" Target="../ink/ink302.xml"/><Relationship Id="rId291" Type="http://schemas.openxmlformats.org/officeDocument/2006/relationships/customXml" Target="../ink/ink327.xml"/><Relationship Id="rId305" Type="http://schemas.openxmlformats.org/officeDocument/2006/relationships/customXml" Target="../ink/ink334.xml"/><Relationship Id="rId347" Type="http://schemas.openxmlformats.org/officeDocument/2006/relationships/customXml" Target="../ink/ink355.xml"/><Relationship Id="rId44" Type="http://schemas.openxmlformats.org/officeDocument/2006/relationships/customXml" Target="../ink/ink204.xml"/><Relationship Id="rId86" Type="http://schemas.openxmlformats.org/officeDocument/2006/relationships/customXml" Target="../ink/ink225.xml"/><Relationship Id="rId151" Type="http://schemas.openxmlformats.org/officeDocument/2006/relationships/image" Target="../media/image83.png"/><Relationship Id="rId389" Type="http://schemas.openxmlformats.org/officeDocument/2006/relationships/image" Target="../media/image203.png"/><Relationship Id="rId193" Type="http://schemas.openxmlformats.org/officeDocument/2006/relationships/customXml" Target="../ink/ink278.xml"/><Relationship Id="rId207" Type="http://schemas.openxmlformats.org/officeDocument/2006/relationships/customXml" Target="../ink/ink285.xml"/><Relationship Id="rId414" Type="http://schemas.openxmlformats.org/officeDocument/2006/relationships/customXml" Target="../ink/ink389.xml"/><Relationship Id="rId13" Type="http://schemas.openxmlformats.org/officeDocument/2006/relationships/customXml" Target="../ink/ink189.xml"/><Relationship Id="rId109" Type="http://schemas.openxmlformats.org/officeDocument/2006/relationships/image" Target="../media/image63.png"/><Relationship Id="rId260" Type="http://schemas.openxmlformats.org/officeDocument/2006/relationships/image" Target="../media/image134.png"/><Relationship Id="rId316" Type="http://schemas.openxmlformats.org/officeDocument/2006/relationships/image" Target="../media/image158.png"/><Relationship Id="rId55" Type="http://schemas.openxmlformats.org/officeDocument/2006/relationships/image" Target="../media/image35.png"/><Relationship Id="rId97" Type="http://schemas.openxmlformats.org/officeDocument/2006/relationships/image" Target="../media/image57.png"/><Relationship Id="rId120" Type="http://schemas.openxmlformats.org/officeDocument/2006/relationships/customXml" Target="../ink/ink240.xml"/><Relationship Id="rId358" Type="http://schemas.openxmlformats.org/officeDocument/2006/relationships/customXml" Target="../ink/ink361.xml"/><Relationship Id="rId162" Type="http://schemas.openxmlformats.org/officeDocument/2006/relationships/customXml" Target="../ink/ink261.xml"/><Relationship Id="rId218" Type="http://schemas.openxmlformats.org/officeDocument/2006/relationships/customXml" Target="../ink/ink291.xml"/><Relationship Id="rId425" Type="http://schemas.openxmlformats.org/officeDocument/2006/relationships/image" Target="../media/image220.png"/><Relationship Id="rId271" Type="http://schemas.openxmlformats.org/officeDocument/2006/relationships/customXml" Target="../ink/ink317.xml"/><Relationship Id="rId24" Type="http://schemas.openxmlformats.org/officeDocument/2006/relationships/customXml" Target="../ink/ink195.xml"/><Relationship Id="rId66" Type="http://schemas.openxmlformats.org/officeDocument/2006/relationships/customXml" Target="../ink/ink216.xml"/><Relationship Id="rId131" Type="http://schemas.openxmlformats.org/officeDocument/2006/relationships/image" Target="../media/image73.png"/><Relationship Id="rId327" Type="http://schemas.openxmlformats.org/officeDocument/2006/relationships/customXml" Target="../ink/ink345.xml"/><Relationship Id="rId369" Type="http://schemas.openxmlformats.org/officeDocument/2006/relationships/image" Target="../media/image193.png"/><Relationship Id="rId173" Type="http://schemas.openxmlformats.org/officeDocument/2006/relationships/image" Target="../media/image93.png"/><Relationship Id="rId229" Type="http://schemas.openxmlformats.org/officeDocument/2006/relationships/customXml" Target="../ink/ink297.xml"/><Relationship Id="rId380" Type="http://schemas.openxmlformats.org/officeDocument/2006/relationships/customXml" Target="../ink/ink372.xml"/><Relationship Id="rId240" Type="http://schemas.openxmlformats.org/officeDocument/2006/relationships/customXml" Target="../ink/ink303.xml"/><Relationship Id="rId35" Type="http://schemas.openxmlformats.org/officeDocument/2006/relationships/image" Target="../media/image29.png"/><Relationship Id="rId77" Type="http://schemas.openxmlformats.org/officeDocument/2006/relationships/image" Target="../media/image47.png"/><Relationship Id="rId100" Type="http://schemas.openxmlformats.org/officeDocument/2006/relationships/customXml" Target="../ink/ink232.xml"/><Relationship Id="rId282" Type="http://schemas.openxmlformats.org/officeDocument/2006/relationships/image" Target="../media/image145.png"/><Relationship Id="rId338" Type="http://schemas.openxmlformats.org/officeDocument/2006/relationships/image" Target="../media/image169.png"/><Relationship Id="rId8" Type="http://schemas.openxmlformats.org/officeDocument/2006/relationships/customXml" Target="../ink/ink187.xml"/><Relationship Id="rId142" Type="http://schemas.openxmlformats.org/officeDocument/2006/relationships/customXml" Target="../ink/ink251.xml"/><Relationship Id="rId184" Type="http://schemas.openxmlformats.org/officeDocument/2006/relationships/image" Target="../media/image98.png"/><Relationship Id="rId391" Type="http://schemas.openxmlformats.org/officeDocument/2006/relationships/image" Target="../media/image204.png"/><Relationship Id="rId405" Type="http://schemas.openxmlformats.org/officeDocument/2006/relationships/image" Target="../media/image211.png"/><Relationship Id="rId46" Type="http://schemas.openxmlformats.org/officeDocument/2006/relationships/customXml" Target="../ink/ink206.xml"/><Relationship Id="rId293" Type="http://schemas.openxmlformats.org/officeDocument/2006/relationships/customXml" Target="../ink/ink328.xml"/><Relationship Id="rId307" Type="http://schemas.openxmlformats.org/officeDocument/2006/relationships/customXml" Target="../ink/ink335.xml"/><Relationship Id="rId349" Type="http://schemas.openxmlformats.org/officeDocument/2006/relationships/customXml" Target="../ink/ink356.xml"/><Relationship Id="rId88" Type="http://schemas.openxmlformats.org/officeDocument/2006/relationships/customXml" Target="../ink/ink226.xml"/><Relationship Id="rId111" Type="http://schemas.openxmlformats.org/officeDocument/2006/relationships/image" Target="../media/image64.png"/><Relationship Id="rId153" Type="http://schemas.openxmlformats.org/officeDocument/2006/relationships/image" Target="../media/image84.png"/><Relationship Id="rId195" Type="http://schemas.openxmlformats.org/officeDocument/2006/relationships/customXml" Target="../ink/ink279.xml"/><Relationship Id="rId209" Type="http://schemas.openxmlformats.org/officeDocument/2006/relationships/customXml" Target="../ink/ink286.xml"/><Relationship Id="rId360" Type="http://schemas.openxmlformats.org/officeDocument/2006/relationships/customXml" Target="../ink/ink362.xml"/><Relationship Id="rId416" Type="http://schemas.openxmlformats.org/officeDocument/2006/relationships/customXml" Target="../ink/ink390.xml"/><Relationship Id="rId220" Type="http://schemas.openxmlformats.org/officeDocument/2006/relationships/customXml" Target="../ink/ink292.xml"/><Relationship Id="rId15" Type="http://schemas.openxmlformats.org/officeDocument/2006/relationships/customXml" Target="../ink/ink190.xml"/><Relationship Id="rId57" Type="http://schemas.openxmlformats.org/officeDocument/2006/relationships/image" Target="../media/image36.png"/><Relationship Id="rId262" Type="http://schemas.openxmlformats.org/officeDocument/2006/relationships/image" Target="../media/image135.png"/><Relationship Id="rId318" Type="http://schemas.openxmlformats.org/officeDocument/2006/relationships/image" Target="../media/image159.png"/><Relationship Id="rId99" Type="http://schemas.openxmlformats.org/officeDocument/2006/relationships/image" Target="../media/image58.png"/><Relationship Id="rId122" Type="http://schemas.openxmlformats.org/officeDocument/2006/relationships/customXml" Target="../ink/ink241.xml"/><Relationship Id="rId164" Type="http://schemas.openxmlformats.org/officeDocument/2006/relationships/image" Target="../media/image89.png"/><Relationship Id="rId371" Type="http://schemas.openxmlformats.org/officeDocument/2006/relationships/image" Target="../media/image194.png"/><Relationship Id="rId427" Type="http://schemas.openxmlformats.org/officeDocument/2006/relationships/image" Target="../media/image221.png"/><Relationship Id="rId231" Type="http://schemas.openxmlformats.org/officeDocument/2006/relationships/customXml" Target="../ink/ink298.xml"/><Relationship Id="rId273" Type="http://schemas.openxmlformats.org/officeDocument/2006/relationships/customXml" Target="../ink/ink318.xml"/><Relationship Id="rId329" Type="http://schemas.openxmlformats.org/officeDocument/2006/relationships/customXml" Target="../ink/ink346.xml"/><Relationship Id="rId68" Type="http://schemas.openxmlformats.org/officeDocument/2006/relationships/image" Target="../media/image42.png"/><Relationship Id="rId133" Type="http://schemas.openxmlformats.org/officeDocument/2006/relationships/image" Target="../media/image74.png"/><Relationship Id="rId175" Type="http://schemas.openxmlformats.org/officeDocument/2006/relationships/image" Target="../media/image94.png"/><Relationship Id="rId340" Type="http://schemas.openxmlformats.org/officeDocument/2006/relationships/image" Target="../media/image170.png"/><Relationship Id="rId200" Type="http://schemas.openxmlformats.org/officeDocument/2006/relationships/image" Target="../media/image106.png"/><Relationship Id="rId382" Type="http://schemas.openxmlformats.org/officeDocument/2006/relationships/customXml" Target="../ink/ink373.xml"/><Relationship Id="rId242" Type="http://schemas.openxmlformats.org/officeDocument/2006/relationships/customXml" Target="../ink/ink304.xml"/><Relationship Id="rId284" Type="http://schemas.openxmlformats.org/officeDocument/2006/relationships/image" Target="../media/image146.png"/><Relationship Id="rId37" Type="http://schemas.openxmlformats.org/officeDocument/2006/relationships/image" Target="../media/image30.png"/><Relationship Id="rId79" Type="http://schemas.openxmlformats.org/officeDocument/2006/relationships/image" Target="../media/image48.png"/><Relationship Id="rId102" Type="http://schemas.openxmlformats.org/officeDocument/2006/relationships/customXml" Target="../ink/ink233.xml"/><Relationship Id="rId144" Type="http://schemas.openxmlformats.org/officeDocument/2006/relationships/customXml" Target="../ink/ink252.xml"/><Relationship Id="rId90" Type="http://schemas.openxmlformats.org/officeDocument/2006/relationships/customXml" Target="../ink/ink227.xml"/><Relationship Id="rId186" Type="http://schemas.openxmlformats.org/officeDocument/2006/relationships/image" Target="../media/image99.png"/><Relationship Id="rId351" Type="http://schemas.openxmlformats.org/officeDocument/2006/relationships/customXml" Target="../ink/ink357.xml"/><Relationship Id="rId393" Type="http://schemas.openxmlformats.org/officeDocument/2006/relationships/image" Target="../media/image205.png"/><Relationship Id="rId407" Type="http://schemas.openxmlformats.org/officeDocument/2006/relationships/image" Target="../media/image212.png"/><Relationship Id="rId211" Type="http://schemas.openxmlformats.org/officeDocument/2006/relationships/customXml" Target="../ink/ink287.xml"/><Relationship Id="rId253" Type="http://schemas.openxmlformats.org/officeDocument/2006/relationships/customXml" Target="../ink/ink308.xml"/><Relationship Id="rId295" Type="http://schemas.openxmlformats.org/officeDocument/2006/relationships/customXml" Target="../ink/ink329.xml"/><Relationship Id="rId309" Type="http://schemas.openxmlformats.org/officeDocument/2006/relationships/customXml" Target="../ink/ink336.xml"/><Relationship Id="rId48" Type="http://schemas.openxmlformats.org/officeDocument/2006/relationships/customXml" Target="../ink/ink207.xml"/><Relationship Id="rId320" Type="http://schemas.openxmlformats.org/officeDocument/2006/relationships/image" Target="../media/image160.png"/><Relationship Id="rId155" Type="http://schemas.openxmlformats.org/officeDocument/2006/relationships/image" Target="../media/image85.png"/><Relationship Id="rId197" Type="http://schemas.openxmlformats.org/officeDocument/2006/relationships/customXml" Target="../ink/ink280.xml"/><Relationship Id="rId362" Type="http://schemas.openxmlformats.org/officeDocument/2006/relationships/customXml" Target="../ink/ink363.xml"/><Relationship Id="rId418" Type="http://schemas.openxmlformats.org/officeDocument/2006/relationships/customXml" Target="../ink/ink391.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6.svg"/><Relationship Id="rId4" Type="http://schemas.openxmlformats.org/officeDocument/2006/relationships/image" Target="../media/image225.png"/></Relationships>
</file>

<file path=ppt/slides/_rels/slide13.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8.png"/></Relationships>
</file>

<file path=ppt/slides/_rels/slide15.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8.png"/></Relationships>
</file>

<file path=ppt/slides/_rels/slide16.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9.png"/></Relationships>
</file>

<file path=ppt/slides/_rels/slide17.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0.png"/></Relationships>
</file>

<file path=ppt/slides/_rels/slide18.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1.png"/></Relationships>
</file>

<file path=ppt/slides/_rels/slide19.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35.svg"/><Relationship Id="rId5" Type="http://schemas.openxmlformats.org/officeDocument/2006/relationships/image" Target="../media/image234.png"/><Relationship Id="rId4" Type="http://schemas.openxmlformats.org/officeDocument/2006/relationships/image" Target="../media/image233.jpeg"/></Relationships>
</file>

<file path=ppt/slides/_rels/slide21.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5.svg"/><Relationship Id="rId5" Type="http://schemas.openxmlformats.org/officeDocument/2006/relationships/image" Target="../media/image234.png"/><Relationship Id="rId4" Type="http://schemas.openxmlformats.org/officeDocument/2006/relationships/image" Target="../media/image233.jpeg"/></Relationships>
</file>

<file path=ppt/slides/_rels/slide22.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35.svg"/><Relationship Id="rId4" Type="http://schemas.openxmlformats.org/officeDocument/2006/relationships/image" Target="../media/image234.png"/></Relationships>
</file>

<file path=ppt/slides/_rels/slide23.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35.svg"/><Relationship Id="rId4" Type="http://schemas.openxmlformats.org/officeDocument/2006/relationships/image" Target="../media/image234.png"/></Relationships>
</file>

<file path=ppt/slides/_rels/slide24.xml.rels><?xml version="1.0" encoding="UTF-8" standalone="yes"?>
<Relationships xmlns="http://schemas.openxmlformats.org/package/2006/relationships"><Relationship Id="rId3" Type="http://schemas.openxmlformats.org/officeDocument/2006/relationships/image" Target="../media/image23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7.png"/></Relationships>
</file>

<file path=ppt/slides/_rels/slide25.xml.rels><?xml version="1.0" encoding="UTF-8" standalone="yes"?>
<Relationships xmlns="http://schemas.openxmlformats.org/package/2006/relationships"><Relationship Id="rId3" Type="http://schemas.openxmlformats.org/officeDocument/2006/relationships/image" Target="../media/image236.png"/><Relationship Id="rId7" Type="http://schemas.openxmlformats.org/officeDocument/2006/relationships/image" Target="../media/image24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40.jpeg"/><Relationship Id="rId5" Type="http://schemas.openxmlformats.org/officeDocument/2006/relationships/image" Target="../media/image239.jpeg"/><Relationship Id="rId4" Type="http://schemas.openxmlformats.org/officeDocument/2006/relationships/image" Target="../media/image238.jpeg"/></Relationships>
</file>

<file path=ppt/slides/_rels/slide26.xml.rels><?xml version="1.0" encoding="UTF-8" standalone="yes"?>
<Relationships xmlns="http://schemas.openxmlformats.org/package/2006/relationships"><Relationship Id="rId3" Type="http://schemas.openxmlformats.org/officeDocument/2006/relationships/image" Target="../media/image242.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3.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4.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50.png"/><Relationship Id="rId13" Type="http://schemas.openxmlformats.org/officeDocument/2006/relationships/image" Target="../media/image255.svg"/><Relationship Id="rId3" Type="http://schemas.openxmlformats.org/officeDocument/2006/relationships/image" Target="../media/image245.png"/><Relationship Id="rId7" Type="http://schemas.openxmlformats.org/officeDocument/2006/relationships/image" Target="../media/image249.svg"/><Relationship Id="rId12" Type="http://schemas.openxmlformats.org/officeDocument/2006/relationships/image" Target="../media/image25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48.png"/><Relationship Id="rId11" Type="http://schemas.openxmlformats.org/officeDocument/2006/relationships/image" Target="../media/image253.svg"/><Relationship Id="rId5" Type="http://schemas.openxmlformats.org/officeDocument/2006/relationships/image" Target="../media/image247.emf"/><Relationship Id="rId10" Type="http://schemas.openxmlformats.org/officeDocument/2006/relationships/image" Target="../media/image252.png"/><Relationship Id="rId4" Type="http://schemas.openxmlformats.org/officeDocument/2006/relationships/image" Target="../media/image246.svg"/><Relationship Id="rId9" Type="http://schemas.openxmlformats.org/officeDocument/2006/relationships/image" Target="../media/image251.svg"/><Relationship Id="rId14" Type="http://schemas.openxmlformats.org/officeDocument/2006/relationships/image" Target="../media/image25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5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17" Type="http://schemas.openxmlformats.org/officeDocument/2006/relationships/image" Target="../media/image660.png"/><Relationship Id="rId299" Type="http://schemas.openxmlformats.org/officeDocument/2006/relationships/customXml" Target="../ink/ink155.xml"/><Relationship Id="rId21" Type="http://schemas.openxmlformats.org/officeDocument/2006/relationships/customXml" Target="../ink/ink9.xml"/><Relationship Id="rId63" Type="http://schemas.openxmlformats.org/officeDocument/2006/relationships/image" Target="../media/image39.png"/><Relationship Id="rId159" Type="http://schemas.openxmlformats.org/officeDocument/2006/relationships/image" Target="../media/image87.png"/><Relationship Id="rId324" Type="http://schemas.openxmlformats.org/officeDocument/2006/relationships/image" Target="../media/image162.png"/><Relationship Id="rId170" Type="http://schemas.openxmlformats.org/officeDocument/2006/relationships/customXml" Target="../ink/ink90.xml"/><Relationship Id="rId226" Type="http://schemas.openxmlformats.org/officeDocument/2006/relationships/customXml" Target="../ink/ink119.xml"/><Relationship Id="rId268" Type="http://schemas.openxmlformats.org/officeDocument/2006/relationships/image" Target="../media/image138.png"/><Relationship Id="rId32" Type="http://schemas.openxmlformats.org/officeDocument/2006/relationships/customXml" Target="../ink/ink19.xml"/><Relationship Id="rId74" Type="http://schemas.openxmlformats.org/officeDocument/2006/relationships/customXml" Target="../ink/ink43.xml"/><Relationship Id="rId128" Type="http://schemas.openxmlformats.org/officeDocument/2006/relationships/customXml" Target="../ink/ink68.xml"/><Relationship Id="rId335" Type="http://schemas.openxmlformats.org/officeDocument/2006/relationships/customXml" Target="../ink/ink173.xml"/><Relationship Id="rId5" Type="http://schemas.openxmlformats.org/officeDocument/2006/relationships/image" Target="../media/image226.png"/><Relationship Id="rId181" Type="http://schemas.openxmlformats.org/officeDocument/2006/relationships/image" Target="../media/image97.png"/><Relationship Id="rId237" Type="http://schemas.openxmlformats.org/officeDocument/2006/relationships/image" Target="../media/image123.png"/><Relationship Id="rId279" Type="http://schemas.openxmlformats.org/officeDocument/2006/relationships/customXml" Target="../ink/ink145.xml"/><Relationship Id="rId43" Type="http://schemas.openxmlformats.org/officeDocument/2006/relationships/customXml" Target="../ink/ink27.xml"/><Relationship Id="rId139" Type="http://schemas.openxmlformats.org/officeDocument/2006/relationships/image" Target="../media/image77.png"/><Relationship Id="rId290" Type="http://schemas.openxmlformats.org/officeDocument/2006/relationships/image" Target="../media/image66.png"/><Relationship Id="rId304" Type="http://schemas.openxmlformats.org/officeDocument/2006/relationships/image" Target="../media/image152.png"/><Relationship Id="rId346" Type="http://schemas.openxmlformats.org/officeDocument/2006/relationships/image" Target="../media/image173.png"/><Relationship Id="rId85" Type="http://schemas.openxmlformats.org/officeDocument/2006/relationships/image" Target="../media/image51.png"/><Relationship Id="rId150" Type="http://schemas.openxmlformats.org/officeDocument/2006/relationships/customXml" Target="../ink/ink79.xml"/><Relationship Id="rId192" Type="http://schemas.openxmlformats.org/officeDocument/2006/relationships/image" Target="../media/image102.png"/><Relationship Id="rId206" Type="http://schemas.openxmlformats.org/officeDocument/2006/relationships/image" Target="../media/image109.png"/><Relationship Id="rId12" Type="http://schemas.openxmlformats.org/officeDocument/2006/relationships/image" Target="../media/image26.png"/><Relationship Id="rId108" Type="http://schemas.openxmlformats.org/officeDocument/2006/relationships/customXml" Target="../ink/ink60.xml"/><Relationship Id="rId315" Type="http://schemas.openxmlformats.org/officeDocument/2006/relationships/customXml" Target="../ink/ink163.xml"/><Relationship Id="rId357" Type="http://schemas.openxmlformats.org/officeDocument/2006/relationships/customXml" Target="../ink/ink184.xml"/><Relationship Id="rId54" Type="http://schemas.openxmlformats.org/officeDocument/2006/relationships/customXml" Target="../ink/ink34.xml"/><Relationship Id="rId96" Type="http://schemas.openxmlformats.org/officeDocument/2006/relationships/customXml" Target="../ink/ink54.xml"/><Relationship Id="rId161" Type="http://schemas.openxmlformats.org/officeDocument/2006/relationships/image" Target="../media/image88.png"/><Relationship Id="rId217" Type="http://schemas.openxmlformats.org/officeDocument/2006/relationships/customXml" Target="../ink/ink114.xml"/><Relationship Id="rId259" Type="http://schemas.openxmlformats.org/officeDocument/2006/relationships/customXml" Target="../ink/ink135.xml"/><Relationship Id="rId23" Type="http://schemas.openxmlformats.org/officeDocument/2006/relationships/customXml" Target="../ink/ink10.xml"/><Relationship Id="rId119" Type="http://schemas.openxmlformats.org/officeDocument/2006/relationships/image" Target="../media/image67.png"/><Relationship Id="rId270" Type="http://schemas.openxmlformats.org/officeDocument/2006/relationships/image" Target="../media/image139.png"/><Relationship Id="rId326" Type="http://schemas.openxmlformats.org/officeDocument/2006/relationships/image" Target="../media/image163.png"/><Relationship Id="rId65" Type="http://schemas.openxmlformats.org/officeDocument/2006/relationships/image" Target="../media/image40.png"/><Relationship Id="rId130" Type="http://schemas.openxmlformats.org/officeDocument/2006/relationships/customXml" Target="../ink/ink69.xml"/><Relationship Id="rId172" Type="http://schemas.openxmlformats.org/officeDocument/2006/relationships/customXml" Target="../ink/ink91.xml"/><Relationship Id="rId228" Type="http://schemas.openxmlformats.org/officeDocument/2006/relationships/image" Target="../media/image119.png"/><Relationship Id="rId281" Type="http://schemas.openxmlformats.org/officeDocument/2006/relationships/customXml" Target="../ink/ink146.xml"/><Relationship Id="rId337" Type="http://schemas.openxmlformats.org/officeDocument/2006/relationships/customXml" Target="../ink/ink174.xml"/><Relationship Id="rId34" Type="http://schemas.openxmlformats.org/officeDocument/2006/relationships/customXml" Target="../ink/ink20.xml"/><Relationship Id="rId76" Type="http://schemas.openxmlformats.org/officeDocument/2006/relationships/customXml" Target="../ink/ink44.xml"/><Relationship Id="rId141" Type="http://schemas.openxmlformats.org/officeDocument/2006/relationships/image" Target="../media/image78.png"/><Relationship Id="rId7" Type="http://schemas.openxmlformats.org/officeDocument/2006/relationships/image" Target="../media/image233.png"/><Relationship Id="rId183" Type="http://schemas.openxmlformats.org/officeDocument/2006/relationships/customXml" Target="../ink/ink97.xml"/><Relationship Id="rId239" Type="http://schemas.openxmlformats.org/officeDocument/2006/relationships/image" Target="../media/image124.png"/><Relationship Id="rId292" Type="http://schemas.openxmlformats.org/officeDocument/2006/relationships/image" Target="../media/image128.png"/><Relationship Id="rId306" Type="http://schemas.openxmlformats.org/officeDocument/2006/relationships/image" Target="../media/image153.png"/><Relationship Id="rId45" Type="http://schemas.openxmlformats.org/officeDocument/2006/relationships/customXml" Target="../ink/ink29.xml"/><Relationship Id="rId87" Type="http://schemas.openxmlformats.org/officeDocument/2006/relationships/image" Target="../media/image52.png"/><Relationship Id="rId110" Type="http://schemas.openxmlformats.org/officeDocument/2006/relationships/customXml" Target="../ink/ink61.xml"/><Relationship Id="rId348" Type="http://schemas.openxmlformats.org/officeDocument/2006/relationships/image" Target="../media/image174.png"/><Relationship Id="rId152" Type="http://schemas.openxmlformats.org/officeDocument/2006/relationships/customXml" Target="../ink/ink80.xml"/><Relationship Id="rId194" Type="http://schemas.openxmlformats.org/officeDocument/2006/relationships/image" Target="../media/image103.png"/><Relationship Id="rId208" Type="http://schemas.openxmlformats.org/officeDocument/2006/relationships/image" Target="../media/image110.png"/><Relationship Id="rId261" Type="http://schemas.openxmlformats.org/officeDocument/2006/relationships/customXml" Target="../ink/ink136.xml"/><Relationship Id="rId14" Type="http://schemas.openxmlformats.org/officeDocument/2006/relationships/image" Target="../media/image235.png"/><Relationship Id="rId56" Type="http://schemas.openxmlformats.org/officeDocument/2006/relationships/customXml" Target="../ink/ink35.xml"/><Relationship Id="rId317" Type="http://schemas.openxmlformats.org/officeDocument/2006/relationships/customXml" Target="../ink/ink164.xml"/><Relationship Id="rId8" Type="http://schemas.openxmlformats.org/officeDocument/2006/relationships/customXml" Target="../ink/ink3.xml"/><Relationship Id="rId98" Type="http://schemas.openxmlformats.org/officeDocument/2006/relationships/customXml" Target="../ink/ink55.xml"/><Relationship Id="rId121" Type="http://schemas.openxmlformats.org/officeDocument/2006/relationships/image" Target="../media/image68.png"/><Relationship Id="rId142" Type="http://schemas.openxmlformats.org/officeDocument/2006/relationships/customXml" Target="../ink/ink75.xml"/><Relationship Id="rId163" Type="http://schemas.openxmlformats.org/officeDocument/2006/relationships/customXml" Target="../ink/ink86.xml"/><Relationship Id="rId184" Type="http://schemas.openxmlformats.org/officeDocument/2006/relationships/image" Target="../media/image98.png"/><Relationship Id="rId219" Type="http://schemas.openxmlformats.org/officeDocument/2006/relationships/image" Target="../media/image115.png"/><Relationship Id="rId230" Type="http://schemas.openxmlformats.org/officeDocument/2006/relationships/image" Target="../media/image120.png"/><Relationship Id="rId25" Type="http://schemas.openxmlformats.org/officeDocument/2006/relationships/customXml" Target="../ink/ink12.xml"/><Relationship Id="rId46" Type="http://schemas.openxmlformats.org/officeDocument/2006/relationships/customXml" Target="../ink/ink30.xml"/><Relationship Id="rId67" Type="http://schemas.openxmlformats.org/officeDocument/2006/relationships/image" Target="../media/image41.png"/><Relationship Id="rId272" Type="http://schemas.openxmlformats.org/officeDocument/2006/relationships/image" Target="../media/image140.png"/><Relationship Id="rId293" Type="http://schemas.openxmlformats.org/officeDocument/2006/relationships/customXml" Target="../ink/ink152.xml"/><Relationship Id="rId307" Type="http://schemas.openxmlformats.org/officeDocument/2006/relationships/customXml" Target="../ink/ink159.xml"/><Relationship Id="rId328" Type="http://schemas.openxmlformats.org/officeDocument/2006/relationships/image" Target="../media/image164.png"/><Relationship Id="rId349" Type="http://schemas.openxmlformats.org/officeDocument/2006/relationships/customXml" Target="../ink/ink180.xml"/><Relationship Id="rId88" Type="http://schemas.openxmlformats.org/officeDocument/2006/relationships/customXml" Target="../ink/ink50.xml"/><Relationship Id="rId111" Type="http://schemas.openxmlformats.org/officeDocument/2006/relationships/image" Target="../media/image64.png"/><Relationship Id="rId132" Type="http://schemas.openxmlformats.org/officeDocument/2006/relationships/customXml" Target="../ink/ink70.xml"/><Relationship Id="rId153" Type="http://schemas.openxmlformats.org/officeDocument/2006/relationships/image" Target="../media/image84.png"/><Relationship Id="rId174" Type="http://schemas.openxmlformats.org/officeDocument/2006/relationships/customXml" Target="../ink/ink92.xml"/><Relationship Id="rId195" Type="http://schemas.openxmlformats.org/officeDocument/2006/relationships/customXml" Target="../ink/ink103.xml"/><Relationship Id="rId209" Type="http://schemas.openxmlformats.org/officeDocument/2006/relationships/customXml" Target="../ink/ink110.xml"/><Relationship Id="rId220" Type="http://schemas.openxmlformats.org/officeDocument/2006/relationships/customXml" Target="../ink/ink116.xml"/><Relationship Id="rId241" Type="http://schemas.openxmlformats.org/officeDocument/2006/relationships/image" Target="../media/image125.png"/><Relationship Id="rId15" Type="http://schemas.openxmlformats.org/officeDocument/2006/relationships/customXml" Target="../ink/ink6.xml"/><Relationship Id="rId36" Type="http://schemas.openxmlformats.org/officeDocument/2006/relationships/customXml" Target="../ink/ink21.xml"/><Relationship Id="rId57" Type="http://schemas.openxmlformats.org/officeDocument/2006/relationships/image" Target="../media/image36.png"/><Relationship Id="rId262" Type="http://schemas.openxmlformats.org/officeDocument/2006/relationships/image" Target="../media/image135.png"/><Relationship Id="rId283" Type="http://schemas.openxmlformats.org/officeDocument/2006/relationships/customXml" Target="../ink/ink147.xml"/><Relationship Id="rId318" Type="http://schemas.openxmlformats.org/officeDocument/2006/relationships/image" Target="../media/image159.png"/><Relationship Id="rId339" Type="http://schemas.openxmlformats.org/officeDocument/2006/relationships/customXml" Target="../ink/ink175.xml"/><Relationship Id="rId78" Type="http://schemas.openxmlformats.org/officeDocument/2006/relationships/customXml" Target="../ink/ink45.xml"/><Relationship Id="rId99" Type="http://schemas.openxmlformats.org/officeDocument/2006/relationships/image" Target="../media/image58.png"/><Relationship Id="rId101" Type="http://schemas.openxmlformats.org/officeDocument/2006/relationships/image" Target="../media/image59.png"/><Relationship Id="rId122" Type="http://schemas.openxmlformats.org/officeDocument/2006/relationships/customXml" Target="../ink/ink65.xml"/><Relationship Id="rId143" Type="http://schemas.openxmlformats.org/officeDocument/2006/relationships/image" Target="../media/image79.png"/><Relationship Id="rId164" Type="http://schemas.openxmlformats.org/officeDocument/2006/relationships/image" Target="../media/image89.png"/><Relationship Id="rId185" Type="http://schemas.openxmlformats.org/officeDocument/2006/relationships/customXml" Target="../ink/ink98.xml"/><Relationship Id="rId350" Type="http://schemas.openxmlformats.org/officeDocument/2006/relationships/image" Target="../media/image175.png"/><Relationship Id="rId9" Type="http://schemas.openxmlformats.org/officeDocument/2006/relationships/image" Target="../media/image25.png"/><Relationship Id="rId210" Type="http://schemas.openxmlformats.org/officeDocument/2006/relationships/image" Target="../media/image111.png"/><Relationship Id="rId26" Type="http://schemas.openxmlformats.org/officeDocument/2006/relationships/customXml" Target="../ink/ink13.xml"/><Relationship Id="rId231" Type="http://schemas.openxmlformats.org/officeDocument/2006/relationships/customXml" Target="../ink/ink122.xml"/><Relationship Id="rId252" Type="http://schemas.openxmlformats.org/officeDocument/2006/relationships/image" Target="../media/image130.png"/><Relationship Id="rId273" Type="http://schemas.openxmlformats.org/officeDocument/2006/relationships/customXml" Target="../ink/ink142.xml"/><Relationship Id="rId294" Type="http://schemas.openxmlformats.org/officeDocument/2006/relationships/image" Target="../media/image129.png"/><Relationship Id="rId308" Type="http://schemas.openxmlformats.org/officeDocument/2006/relationships/image" Target="../media/image154.png"/><Relationship Id="rId329" Type="http://schemas.openxmlformats.org/officeDocument/2006/relationships/customXml" Target="../ink/ink170.xml"/><Relationship Id="rId47" Type="http://schemas.openxmlformats.org/officeDocument/2006/relationships/image" Target="../media/image31.png"/><Relationship Id="rId68" Type="http://schemas.openxmlformats.org/officeDocument/2006/relationships/image" Target="../media/image42.png"/><Relationship Id="rId89" Type="http://schemas.openxmlformats.org/officeDocument/2006/relationships/image" Target="../media/image53.png"/><Relationship Id="rId112" Type="http://schemas.openxmlformats.org/officeDocument/2006/relationships/customXml" Target="../ink/ink62.xml"/><Relationship Id="rId133" Type="http://schemas.openxmlformats.org/officeDocument/2006/relationships/image" Target="../media/image74.png"/><Relationship Id="rId154" Type="http://schemas.openxmlformats.org/officeDocument/2006/relationships/customXml" Target="../ink/ink81.xml"/><Relationship Id="rId175" Type="http://schemas.openxmlformats.org/officeDocument/2006/relationships/image" Target="../media/image94.png"/><Relationship Id="rId340" Type="http://schemas.openxmlformats.org/officeDocument/2006/relationships/image" Target="../media/image170.png"/><Relationship Id="rId196" Type="http://schemas.openxmlformats.org/officeDocument/2006/relationships/image" Target="../media/image104.png"/><Relationship Id="rId200" Type="http://schemas.openxmlformats.org/officeDocument/2006/relationships/image" Target="../media/image106.png"/><Relationship Id="rId16" Type="http://schemas.openxmlformats.org/officeDocument/2006/relationships/image" Target="../media/image240.png"/><Relationship Id="rId221" Type="http://schemas.openxmlformats.org/officeDocument/2006/relationships/image" Target="../media/image116.png"/><Relationship Id="rId242" Type="http://schemas.openxmlformats.org/officeDocument/2006/relationships/customXml" Target="../ink/ink128.xml"/><Relationship Id="rId263" Type="http://schemas.openxmlformats.org/officeDocument/2006/relationships/customXml" Target="../ink/ink137.xml"/><Relationship Id="rId284" Type="http://schemas.openxmlformats.org/officeDocument/2006/relationships/image" Target="../media/image146.png"/><Relationship Id="rId319" Type="http://schemas.openxmlformats.org/officeDocument/2006/relationships/customXml" Target="../ink/ink165.xml"/><Relationship Id="rId37" Type="http://schemas.openxmlformats.org/officeDocument/2006/relationships/image" Target="../media/image30.png"/><Relationship Id="rId58" Type="http://schemas.openxmlformats.org/officeDocument/2006/relationships/customXml" Target="../ink/ink36.xml"/><Relationship Id="rId79" Type="http://schemas.openxmlformats.org/officeDocument/2006/relationships/image" Target="../media/image48.png"/><Relationship Id="rId102" Type="http://schemas.openxmlformats.org/officeDocument/2006/relationships/customXml" Target="../ink/ink57.xml"/><Relationship Id="rId123" Type="http://schemas.openxmlformats.org/officeDocument/2006/relationships/image" Target="../media/image69.png"/><Relationship Id="rId144" Type="http://schemas.openxmlformats.org/officeDocument/2006/relationships/customXml" Target="../ink/ink76.xml"/><Relationship Id="rId330" Type="http://schemas.openxmlformats.org/officeDocument/2006/relationships/image" Target="../media/image165.png"/><Relationship Id="rId90" Type="http://schemas.openxmlformats.org/officeDocument/2006/relationships/customXml" Target="../ink/ink51.xml"/><Relationship Id="rId165" Type="http://schemas.openxmlformats.org/officeDocument/2006/relationships/customXml" Target="../ink/ink87.xml"/><Relationship Id="rId186" Type="http://schemas.openxmlformats.org/officeDocument/2006/relationships/image" Target="../media/image99.png"/><Relationship Id="rId351" Type="http://schemas.openxmlformats.org/officeDocument/2006/relationships/customXml" Target="../ink/ink181.xml"/><Relationship Id="rId211" Type="http://schemas.openxmlformats.org/officeDocument/2006/relationships/customXml" Target="../ink/ink111.xml"/><Relationship Id="rId232" Type="http://schemas.openxmlformats.org/officeDocument/2006/relationships/image" Target="../media/image121.png"/><Relationship Id="rId253" Type="http://schemas.openxmlformats.org/officeDocument/2006/relationships/customXml" Target="../ink/ink132.xml"/><Relationship Id="rId274" Type="http://schemas.openxmlformats.org/officeDocument/2006/relationships/image" Target="../media/image141.png"/><Relationship Id="rId295" Type="http://schemas.openxmlformats.org/officeDocument/2006/relationships/customXml" Target="../ink/ink153.xml"/><Relationship Id="rId309" Type="http://schemas.openxmlformats.org/officeDocument/2006/relationships/customXml" Target="../ink/ink160.xml"/><Relationship Id="rId27" Type="http://schemas.openxmlformats.org/officeDocument/2006/relationships/customXml" Target="../ink/ink14.xml"/><Relationship Id="rId48" Type="http://schemas.openxmlformats.org/officeDocument/2006/relationships/customXml" Target="../ink/ink31.xml"/><Relationship Id="rId69" Type="http://schemas.openxmlformats.org/officeDocument/2006/relationships/image" Target="../media/image43.svg"/><Relationship Id="rId134" Type="http://schemas.openxmlformats.org/officeDocument/2006/relationships/customXml" Target="../ink/ink71.xml"/><Relationship Id="rId320" Type="http://schemas.openxmlformats.org/officeDocument/2006/relationships/image" Target="../media/image160.png"/><Relationship Id="rId80" Type="http://schemas.openxmlformats.org/officeDocument/2006/relationships/customXml" Target="../ink/ink46.xml"/><Relationship Id="rId155" Type="http://schemas.openxmlformats.org/officeDocument/2006/relationships/image" Target="../media/image85.png"/><Relationship Id="rId176" Type="http://schemas.openxmlformats.org/officeDocument/2006/relationships/customXml" Target="../ink/ink93.xml"/><Relationship Id="rId197" Type="http://schemas.openxmlformats.org/officeDocument/2006/relationships/customXml" Target="../ink/ink104.xml"/><Relationship Id="rId341" Type="http://schemas.openxmlformats.org/officeDocument/2006/relationships/customXml" Target="../ink/ink176.xml"/><Relationship Id="rId201" Type="http://schemas.openxmlformats.org/officeDocument/2006/relationships/customXml" Target="../ink/ink106.xml"/><Relationship Id="rId222" Type="http://schemas.openxmlformats.org/officeDocument/2006/relationships/customXml" Target="../ink/ink117.xml"/><Relationship Id="rId243" Type="http://schemas.openxmlformats.org/officeDocument/2006/relationships/image" Target="../media/image126.png"/><Relationship Id="rId264" Type="http://schemas.openxmlformats.org/officeDocument/2006/relationships/image" Target="../media/image136.png"/><Relationship Id="rId285" Type="http://schemas.openxmlformats.org/officeDocument/2006/relationships/customXml" Target="../ink/ink148.xml"/><Relationship Id="rId17" Type="http://schemas.openxmlformats.org/officeDocument/2006/relationships/customXml" Target="../ink/ink7.xml"/><Relationship Id="rId38" Type="http://schemas.openxmlformats.org/officeDocument/2006/relationships/customXml" Target="../ink/ink22.xml"/><Relationship Id="rId59" Type="http://schemas.openxmlformats.org/officeDocument/2006/relationships/image" Target="../media/image37.png"/><Relationship Id="rId103" Type="http://schemas.openxmlformats.org/officeDocument/2006/relationships/image" Target="../media/image60.png"/><Relationship Id="rId124" Type="http://schemas.openxmlformats.org/officeDocument/2006/relationships/customXml" Target="../ink/ink66.xml"/><Relationship Id="rId310" Type="http://schemas.openxmlformats.org/officeDocument/2006/relationships/image" Target="../media/image155.png"/><Relationship Id="rId70" Type="http://schemas.openxmlformats.org/officeDocument/2006/relationships/customXml" Target="../ink/ink41.xml"/><Relationship Id="rId91" Type="http://schemas.openxmlformats.org/officeDocument/2006/relationships/image" Target="../media/image54.png"/><Relationship Id="rId145" Type="http://schemas.openxmlformats.org/officeDocument/2006/relationships/image" Target="../media/image80.png"/><Relationship Id="rId166" Type="http://schemas.openxmlformats.org/officeDocument/2006/relationships/image" Target="../media/image90.png"/><Relationship Id="rId187" Type="http://schemas.openxmlformats.org/officeDocument/2006/relationships/customXml" Target="../ink/ink99.xml"/><Relationship Id="rId331" Type="http://schemas.openxmlformats.org/officeDocument/2006/relationships/customXml" Target="../ink/ink171.xml"/><Relationship Id="rId352" Type="http://schemas.openxmlformats.org/officeDocument/2006/relationships/image" Target="../media/image176.png"/><Relationship Id="rId1" Type="http://schemas.openxmlformats.org/officeDocument/2006/relationships/slideLayout" Target="../slideLayouts/slideLayout7.xml"/><Relationship Id="rId212" Type="http://schemas.openxmlformats.org/officeDocument/2006/relationships/image" Target="../media/image112.png"/><Relationship Id="rId233" Type="http://schemas.openxmlformats.org/officeDocument/2006/relationships/customXml" Target="../ink/ink123.xml"/><Relationship Id="rId254" Type="http://schemas.openxmlformats.org/officeDocument/2006/relationships/image" Target="../media/image131.png"/><Relationship Id="rId28" Type="http://schemas.openxmlformats.org/officeDocument/2006/relationships/customXml" Target="../ink/ink15.xml"/><Relationship Id="rId49" Type="http://schemas.openxmlformats.org/officeDocument/2006/relationships/image" Target="../media/image32.png"/><Relationship Id="rId275" Type="http://schemas.openxmlformats.org/officeDocument/2006/relationships/customXml" Target="../ink/ink143.xml"/><Relationship Id="rId296" Type="http://schemas.openxmlformats.org/officeDocument/2006/relationships/image" Target="../media/image148.png"/><Relationship Id="rId300" Type="http://schemas.openxmlformats.org/officeDocument/2006/relationships/image" Target="../media/image150.png"/><Relationship Id="rId60" Type="http://schemas.openxmlformats.org/officeDocument/2006/relationships/customXml" Target="../ink/ink37.xml"/><Relationship Id="rId81" Type="http://schemas.openxmlformats.org/officeDocument/2006/relationships/image" Target="../media/image49.png"/><Relationship Id="rId135" Type="http://schemas.openxmlformats.org/officeDocument/2006/relationships/image" Target="../media/image75.png"/><Relationship Id="rId156" Type="http://schemas.openxmlformats.org/officeDocument/2006/relationships/customXml" Target="../ink/ink82.xml"/><Relationship Id="rId177" Type="http://schemas.openxmlformats.org/officeDocument/2006/relationships/image" Target="../media/image95.png"/><Relationship Id="rId198" Type="http://schemas.openxmlformats.org/officeDocument/2006/relationships/image" Target="../media/image105.png"/><Relationship Id="rId321" Type="http://schemas.openxmlformats.org/officeDocument/2006/relationships/customXml" Target="../ink/ink166.xml"/><Relationship Id="rId342" Type="http://schemas.openxmlformats.org/officeDocument/2006/relationships/image" Target="../media/image171.png"/><Relationship Id="rId202" Type="http://schemas.openxmlformats.org/officeDocument/2006/relationships/image" Target="../media/image107.png"/><Relationship Id="rId223" Type="http://schemas.openxmlformats.org/officeDocument/2006/relationships/image" Target="../media/image117.png"/><Relationship Id="rId244" Type="http://schemas.openxmlformats.org/officeDocument/2006/relationships/customXml" Target="../ink/ink129.xml"/><Relationship Id="rId18" Type="http://schemas.openxmlformats.org/officeDocument/2006/relationships/image" Target="../media/image251.png"/><Relationship Id="rId39" Type="http://schemas.openxmlformats.org/officeDocument/2006/relationships/customXml" Target="../ink/ink23.xml"/><Relationship Id="rId265" Type="http://schemas.openxmlformats.org/officeDocument/2006/relationships/customXml" Target="../ink/ink138.xml"/><Relationship Id="rId286" Type="http://schemas.openxmlformats.org/officeDocument/2006/relationships/image" Target="../media/image147.png"/><Relationship Id="rId50" Type="http://schemas.openxmlformats.org/officeDocument/2006/relationships/customXml" Target="../ink/ink32.xml"/><Relationship Id="rId104" Type="http://schemas.openxmlformats.org/officeDocument/2006/relationships/customXml" Target="../ink/ink58.xml"/><Relationship Id="rId125" Type="http://schemas.openxmlformats.org/officeDocument/2006/relationships/image" Target="../media/image70.png"/><Relationship Id="rId146" Type="http://schemas.openxmlformats.org/officeDocument/2006/relationships/customXml" Target="../ink/ink77.xml"/><Relationship Id="rId167" Type="http://schemas.openxmlformats.org/officeDocument/2006/relationships/customXml" Target="../ink/ink88.xml"/><Relationship Id="rId188" Type="http://schemas.openxmlformats.org/officeDocument/2006/relationships/image" Target="../media/image100.png"/><Relationship Id="rId311" Type="http://schemas.openxmlformats.org/officeDocument/2006/relationships/customXml" Target="../ink/ink161.xml"/><Relationship Id="rId332" Type="http://schemas.openxmlformats.org/officeDocument/2006/relationships/image" Target="../media/image166.png"/><Relationship Id="rId353" Type="http://schemas.openxmlformats.org/officeDocument/2006/relationships/customXml" Target="../ink/ink182.xml"/><Relationship Id="rId71" Type="http://schemas.openxmlformats.org/officeDocument/2006/relationships/image" Target="../media/image44.png"/><Relationship Id="rId92" Type="http://schemas.openxmlformats.org/officeDocument/2006/relationships/customXml" Target="../ink/ink52.xml"/><Relationship Id="rId213" Type="http://schemas.openxmlformats.org/officeDocument/2006/relationships/customXml" Target="../ink/ink112.xml"/><Relationship Id="rId234" Type="http://schemas.openxmlformats.org/officeDocument/2006/relationships/image" Target="../media/image122.png"/><Relationship Id="rId2" Type="http://schemas.openxmlformats.org/officeDocument/2006/relationships/notesSlide" Target="../notesSlides/notesSlide9.xml"/><Relationship Id="rId29" Type="http://schemas.openxmlformats.org/officeDocument/2006/relationships/customXml" Target="../ink/ink16.xml"/><Relationship Id="rId255" Type="http://schemas.openxmlformats.org/officeDocument/2006/relationships/customXml" Target="../ink/ink133.xml"/><Relationship Id="rId276" Type="http://schemas.openxmlformats.org/officeDocument/2006/relationships/image" Target="../media/image142.png"/><Relationship Id="rId297" Type="http://schemas.openxmlformats.org/officeDocument/2006/relationships/customXml" Target="../ink/ink154.xml"/><Relationship Id="rId40" Type="http://schemas.openxmlformats.org/officeDocument/2006/relationships/customXml" Target="../ink/ink24.xml"/><Relationship Id="rId136" Type="http://schemas.openxmlformats.org/officeDocument/2006/relationships/customXml" Target="../ink/ink72.xml"/><Relationship Id="rId157" Type="http://schemas.openxmlformats.org/officeDocument/2006/relationships/image" Target="../media/image86.png"/><Relationship Id="rId178" Type="http://schemas.openxmlformats.org/officeDocument/2006/relationships/customXml" Target="../ink/ink94.xml"/><Relationship Id="rId301" Type="http://schemas.openxmlformats.org/officeDocument/2006/relationships/customXml" Target="../ink/ink156.xml"/><Relationship Id="rId322" Type="http://schemas.openxmlformats.org/officeDocument/2006/relationships/image" Target="../media/image161.png"/><Relationship Id="rId343" Type="http://schemas.openxmlformats.org/officeDocument/2006/relationships/customXml" Target="../ink/ink177.xml"/><Relationship Id="rId61" Type="http://schemas.openxmlformats.org/officeDocument/2006/relationships/image" Target="../media/image38.png"/><Relationship Id="rId82" Type="http://schemas.openxmlformats.org/officeDocument/2006/relationships/customXml" Target="../ink/ink47.xml"/><Relationship Id="rId199" Type="http://schemas.openxmlformats.org/officeDocument/2006/relationships/customXml" Target="../ink/ink105.xml"/><Relationship Id="rId203" Type="http://schemas.openxmlformats.org/officeDocument/2006/relationships/customXml" Target="../ink/ink107.xml"/><Relationship Id="rId19" Type="http://schemas.openxmlformats.org/officeDocument/2006/relationships/customXml" Target="../ink/ink8.xml"/><Relationship Id="rId224" Type="http://schemas.openxmlformats.org/officeDocument/2006/relationships/customXml" Target="../ink/ink118.xml"/><Relationship Id="rId245" Type="http://schemas.openxmlformats.org/officeDocument/2006/relationships/image" Target="../media/image127.png"/><Relationship Id="rId266" Type="http://schemas.openxmlformats.org/officeDocument/2006/relationships/image" Target="../media/image137.png"/><Relationship Id="rId287" Type="http://schemas.openxmlformats.org/officeDocument/2006/relationships/customXml" Target="../ink/ink149.xml"/><Relationship Id="rId30" Type="http://schemas.openxmlformats.org/officeDocument/2006/relationships/customXml" Target="../ink/ink17.xml"/><Relationship Id="rId105" Type="http://schemas.openxmlformats.org/officeDocument/2006/relationships/image" Target="../media/image61.png"/><Relationship Id="rId126" Type="http://schemas.openxmlformats.org/officeDocument/2006/relationships/customXml" Target="../ink/ink67.xml"/><Relationship Id="rId147" Type="http://schemas.openxmlformats.org/officeDocument/2006/relationships/image" Target="../media/image81.png"/><Relationship Id="rId168" Type="http://schemas.openxmlformats.org/officeDocument/2006/relationships/customXml" Target="../ink/ink89.xml"/><Relationship Id="rId312" Type="http://schemas.openxmlformats.org/officeDocument/2006/relationships/image" Target="../media/image156.png"/><Relationship Id="rId333" Type="http://schemas.openxmlformats.org/officeDocument/2006/relationships/customXml" Target="../ink/ink172.xml"/><Relationship Id="rId354" Type="http://schemas.openxmlformats.org/officeDocument/2006/relationships/image" Target="../media/image177.png"/><Relationship Id="rId51" Type="http://schemas.openxmlformats.org/officeDocument/2006/relationships/image" Target="../media/image33.png"/><Relationship Id="rId72" Type="http://schemas.openxmlformats.org/officeDocument/2006/relationships/customXml" Target="../ink/ink42.xml"/><Relationship Id="rId93" Type="http://schemas.openxmlformats.org/officeDocument/2006/relationships/image" Target="../media/image55.png"/><Relationship Id="rId189" Type="http://schemas.openxmlformats.org/officeDocument/2006/relationships/customXml" Target="../ink/ink100.xml"/><Relationship Id="rId3" Type="http://schemas.openxmlformats.org/officeDocument/2006/relationships/image" Target="../media/image24.png"/><Relationship Id="rId214" Type="http://schemas.openxmlformats.org/officeDocument/2006/relationships/image" Target="../media/image113.png"/><Relationship Id="rId235" Type="http://schemas.openxmlformats.org/officeDocument/2006/relationships/customXml" Target="../ink/ink124.xml"/><Relationship Id="rId256" Type="http://schemas.openxmlformats.org/officeDocument/2006/relationships/image" Target="../media/image132.png"/><Relationship Id="rId277" Type="http://schemas.openxmlformats.org/officeDocument/2006/relationships/customXml" Target="../ink/ink144.xml"/><Relationship Id="rId298" Type="http://schemas.openxmlformats.org/officeDocument/2006/relationships/image" Target="../media/image149.png"/><Relationship Id="rId137" Type="http://schemas.openxmlformats.org/officeDocument/2006/relationships/image" Target="../media/image76.png"/><Relationship Id="rId158" Type="http://schemas.openxmlformats.org/officeDocument/2006/relationships/customXml" Target="../ink/ink83.xml"/><Relationship Id="rId302" Type="http://schemas.openxmlformats.org/officeDocument/2006/relationships/image" Target="../media/image151.png"/><Relationship Id="rId323" Type="http://schemas.openxmlformats.org/officeDocument/2006/relationships/customXml" Target="../ink/ink167.xml"/><Relationship Id="rId344" Type="http://schemas.openxmlformats.org/officeDocument/2006/relationships/image" Target="../media/image172.png"/><Relationship Id="rId20" Type="http://schemas.openxmlformats.org/officeDocument/2006/relationships/image" Target="../media/image260.png"/><Relationship Id="rId41" Type="http://schemas.openxmlformats.org/officeDocument/2006/relationships/customXml" Target="../ink/ink25.xml"/><Relationship Id="rId62" Type="http://schemas.openxmlformats.org/officeDocument/2006/relationships/customXml" Target="../ink/ink38.xml"/><Relationship Id="rId83" Type="http://schemas.openxmlformats.org/officeDocument/2006/relationships/image" Target="../media/image50.png"/><Relationship Id="rId179" Type="http://schemas.openxmlformats.org/officeDocument/2006/relationships/image" Target="../media/image96.png"/><Relationship Id="rId190" Type="http://schemas.openxmlformats.org/officeDocument/2006/relationships/image" Target="../media/image101.png"/><Relationship Id="rId204" Type="http://schemas.openxmlformats.org/officeDocument/2006/relationships/image" Target="../media/image108.png"/><Relationship Id="rId225" Type="http://schemas.openxmlformats.org/officeDocument/2006/relationships/image" Target="../media/image118.png"/><Relationship Id="rId246" Type="http://schemas.openxmlformats.org/officeDocument/2006/relationships/customXml" Target="../ink/ink130.xml"/><Relationship Id="rId267" Type="http://schemas.openxmlformats.org/officeDocument/2006/relationships/customXml" Target="../ink/ink139.xml"/><Relationship Id="rId288" Type="http://schemas.openxmlformats.org/officeDocument/2006/relationships/image" Target="../media/image65.png"/><Relationship Id="rId106" Type="http://schemas.openxmlformats.org/officeDocument/2006/relationships/customXml" Target="../ink/ink59.xml"/><Relationship Id="rId127" Type="http://schemas.openxmlformats.org/officeDocument/2006/relationships/image" Target="../media/image71.png"/><Relationship Id="rId313" Type="http://schemas.openxmlformats.org/officeDocument/2006/relationships/customXml" Target="../ink/ink162.xml"/><Relationship Id="rId10" Type="http://schemas.openxmlformats.org/officeDocument/2006/relationships/image" Target="../media/image26.svg"/><Relationship Id="rId31" Type="http://schemas.openxmlformats.org/officeDocument/2006/relationships/customXml" Target="../ink/ink18.xml"/><Relationship Id="rId52" Type="http://schemas.openxmlformats.org/officeDocument/2006/relationships/customXml" Target="../ink/ink33.xml"/><Relationship Id="rId73" Type="http://schemas.openxmlformats.org/officeDocument/2006/relationships/image" Target="../media/image45.png"/><Relationship Id="rId94" Type="http://schemas.openxmlformats.org/officeDocument/2006/relationships/customXml" Target="../ink/ink53.xml"/><Relationship Id="rId148" Type="http://schemas.openxmlformats.org/officeDocument/2006/relationships/customXml" Target="../ink/ink78.xml"/><Relationship Id="rId169" Type="http://schemas.openxmlformats.org/officeDocument/2006/relationships/image" Target="../media/image91.png"/><Relationship Id="rId334" Type="http://schemas.openxmlformats.org/officeDocument/2006/relationships/image" Target="../media/image167.png"/><Relationship Id="rId355" Type="http://schemas.openxmlformats.org/officeDocument/2006/relationships/customXml" Target="../ink/ink183.xml"/><Relationship Id="rId4" Type="http://schemas.openxmlformats.org/officeDocument/2006/relationships/customXml" Target="../ink/ink1.xml"/><Relationship Id="rId180" Type="http://schemas.openxmlformats.org/officeDocument/2006/relationships/customXml" Target="../ink/ink95.xml"/><Relationship Id="rId215" Type="http://schemas.openxmlformats.org/officeDocument/2006/relationships/customXml" Target="../ink/ink113.xml"/><Relationship Id="rId236" Type="http://schemas.openxmlformats.org/officeDocument/2006/relationships/customXml" Target="../ink/ink125.xml"/><Relationship Id="rId257" Type="http://schemas.openxmlformats.org/officeDocument/2006/relationships/customXml" Target="../ink/ink134.xml"/><Relationship Id="rId278" Type="http://schemas.openxmlformats.org/officeDocument/2006/relationships/image" Target="../media/image143.png"/><Relationship Id="rId303" Type="http://schemas.openxmlformats.org/officeDocument/2006/relationships/customXml" Target="../ink/ink157.xml"/><Relationship Id="rId42" Type="http://schemas.openxmlformats.org/officeDocument/2006/relationships/customXml" Target="../ink/ink26.xml"/><Relationship Id="rId84" Type="http://schemas.openxmlformats.org/officeDocument/2006/relationships/customXml" Target="../ink/ink48.xml"/><Relationship Id="rId138" Type="http://schemas.openxmlformats.org/officeDocument/2006/relationships/customXml" Target="../ink/ink73.xml"/><Relationship Id="rId345" Type="http://schemas.openxmlformats.org/officeDocument/2006/relationships/customXml" Target="../ink/ink178.xml"/><Relationship Id="rId191" Type="http://schemas.openxmlformats.org/officeDocument/2006/relationships/customXml" Target="../ink/ink101.xml"/><Relationship Id="rId205" Type="http://schemas.openxmlformats.org/officeDocument/2006/relationships/customXml" Target="../ink/ink108.xml"/><Relationship Id="rId247" Type="http://schemas.openxmlformats.org/officeDocument/2006/relationships/customXml" Target="../ink/ink131.xml"/><Relationship Id="rId107" Type="http://schemas.openxmlformats.org/officeDocument/2006/relationships/image" Target="../media/image62.png"/><Relationship Id="rId289" Type="http://schemas.openxmlformats.org/officeDocument/2006/relationships/customXml" Target="../ink/ink150.xml"/><Relationship Id="rId11" Type="http://schemas.openxmlformats.org/officeDocument/2006/relationships/customXml" Target="../ink/ink4.xml"/><Relationship Id="rId53" Type="http://schemas.openxmlformats.org/officeDocument/2006/relationships/image" Target="../media/image34.png"/><Relationship Id="rId149" Type="http://schemas.openxmlformats.org/officeDocument/2006/relationships/image" Target="../media/image82.png"/><Relationship Id="rId314" Type="http://schemas.openxmlformats.org/officeDocument/2006/relationships/image" Target="../media/image157.png"/><Relationship Id="rId356" Type="http://schemas.openxmlformats.org/officeDocument/2006/relationships/image" Target="../media/image178.png"/><Relationship Id="rId95" Type="http://schemas.openxmlformats.org/officeDocument/2006/relationships/image" Target="../media/image56.png"/><Relationship Id="rId160" Type="http://schemas.openxmlformats.org/officeDocument/2006/relationships/customXml" Target="../ink/ink84.xml"/><Relationship Id="rId216" Type="http://schemas.openxmlformats.org/officeDocument/2006/relationships/image" Target="../media/image114.png"/><Relationship Id="rId258" Type="http://schemas.openxmlformats.org/officeDocument/2006/relationships/image" Target="../media/image133.png"/><Relationship Id="rId22" Type="http://schemas.openxmlformats.org/officeDocument/2006/relationships/image" Target="../media/image27.png"/><Relationship Id="rId64" Type="http://schemas.openxmlformats.org/officeDocument/2006/relationships/customXml" Target="../ink/ink39.xml"/><Relationship Id="rId118" Type="http://schemas.openxmlformats.org/officeDocument/2006/relationships/customXml" Target="../ink/ink63.xml"/><Relationship Id="rId325" Type="http://schemas.openxmlformats.org/officeDocument/2006/relationships/customXml" Target="../ink/ink168.xml"/><Relationship Id="rId171" Type="http://schemas.openxmlformats.org/officeDocument/2006/relationships/image" Target="../media/image92.png"/><Relationship Id="rId227" Type="http://schemas.openxmlformats.org/officeDocument/2006/relationships/customXml" Target="../ink/ink120.xml"/><Relationship Id="rId269" Type="http://schemas.openxmlformats.org/officeDocument/2006/relationships/customXml" Target="../ink/ink140.xml"/><Relationship Id="rId33" Type="http://schemas.openxmlformats.org/officeDocument/2006/relationships/image" Target="../media/image28.png"/><Relationship Id="rId129" Type="http://schemas.openxmlformats.org/officeDocument/2006/relationships/image" Target="../media/image72.png"/><Relationship Id="rId280" Type="http://schemas.openxmlformats.org/officeDocument/2006/relationships/image" Target="../media/image144.png"/><Relationship Id="rId336" Type="http://schemas.openxmlformats.org/officeDocument/2006/relationships/image" Target="../media/image168.png"/><Relationship Id="rId75" Type="http://schemas.openxmlformats.org/officeDocument/2006/relationships/image" Target="../media/image46.png"/><Relationship Id="rId140" Type="http://schemas.openxmlformats.org/officeDocument/2006/relationships/customXml" Target="../ink/ink74.xml"/><Relationship Id="rId182" Type="http://schemas.openxmlformats.org/officeDocument/2006/relationships/customXml" Target="../ink/ink96.xml"/><Relationship Id="rId6" Type="http://schemas.openxmlformats.org/officeDocument/2006/relationships/customXml" Target="../ink/ink2.xml"/><Relationship Id="rId238" Type="http://schemas.openxmlformats.org/officeDocument/2006/relationships/customXml" Target="../ink/ink126.xml"/><Relationship Id="rId291" Type="http://schemas.openxmlformats.org/officeDocument/2006/relationships/customXml" Target="../ink/ink151.xml"/><Relationship Id="rId305" Type="http://schemas.openxmlformats.org/officeDocument/2006/relationships/customXml" Target="../ink/ink158.xml"/><Relationship Id="rId347" Type="http://schemas.openxmlformats.org/officeDocument/2006/relationships/customXml" Target="../ink/ink179.xml"/><Relationship Id="rId44" Type="http://schemas.openxmlformats.org/officeDocument/2006/relationships/customXml" Target="../ink/ink28.xml"/><Relationship Id="rId86" Type="http://schemas.openxmlformats.org/officeDocument/2006/relationships/customXml" Target="../ink/ink49.xml"/><Relationship Id="rId151" Type="http://schemas.openxmlformats.org/officeDocument/2006/relationships/image" Target="../media/image83.png"/><Relationship Id="rId193" Type="http://schemas.openxmlformats.org/officeDocument/2006/relationships/customXml" Target="../ink/ink102.xml"/><Relationship Id="rId207" Type="http://schemas.openxmlformats.org/officeDocument/2006/relationships/customXml" Target="../ink/ink109.xml"/><Relationship Id="rId13" Type="http://schemas.openxmlformats.org/officeDocument/2006/relationships/customXml" Target="../ink/ink5.xml"/><Relationship Id="rId109" Type="http://schemas.openxmlformats.org/officeDocument/2006/relationships/image" Target="../media/image63.png"/><Relationship Id="rId260" Type="http://schemas.openxmlformats.org/officeDocument/2006/relationships/image" Target="../media/image134.png"/><Relationship Id="rId316" Type="http://schemas.openxmlformats.org/officeDocument/2006/relationships/image" Target="../media/image158.png"/><Relationship Id="rId55" Type="http://schemas.openxmlformats.org/officeDocument/2006/relationships/image" Target="../media/image35.png"/><Relationship Id="rId97" Type="http://schemas.openxmlformats.org/officeDocument/2006/relationships/image" Target="../media/image57.png"/><Relationship Id="rId120" Type="http://schemas.openxmlformats.org/officeDocument/2006/relationships/customXml" Target="../ink/ink64.xml"/><Relationship Id="rId162" Type="http://schemas.openxmlformats.org/officeDocument/2006/relationships/customXml" Target="../ink/ink85.xml"/><Relationship Id="rId218" Type="http://schemas.openxmlformats.org/officeDocument/2006/relationships/customXml" Target="../ink/ink115.xml"/><Relationship Id="rId271" Type="http://schemas.openxmlformats.org/officeDocument/2006/relationships/customXml" Target="../ink/ink141.xml"/><Relationship Id="rId24" Type="http://schemas.openxmlformats.org/officeDocument/2006/relationships/customXml" Target="../ink/ink11.xml"/><Relationship Id="rId66" Type="http://schemas.openxmlformats.org/officeDocument/2006/relationships/customXml" Target="../ink/ink40.xml"/><Relationship Id="rId131" Type="http://schemas.openxmlformats.org/officeDocument/2006/relationships/image" Target="../media/image73.png"/><Relationship Id="rId327" Type="http://schemas.openxmlformats.org/officeDocument/2006/relationships/customXml" Target="../ink/ink169.xml"/><Relationship Id="rId173" Type="http://schemas.openxmlformats.org/officeDocument/2006/relationships/image" Target="../media/image93.png"/><Relationship Id="rId229" Type="http://schemas.openxmlformats.org/officeDocument/2006/relationships/customXml" Target="../ink/ink121.xml"/><Relationship Id="rId240" Type="http://schemas.openxmlformats.org/officeDocument/2006/relationships/customXml" Target="../ink/ink127.xml"/><Relationship Id="rId35" Type="http://schemas.openxmlformats.org/officeDocument/2006/relationships/image" Target="../media/image29.png"/><Relationship Id="rId77" Type="http://schemas.openxmlformats.org/officeDocument/2006/relationships/image" Target="../media/image47.png"/><Relationship Id="rId100" Type="http://schemas.openxmlformats.org/officeDocument/2006/relationships/customXml" Target="../ink/ink56.xml"/><Relationship Id="rId282" Type="http://schemas.openxmlformats.org/officeDocument/2006/relationships/image" Target="../media/image145.png"/><Relationship Id="rId338" Type="http://schemas.openxmlformats.org/officeDocument/2006/relationships/image" Target="../media/image1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C919592-1790-A4E9-DCAF-3C57043004EC}"/>
              </a:ext>
            </a:extLst>
          </p:cNvPr>
          <p:cNvSpPr>
            <a:spLocks noGrp="1"/>
          </p:cNvSpPr>
          <p:nvPr>
            <p:ph type="ctrTitle"/>
          </p:nvPr>
        </p:nvSpPr>
        <p:spPr>
          <a:xfrm>
            <a:off x="103695" y="1964267"/>
            <a:ext cx="11056430" cy="2421464"/>
          </a:xfrm>
        </p:spPr>
        <p:txBody>
          <a:bodyPr>
            <a:normAutofit/>
          </a:bodyPr>
          <a:lstStyle/>
          <a:p>
            <a:br>
              <a:rPr lang="fr-FR" sz="3600" dirty="0"/>
            </a:br>
            <a:r>
              <a:rPr lang="fr-FR" sz="3600" dirty="0"/>
              <a:t>ÉNERGIES PROPRES DIFFUSES</a:t>
            </a:r>
          </a:p>
        </p:txBody>
      </p:sp>
      <p:sp>
        <p:nvSpPr>
          <p:cNvPr id="6" name="Sous-titre 5">
            <a:extLst>
              <a:ext uri="{FF2B5EF4-FFF2-40B4-BE49-F238E27FC236}">
                <a16:creationId xmlns:a16="http://schemas.microsoft.com/office/drawing/2014/main" id="{875A4153-A5D2-E1ED-FC08-D2B117295CBE}"/>
              </a:ext>
            </a:extLst>
          </p:cNvPr>
          <p:cNvSpPr>
            <a:spLocks noGrp="1"/>
          </p:cNvSpPr>
          <p:nvPr>
            <p:ph type="subTitle" idx="1"/>
          </p:nvPr>
        </p:nvSpPr>
        <p:spPr/>
        <p:txBody>
          <a:bodyPr/>
          <a:lstStyle/>
          <a:p>
            <a:r>
              <a:rPr lang="fr-FR" dirty="0"/>
              <a:t>Est-ce bien r</a:t>
            </a:r>
            <a:r>
              <a:rPr lang="fr-FR" sz="1800" dirty="0"/>
              <a:t>É</a:t>
            </a:r>
            <a:r>
              <a:rPr lang="fr-FR" dirty="0"/>
              <a:t>aliste ?</a:t>
            </a:r>
          </a:p>
          <a:p>
            <a:endParaRPr lang="fr-FR" dirty="0"/>
          </a:p>
          <a:p>
            <a:r>
              <a:rPr lang="fr-FR" dirty="0"/>
              <a:t>Expos</a:t>
            </a:r>
            <a:r>
              <a:rPr lang="fr-FR" sz="1800" dirty="0"/>
              <a:t>É</a:t>
            </a:r>
            <a:r>
              <a:rPr lang="fr-FR" dirty="0"/>
              <a:t> de denis juillard</a:t>
            </a:r>
          </a:p>
          <a:p>
            <a:endParaRPr lang="fr-FR" dirty="0"/>
          </a:p>
        </p:txBody>
      </p:sp>
      <p:sp>
        <p:nvSpPr>
          <p:cNvPr id="2" name="Espace réservé de la date 1">
            <a:extLst>
              <a:ext uri="{FF2B5EF4-FFF2-40B4-BE49-F238E27FC236}">
                <a16:creationId xmlns:a16="http://schemas.microsoft.com/office/drawing/2014/main" id="{3F82320A-6CAE-29DC-7E05-343A6590AD50}"/>
              </a:ext>
            </a:extLst>
          </p:cNvPr>
          <p:cNvSpPr>
            <a:spLocks noGrp="1"/>
          </p:cNvSpPr>
          <p:nvPr>
            <p:ph type="dt" sz="half" idx="10"/>
          </p:nvPr>
        </p:nvSpPr>
        <p:spPr/>
        <p:txBody>
          <a:bodyPr/>
          <a:lstStyle/>
          <a:p>
            <a:fld id="{BD03F258-1673-F449-8A07-8C4FB2C4ED80}" type="datetime4">
              <a:rPr lang="fr-CH" smtClean="0"/>
              <a:t>19 janvier 2024</a:t>
            </a:fld>
            <a:endParaRPr lang="en-US" dirty="0"/>
          </a:p>
        </p:txBody>
      </p:sp>
      <p:sp>
        <p:nvSpPr>
          <p:cNvPr id="7" name="Espace réservé du pied de page 6">
            <a:extLst>
              <a:ext uri="{FF2B5EF4-FFF2-40B4-BE49-F238E27FC236}">
                <a16:creationId xmlns:a16="http://schemas.microsoft.com/office/drawing/2014/main" id="{A3539C3D-3880-CCA6-1451-E29FB4429F51}"/>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8" name="Espace réservé du numéro de diapositive 7">
            <a:extLst>
              <a:ext uri="{FF2B5EF4-FFF2-40B4-BE49-F238E27FC236}">
                <a16:creationId xmlns:a16="http://schemas.microsoft.com/office/drawing/2014/main" id="{E3166FB0-6673-6348-8E4A-1FD8C25FA135}"/>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65942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867E0CE-AAF7-2577-F0D8-5BB5B13045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8213" y="284981"/>
            <a:ext cx="10892150" cy="6049195"/>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Encre 11">
                <a:extLst>
                  <a:ext uri="{FF2B5EF4-FFF2-40B4-BE49-F238E27FC236}">
                    <a16:creationId xmlns:a16="http://schemas.microsoft.com/office/drawing/2014/main" id="{EC30879D-8036-CCA7-BE75-EEC8A25EB092}"/>
                  </a:ext>
                </a:extLst>
              </p14:cNvPr>
              <p14:cNvContentPartPr/>
              <p14:nvPr/>
            </p14:nvContentPartPr>
            <p14:xfrm>
              <a:off x="2086381" y="1544620"/>
              <a:ext cx="8844120" cy="2233440"/>
            </p14:xfrm>
          </p:contentPart>
        </mc:Choice>
        <mc:Fallback xmlns="">
          <p:pic>
            <p:nvPicPr>
              <p:cNvPr id="12" name="Encre 11">
                <a:extLst>
                  <a:ext uri="{FF2B5EF4-FFF2-40B4-BE49-F238E27FC236}">
                    <a16:creationId xmlns:a16="http://schemas.microsoft.com/office/drawing/2014/main" id="{EC30879D-8036-CCA7-BE75-EEC8A25EB092}"/>
                  </a:ext>
                </a:extLst>
              </p:cNvPr>
              <p:cNvPicPr/>
              <p:nvPr/>
            </p:nvPicPr>
            <p:blipFill>
              <a:blip r:embed="rId5"/>
              <a:stretch>
                <a:fillRect/>
              </a:stretch>
            </p:blipFill>
            <p:spPr>
              <a:xfrm>
                <a:off x="1996381" y="1364620"/>
                <a:ext cx="9023760" cy="2593080"/>
              </a:xfrm>
              <a:prstGeom prst="rect">
                <a:avLst/>
              </a:prstGeom>
            </p:spPr>
          </p:pic>
        </mc:Fallback>
      </mc:AlternateContent>
      <p:sp>
        <p:nvSpPr>
          <p:cNvPr id="2" name="Espace réservé de la date 1">
            <a:extLst>
              <a:ext uri="{FF2B5EF4-FFF2-40B4-BE49-F238E27FC236}">
                <a16:creationId xmlns:a16="http://schemas.microsoft.com/office/drawing/2014/main" id="{4FA9EBCF-459A-7955-75FA-30F308A25C14}"/>
              </a:ext>
            </a:extLst>
          </p:cNvPr>
          <p:cNvSpPr>
            <a:spLocks noGrp="1"/>
          </p:cNvSpPr>
          <p:nvPr>
            <p:ph type="dt" sz="half" idx="10"/>
          </p:nvPr>
        </p:nvSpPr>
        <p:spPr/>
        <p:txBody>
          <a:bodyPr/>
          <a:lstStyle/>
          <a:p>
            <a:fld id="{7CD195AC-1632-B44C-AEE0-7F24A601BDAB}" type="datetime4">
              <a:rPr lang="fr-CH" smtClean="0"/>
              <a:t>19 janvier 2024</a:t>
            </a:fld>
            <a:endParaRPr lang="en-US" dirty="0"/>
          </a:p>
        </p:txBody>
      </p:sp>
      <p:sp>
        <p:nvSpPr>
          <p:cNvPr id="3" name="Espace réservé du pied de page 2">
            <a:extLst>
              <a:ext uri="{FF2B5EF4-FFF2-40B4-BE49-F238E27FC236}">
                <a16:creationId xmlns:a16="http://schemas.microsoft.com/office/drawing/2014/main" id="{3CF469A3-BBEE-1D95-70D7-AD66F3DBBE34}"/>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4" name="Espace réservé du numéro de diapositive 3">
            <a:extLst>
              <a:ext uri="{FF2B5EF4-FFF2-40B4-BE49-F238E27FC236}">
                <a16:creationId xmlns:a16="http://schemas.microsoft.com/office/drawing/2014/main" id="{03148876-EAC0-D40A-226C-7AC38E46BA49}"/>
              </a:ext>
            </a:extLst>
          </p:cNvPr>
          <p:cNvSpPr>
            <a:spLocks noGrp="1"/>
          </p:cNvSpPr>
          <p:nvPr>
            <p:ph type="sldNum" sz="quarter" idx="12"/>
          </p:nvPr>
        </p:nvSpPr>
        <p:spPr/>
        <p:txBody>
          <a:bodyPr/>
          <a:lstStyle/>
          <a:p>
            <a:fld id="{D57F1E4F-1CFF-5643-939E-217C01CDF565}" type="slidenum">
              <a:rPr lang="en-US" smtClean="0"/>
              <a:pPr/>
              <a:t>10</a:t>
            </a:fld>
            <a:endParaRPr lang="en-US" dirty="0"/>
          </a:p>
        </p:txBody>
      </p:sp>
      <mc:AlternateContent xmlns:mc="http://schemas.openxmlformats.org/markup-compatibility/2006" xmlns:p14="http://schemas.microsoft.com/office/powerpoint/2010/main">
        <mc:Choice Requires="p14">
          <p:contentPart p14:bwMode="auto" r:id="rId6">
            <p14:nvContentPartPr>
              <p14:cNvPr id="114" name="Encre 113">
                <a:extLst>
                  <a:ext uri="{FF2B5EF4-FFF2-40B4-BE49-F238E27FC236}">
                    <a16:creationId xmlns:a16="http://schemas.microsoft.com/office/drawing/2014/main" id="{881CB65F-B81B-C634-21A1-555C4DBE2047}"/>
                  </a:ext>
                </a:extLst>
              </p14:cNvPr>
              <p14:cNvContentPartPr/>
              <p14:nvPr/>
            </p14:nvContentPartPr>
            <p14:xfrm>
              <a:off x="1757524" y="850904"/>
              <a:ext cx="8963126" cy="1332859"/>
            </p14:xfrm>
          </p:contentPart>
        </mc:Choice>
        <mc:Fallback xmlns="">
          <p:pic>
            <p:nvPicPr>
              <p:cNvPr id="114" name="Encre 113">
                <a:extLst>
                  <a:ext uri="{FF2B5EF4-FFF2-40B4-BE49-F238E27FC236}">
                    <a16:creationId xmlns:a16="http://schemas.microsoft.com/office/drawing/2014/main" id="{881CB65F-B81B-C634-21A1-555C4DBE2047}"/>
                  </a:ext>
                </a:extLst>
              </p:cNvPr>
              <p:cNvPicPr/>
              <p:nvPr/>
            </p:nvPicPr>
            <p:blipFill>
              <a:blip r:embed="rId7"/>
              <a:stretch>
                <a:fillRect/>
              </a:stretch>
            </p:blipFill>
            <p:spPr>
              <a:xfrm>
                <a:off x="1703527" y="742893"/>
                <a:ext cx="9070760" cy="15485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5" name="Encre 114">
                <a:extLst>
                  <a:ext uri="{FF2B5EF4-FFF2-40B4-BE49-F238E27FC236}">
                    <a16:creationId xmlns:a16="http://schemas.microsoft.com/office/drawing/2014/main" id="{5EAEBFB3-EFC6-611A-2E2F-F114C609A0D3}"/>
                  </a:ext>
                </a:extLst>
              </p14:cNvPr>
              <p14:cNvContentPartPr/>
              <p14:nvPr/>
            </p14:nvContentPartPr>
            <p14:xfrm>
              <a:off x="1909924" y="1137116"/>
              <a:ext cx="8963126" cy="1332859"/>
            </p14:xfrm>
          </p:contentPart>
        </mc:Choice>
        <mc:Fallback xmlns="">
          <p:pic>
            <p:nvPicPr>
              <p:cNvPr id="115" name="Encre 114">
                <a:extLst>
                  <a:ext uri="{FF2B5EF4-FFF2-40B4-BE49-F238E27FC236}">
                    <a16:creationId xmlns:a16="http://schemas.microsoft.com/office/drawing/2014/main" id="{5EAEBFB3-EFC6-611A-2E2F-F114C609A0D3}"/>
                  </a:ext>
                </a:extLst>
              </p:cNvPr>
              <p:cNvPicPr/>
              <p:nvPr/>
            </p:nvPicPr>
            <p:blipFill>
              <a:blip r:embed="rId7"/>
              <a:stretch>
                <a:fillRect/>
              </a:stretch>
            </p:blipFill>
            <p:spPr>
              <a:xfrm>
                <a:off x="1855927" y="1029105"/>
                <a:ext cx="9070760" cy="1548521"/>
              </a:xfrm>
              <a:prstGeom prst="rect">
                <a:avLst/>
              </a:prstGeom>
            </p:spPr>
          </p:pic>
        </mc:Fallback>
      </mc:AlternateContent>
      <p:pic>
        <p:nvPicPr>
          <p:cNvPr id="117" name="Graphique 116" descr="Voiture contour">
            <a:extLst>
              <a:ext uri="{FF2B5EF4-FFF2-40B4-BE49-F238E27FC236}">
                <a16:creationId xmlns:a16="http://schemas.microsoft.com/office/drawing/2014/main" id="{0BDB1661-620C-38AB-D9C1-99A3BCB2C22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20139159">
            <a:off x="2025598" y="1892062"/>
            <a:ext cx="760161" cy="563018"/>
          </a:xfrm>
          <a:prstGeom prst="rect">
            <a:avLst/>
          </a:prstGeom>
        </p:spPr>
      </p:pic>
      <p:pic>
        <p:nvPicPr>
          <p:cNvPr id="118" name="Graphique 117" descr="Voiture contour">
            <a:extLst>
              <a:ext uri="{FF2B5EF4-FFF2-40B4-BE49-F238E27FC236}">
                <a16:creationId xmlns:a16="http://schemas.microsoft.com/office/drawing/2014/main" id="{021DCA8A-27F5-6E14-B62E-444A44AB1BB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21081084">
            <a:off x="4451939" y="1243491"/>
            <a:ext cx="760161" cy="563018"/>
          </a:xfrm>
          <a:prstGeom prst="rect">
            <a:avLst/>
          </a:prstGeom>
        </p:spPr>
      </p:pic>
      <p:pic>
        <p:nvPicPr>
          <p:cNvPr id="119" name="Graphique 118" descr="Voiture contour">
            <a:extLst>
              <a:ext uri="{FF2B5EF4-FFF2-40B4-BE49-F238E27FC236}">
                <a16:creationId xmlns:a16="http://schemas.microsoft.com/office/drawing/2014/main" id="{183D43C6-0FE4-9148-23E8-062C0B7E399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36184" y="1080579"/>
            <a:ext cx="760161" cy="563018"/>
          </a:xfrm>
          <a:prstGeom prst="rect">
            <a:avLst/>
          </a:prstGeom>
        </p:spPr>
      </p:pic>
      <p:pic>
        <p:nvPicPr>
          <p:cNvPr id="120" name="Graphique 119" descr="Voiture contour">
            <a:extLst>
              <a:ext uri="{FF2B5EF4-FFF2-40B4-BE49-F238E27FC236}">
                <a16:creationId xmlns:a16="http://schemas.microsoft.com/office/drawing/2014/main" id="{6427EDC3-386A-5DE0-4F01-05288FCD581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21231277">
            <a:off x="9649285" y="1052012"/>
            <a:ext cx="760161" cy="563018"/>
          </a:xfrm>
          <a:prstGeom prst="rect">
            <a:avLst/>
          </a:prstGeom>
        </p:spPr>
      </p:pic>
      <mc:AlternateContent xmlns:mc="http://schemas.openxmlformats.org/markup-compatibility/2006" xmlns:p14="http://schemas.microsoft.com/office/powerpoint/2010/main">
        <mc:Choice Requires="p14">
          <p:contentPart p14:bwMode="auto" r:id="rId11">
            <p14:nvContentPartPr>
              <p14:cNvPr id="123" name="Encre 122">
                <a:extLst>
                  <a:ext uri="{FF2B5EF4-FFF2-40B4-BE49-F238E27FC236}">
                    <a16:creationId xmlns:a16="http://schemas.microsoft.com/office/drawing/2014/main" id="{95787007-0641-A9A5-A68E-58B23FA1722F}"/>
                  </a:ext>
                </a:extLst>
              </p14:cNvPr>
              <p14:cNvContentPartPr/>
              <p14:nvPr/>
            </p14:nvContentPartPr>
            <p14:xfrm>
              <a:off x="2704019" y="1653491"/>
              <a:ext cx="1847465" cy="398590"/>
            </p14:xfrm>
          </p:contentPart>
        </mc:Choice>
        <mc:Fallback xmlns="">
          <p:pic>
            <p:nvPicPr>
              <p:cNvPr id="123" name="Encre 122">
                <a:extLst>
                  <a:ext uri="{FF2B5EF4-FFF2-40B4-BE49-F238E27FC236}">
                    <a16:creationId xmlns:a16="http://schemas.microsoft.com/office/drawing/2014/main" id="{95787007-0641-A9A5-A68E-58B23FA1722F}"/>
                  </a:ext>
                </a:extLst>
              </p:cNvPr>
              <p:cNvPicPr/>
              <p:nvPr/>
            </p:nvPicPr>
            <p:blipFill>
              <a:blip r:embed="rId12"/>
              <a:stretch>
                <a:fillRect/>
              </a:stretch>
            </p:blipFill>
            <p:spPr>
              <a:xfrm>
                <a:off x="2699699" y="1649166"/>
                <a:ext cx="1856105" cy="407239"/>
              </a:xfrm>
              <a:prstGeom prst="rect">
                <a:avLst/>
              </a:prstGeom>
            </p:spPr>
          </p:pic>
        </mc:Fallback>
      </mc:AlternateContent>
      <p:grpSp>
        <p:nvGrpSpPr>
          <p:cNvPr id="131" name="Groupe 130">
            <a:extLst>
              <a:ext uri="{FF2B5EF4-FFF2-40B4-BE49-F238E27FC236}">
                <a16:creationId xmlns:a16="http://schemas.microsoft.com/office/drawing/2014/main" id="{59AA2DF3-F0B7-ADD4-8968-28CFC9BAF57F}"/>
              </a:ext>
            </a:extLst>
          </p:cNvPr>
          <p:cNvGrpSpPr/>
          <p:nvPr/>
        </p:nvGrpSpPr>
        <p:grpSpPr>
          <a:xfrm>
            <a:off x="3333497" y="1647367"/>
            <a:ext cx="545833" cy="170690"/>
            <a:chOff x="2951808" y="1584666"/>
            <a:chExt cx="419040" cy="131040"/>
          </a:xfrm>
        </p:grpSpPr>
        <mc:AlternateContent xmlns:mc="http://schemas.openxmlformats.org/markup-compatibility/2006" xmlns:p14="http://schemas.microsoft.com/office/powerpoint/2010/main">
          <mc:Choice Requires="p14">
            <p:contentPart p14:bwMode="auto" r:id="rId13">
              <p14:nvContentPartPr>
                <p14:cNvPr id="127" name="Encre 126">
                  <a:extLst>
                    <a:ext uri="{FF2B5EF4-FFF2-40B4-BE49-F238E27FC236}">
                      <a16:creationId xmlns:a16="http://schemas.microsoft.com/office/drawing/2014/main" id="{113965A6-C163-43FB-DE5B-348A0CE39B0A}"/>
                    </a:ext>
                  </a:extLst>
                </p14:cNvPr>
                <p14:cNvContentPartPr/>
                <p14:nvPr/>
              </p14:nvContentPartPr>
              <p14:xfrm>
                <a:off x="2951808" y="1643706"/>
                <a:ext cx="5040" cy="72000"/>
              </p14:xfrm>
            </p:contentPart>
          </mc:Choice>
          <mc:Fallback xmlns="">
            <p:pic>
              <p:nvPicPr>
                <p:cNvPr id="127" name="Encre 126">
                  <a:extLst>
                    <a:ext uri="{FF2B5EF4-FFF2-40B4-BE49-F238E27FC236}">
                      <a16:creationId xmlns:a16="http://schemas.microsoft.com/office/drawing/2014/main" id="{113965A6-C163-43FB-DE5B-348A0CE39B0A}"/>
                    </a:ext>
                  </a:extLst>
                </p:cNvPr>
                <p:cNvPicPr/>
                <p:nvPr/>
              </p:nvPicPr>
              <p:blipFill>
                <a:blip r:embed="rId14"/>
                <a:stretch>
                  <a:fillRect/>
                </a:stretch>
              </p:blipFill>
              <p:spPr>
                <a:xfrm>
                  <a:off x="2947488" y="1639386"/>
                  <a:ext cx="13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8" name="Encre 127">
                  <a:extLst>
                    <a:ext uri="{FF2B5EF4-FFF2-40B4-BE49-F238E27FC236}">
                      <a16:creationId xmlns:a16="http://schemas.microsoft.com/office/drawing/2014/main" id="{94073C64-1655-24D6-1F28-7B35B344C871}"/>
                    </a:ext>
                  </a:extLst>
                </p14:cNvPr>
                <p14:cNvContentPartPr/>
                <p14:nvPr/>
              </p14:nvContentPartPr>
              <p14:xfrm>
                <a:off x="2999688" y="1625346"/>
                <a:ext cx="92160" cy="66600"/>
              </p14:xfrm>
            </p:contentPart>
          </mc:Choice>
          <mc:Fallback xmlns="">
            <p:pic>
              <p:nvPicPr>
                <p:cNvPr id="128" name="Encre 127">
                  <a:extLst>
                    <a:ext uri="{FF2B5EF4-FFF2-40B4-BE49-F238E27FC236}">
                      <a16:creationId xmlns:a16="http://schemas.microsoft.com/office/drawing/2014/main" id="{94073C64-1655-24D6-1F28-7B35B344C871}"/>
                    </a:ext>
                  </a:extLst>
                </p:cNvPr>
                <p:cNvPicPr/>
                <p:nvPr/>
              </p:nvPicPr>
              <p:blipFill>
                <a:blip r:embed="rId16"/>
                <a:stretch>
                  <a:fillRect/>
                </a:stretch>
              </p:blipFill>
              <p:spPr>
                <a:xfrm>
                  <a:off x="2995368" y="1621026"/>
                  <a:ext cx="100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9" name="Encre 128">
                  <a:extLst>
                    <a:ext uri="{FF2B5EF4-FFF2-40B4-BE49-F238E27FC236}">
                      <a16:creationId xmlns:a16="http://schemas.microsoft.com/office/drawing/2014/main" id="{3E451494-9E8B-0F96-A8C5-63DF9A19DC39}"/>
                    </a:ext>
                  </a:extLst>
                </p14:cNvPr>
                <p14:cNvContentPartPr/>
                <p14:nvPr/>
              </p14:nvContentPartPr>
              <p14:xfrm>
                <a:off x="3109848" y="1612386"/>
                <a:ext cx="96480" cy="52200"/>
              </p14:xfrm>
            </p:contentPart>
          </mc:Choice>
          <mc:Fallback xmlns="">
            <p:pic>
              <p:nvPicPr>
                <p:cNvPr id="129" name="Encre 128">
                  <a:extLst>
                    <a:ext uri="{FF2B5EF4-FFF2-40B4-BE49-F238E27FC236}">
                      <a16:creationId xmlns:a16="http://schemas.microsoft.com/office/drawing/2014/main" id="{3E451494-9E8B-0F96-A8C5-63DF9A19DC39}"/>
                    </a:ext>
                  </a:extLst>
                </p:cNvPr>
                <p:cNvPicPr/>
                <p:nvPr/>
              </p:nvPicPr>
              <p:blipFill>
                <a:blip r:embed="rId18"/>
                <a:stretch>
                  <a:fillRect/>
                </a:stretch>
              </p:blipFill>
              <p:spPr>
                <a:xfrm>
                  <a:off x="3105528" y="1608066"/>
                  <a:ext cx="105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0" name="Encre 129">
                  <a:extLst>
                    <a:ext uri="{FF2B5EF4-FFF2-40B4-BE49-F238E27FC236}">
                      <a16:creationId xmlns:a16="http://schemas.microsoft.com/office/drawing/2014/main" id="{DF2BC3DF-FA85-CEA1-5300-F32462317C10}"/>
                    </a:ext>
                  </a:extLst>
                </p14:cNvPr>
                <p14:cNvContentPartPr/>
                <p14:nvPr/>
              </p14:nvContentPartPr>
              <p14:xfrm>
                <a:off x="3249888" y="1584666"/>
                <a:ext cx="120960" cy="49680"/>
              </p14:xfrm>
            </p:contentPart>
          </mc:Choice>
          <mc:Fallback xmlns="">
            <p:pic>
              <p:nvPicPr>
                <p:cNvPr id="130" name="Encre 129">
                  <a:extLst>
                    <a:ext uri="{FF2B5EF4-FFF2-40B4-BE49-F238E27FC236}">
                      <a16:creationId xmlns:a16="http://schemas.microsoft.com/office/drawing/2014/main" id="{DF2BC3DF-FA85-CEA1-5300-F32462317C10}"/>
                    </a:ext>
                  </a:extLst>
                </p:cNvPr>
                <p:cNvPicPr/>
                <p:nvPr/>
              </p:nvPicPr>
              <p:blipFill>
                <a:blip r:embed="rId20"/>
                <a:stretch>
                  <a:fillRect/>
                </a:stretch>
              </p:blipFill>
              <p:spPr>
                <a:xfrm>
                  <a:off x="3245568" y="1580346"/>
                  <a:ext cx="129600" cy="5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32" name="Encre 131">
                <a:extLst>
                  <a:ext uri="{FF2B5EF4-FFF2-40B4-BE49-F238E27FC236}">
                    <a16:creationId xmlns:a16="http://schemas.microsoft.com/office/drawing/2014/main" id="{9B3A7ED5-F134-33B5-4127-C751F5F3CB2E}"/>
                  </a:ext>
                </a:extLst>
              </p14:cNvPr>
              <p14:cNvContentPartPr/>
              <p14:nvPr/>
            </p14:nvContentPartPr>
            <p14:xfrm rot="555441">
              <a:off x="5210258" y="1289557"/>
              <a:ext cx="1853229" cy="398590"/>
            </p14:xfrm>
          </p:contentPart>
        </mc:Choice>
        <mc:Fallback xmlns="">
          <p:pic>
            <p:nvPicPr>
              <p:cNvPr id="132" name="Encre 131">
                <a:extLst>
                  <a:ext uri="{FF2B5EF4-FFF2-40B4-BE49-F238E27FC236}">
                    <a16:creationId xmlns:a16="http://schemas.microsoft.com/office/drawing/2014/main" id="{9B3A7ED5-F134-33B5-4127-C751F5F3CB2E}"/>
                  </a:ext>
                </a:extLst>
              </p:cNvPr>
              <p:cNvPicPr/>
              <p:nvPr/>
            </p:nvPicPr>
            <p:blipFill>
              <a:blip r:embed="rId22"/>
              <a:stretch>
                <a:fillRect/>
              </a:stretch>
            </p:blipFill>
            <p:spPr>
              <a:xfrm rot="555441">
                <a:off x="5205938" y="1285232"/>
                <a:ext cx="1861869" cy="40723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8" name="Encre 137">
                <a:extLst>
                  <a:ext uri="{FF2B5EF4-FFF2-40B4-BE49-F238E27FC236}">
                    <a16:creationId xmlns:a16="http://schemas.microsoft.com/office/drawing/2014/main" id="{8E464815-2CF7-F72D-DA24-B6C8737011B4}"/>
                  </a:ext>
                </a:extLst>
              </p14:cNvPr>
              <p14:cNvContentPartPr/>
              <p14:nvPr/>
            </p14:nvContentPartPr>
            <p14:xfrm rot="741794">
              <a:off x="7807078" y="1233865"/>
              <a:ext cx="1853229" cy="398590"/>
            </p14:xfrm>
          </p:contentPart>
        </mc:Choice>
        <mc:Fallback xmlns="">
          <p:pic>
            <p:nvPicPr>
              <p:cNvPr id="138" name="Encre 137">
                <a:extLst>
                  <a:ext uri="{FF2B5EF4-FFF2-40B4-BE49-F238E27FC236}">
                    <a16:creationId xmlns:a16="http://schemas.microsoft.com/office/drawing/2014/main" id="{8E464815-2CF7-F72D-DA24-B6C8737011B4}"/>
                  </a:ext>
                </a:extLst>
              </p:cNvPr>
              <p:cNvPicPr/>
              <p:nvPr/>
            </p:nvPicPr>
            <p:blipFill>
              <a:blip r:embed="rId22"/>
              <a:stretch>
                <a:fillRect/>
              </a:stretch>
            </p:blipFill>
            <p:spPr>
              <a:xfrm rot="741794">
                <a:off x="7802758" y="1229540"/>
                <a:ext cx="1861869" cy="407239"/>
              </a:xfrm>
              <a:prstGeom prst="rect">
                <a:avLst/>
              </a:prstGeom>
            </p:spPr>
          </p:pic>
        </mc:Fallback>
      </mc:AlternateContent>
      <p:grpSp>
        <p:nvGrpSpPr>
          <p:cNvPr id="152" name="Groupe 151">
            <a:extLst>
              <a:ext uri="{FF2B5EF4-FFF2-40B4-BE49-F238E27FC236}">
                <a16:creationId xmlns:a16="http://schemas.microsoft.com/office/drawing/2014/main" id="{0DC94851-A1D4-EEDB-C1E1-72013A06A62F}"/>
              </a:ext>
            </a:extLst>
          </p:cNvPr>
          <p:cNvGrpSpPr/>
          <p:nvPr/>
        </p:nvGrpSpPr>
        <p:grpSpPr>
          <a:xfrm>
            <a:off x="5623989" y="1633412"/>
            <a:ext cx="196951" cy="2019681"/>
            <a:chOff x="5623990" y="1549150"/>
            <a:chExt cx="151200" cy="1550520"/>
          </a:xfrm>
        </p:grpSpPr>
        <mc:AlternateContent xmlns:mc="http://schemas.openxmlformats.org/markup-compatibility/2006" xmlns:p14="http://schemas.microsoft.com/office/powerpoint/2010/main">
          <mc:Choice Requires="p14">
            <p:contentPart p14:bwMode="auto" r:id="rId24">
              <p14:nvContentPartPr>
                <p14:cNvPr id="148" name="Encre 147">
                  <a:extLst>
                    <a:ext uri="{FF2B5EF4-FFF2-40B4-BE49-F238E27FC236}">
                      <a16:creationId xmlns:a16="http://schemas.microsoft.com/office/drawing/2014/main" id="{C4F05263-DBB6-D530-DF5D-8A685839958A}"/>
                    </a:ext>
                  </a:extLst>
                </p14:cNvPr>
                <p14:cNvContentPartPr/>
                <p14:nvPr/>
              </p14:nvContentPartPr>
              <p14:xfrm>
                <a:off x="5674390" y="1577590"/>
                <a:ext cx="100440" cy="1522080"/>
              </p14:xfrm>
            </p:contentPart>
          </mc:Choice>
          <mc:Fallback xmlns="">
            <p:pic>
              <p:nvPicPr>
                <p:cNvPr id="148" name="Encre 147">
                  <a:extLst>
                    <a:ext uri="{FF2B5EF4-FFF2-40B4-BE49-F238E27FC236}">
                      <a16:creationId xmlns:a16="http://schemas.microsoft.com/office/drawing/2014/main" id="{C4F05263-DBB6-D530-DF5D-8A685839958A}"/>
                    </a:ext>
                  </a:extLst>
                </p:cNvPr>
                <p:cNvPicPr/>
                <p:nvPr/>
              </p:nvPicPr>
              <p:blipFill>
                <a:blip r:embed="rId33"/>
                <a:stretch>
                  <a:fillRect/>
                </a:stretch>
              </p:blipFill>
              <p:spPr>
                <a:xfrm>
                  <a:off x="5670070" y="1573270"/>
                  <a:ext cx="109080" cy="1530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9" name="Encre 148">
                  <a:extLst>
                    <a:ext uri="{FF2B5EF4-FFF2-40B4-BE49-F238E27FC236}">
                      <a16:creationId xmlns:a16="http://schemas.microsoft.com/office/drawing/2014/main" id="{94BFDDCF-C125-4C01-90C7-0A121EA65272}"/>
                    </a:ext>
                  </a:extLst>
                </p14:cNvPr>
                <p14:cNvContentPartPr/>
                <p14:nvPr/>
              </p14:nvContentPartPr>
              <p14:xfrm>
                <a:off x="5623990" y="1549150"/>
                <a:ext cx="151200" cy="61200"/>
              </p14:xfrm>
            </p:contentPart>
          </mc:Choice>
          <mc:Fallback xmlns="">
            <p:pic>
              <p:nvPicPr>
                <p:cNvPr id="149" name="Encre 148">
                  <a:extLst>
                    <a:ext uri="{FF2B5EF4-FFF2-40B4-BE49-F238E27FC236}">
                      <a16:creationId xmlns:a16="http://schemas.microsoft.com/office/drawing/2014/main" id="{94BFDDCF-C125-4C01-90C7-0A121EA65272}"/>
                    </a:ext>
                  </a:extLst>
                </p:cNvPr>
                <p:cNvPicPr/>
                <p:nvPr/>
              </p:nvPicPr>
              <p:blipFill>
                <a:blip r:embed="rId35"/>
                <a:stretch>
                  <a:fillRect/>
                </a:stretch>
              </p:blipFill>
              <p:spPr>
                <a:xfrm>
                  <a:off x="5619670" y="1544830"/>
                  <a:ext cx="159840" cy="6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155" name="Encre 154">
                <a:extLst>
                  <a:ext uri="{FF2B5EF4-FFF2-40B4-BE49-F238E27FC236}">
                    <a16:creationId xmlns:a16="http://schemas.microsoft.com/office/drawing/2014/main" id="{CB7C07D8-DD1E-9ED4-CD4C-150FDFEFE5A8}"/>
                  </a:ext>
                </a:extLst>
              </p14:cNvPr>
              <p14:cNvContentPartPr/>
              <p14:nvPr/>
            </p14:nvContentPartPr>
            <p14:xfrm>
              <a:off x="3488954" y="2106090"/>
              <a:ext cx="1359897" cy="1249698"/>
            </p14:xfrm>
          </p:contentPart>
        </mc:Choice>
        <mc:Fallback xmlns="">
          <p:pic>
            <p:nvPicPr>
              <p:cNvPr id="155" name="Encre 154">
                <a:extLst>
                  <a:ext uri="{FF2B5EF4-FFF2-40B4-BE49-F238E27FC236}">
                    <a16:creationId xmlns:a16="http://schemas.microsoft.com/office/drawing/2014/main" id="{CB7C07D8-DD1E-9ED4-CD4C-150FDFEFE5A8}"/>
                  </a:ext>
                </a:extLst>
              </p:cNvPr>
              <p:cNvPicPr/>
              <p:nvPr/>
            </p:nvPicPr>
            <p:blipFill>
              <a:blip r:embed="rId37"/>
              <a:stretch>
                <a:fillRect/>
              </a:stretch>
            </p:blipFill>
            <p:spPr>
              <a:xfrm>
                <a:off x="3477793" y="2094929"/>
                <a:ext cx="1381860" cy="1271660"/>
              </a:xfrm>
              <a:prstGeom prst="rect">
                <a:avLst/>
              </a:prstGeom>
            </p:spPr>
          </p:pic>
        </mc:Fallback>
      </mc:AlternateContent>
      <p:grpSp>
        <p:nvGrpSpPr>
          <p:cNvPr id="160" name="Groupe 159">
            <a:extLst>
              <a:ext uri="{FF2B5EF4-FFF2-40B4-BE49-F238E27FC236}">
                <a16:creationId xmlns:a16="http://schemas.microsoft.com/office/drawing/2014/main" id="{99015AEB-01DD-D6CB-466F-92CF2378411A}"/>
              </a:ext>
            </a:extLst>
          </p:cNvPr>
          <p:cNvGrpSpPr/>
          <p:nvPr/>
        </p:nvGrpSpPr>
        <p:grpSpPr>
          <a:xfrm rot="678159">
            <a:off x="3839786" y="3394564"/>
            <a:ext cx="545833" cy="170690"/>
            <a:chOff x="2951808" y="1584666"/>
            <a:chExt cx="419040" cy="131040"/>
          </a:xfrm>
        </p:grpSpPr>
        <mc:AlternateContent xmlns:mc="http://schemas.openxmlformats.org/markup-compatibility/2006" xmlns:p14="http://schemas.microsoft.com/office/powerpoint/2010/main">
          <mc:Choice Requires="p14">
            <p:contentPart p14:bwMode="auto" r:id="rId38">
              <p14:nvContentPartPr>
                <p14:cNvPr id="161" name="Encre 160">
                  <a:extLst>
                    <a:ext uri="{FF2B5EF4-FFF2-40B4-BE49-F238E27FC236}">
                      <a16:creationId xmlns:a16="http://schemas.microsoft.com/office/drawing/2014/main" id="{DA4C4940-18A0-CA88-810E-51C00DA6EB09}"/>
                    </a:ext>
                  </a:extLst>
                </p14:cNvPr>
                <p14:cNvContentPartPr/>
                <p14:nvPr/>
              </p14:nvContentPartPr>
              <p14:xfrm>
                <a:off x="2951808" y="1643706"/>
                <a:ext cx="5040" cy="72000"/>
              </p14:xfrm>
            </p:contentPart>
          </mc:Choice>
          <mc:Fallback xmlns="">
            <p:pic>
              <p:nvPicPr>
                <p:cNvPr id="161" name="Encre 160">
                  <a:extLst>
                    <a:ext uri="{FF2B5EF4-FFF2-40B4-BE49-F238E27FC236}">
                      <a16:creationId xmlns:a16="http://schemas.microsoft.com/office/drawing/2014/main" id="{DA4C4940-18A0-CA88-810E-51C00DA6EB09}"/>
                    </a:ext>
                  </a:extLst>
                </p:cNvPr>
                <p:cNvPicPr/>
                <p:nvPr/>
              </p:nvPicPr>
              <p:blipFill>
                <a:blip r:embed="rId14"/>
                <a:stretch>
                  <a:fillRect/>
                </a:stretch>
              </p:blipFill>
              <p:spPr>
                <a:xfrm>
                  <a:off x="2947488" y="1639386"/>
                  <a:ext cx="13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62" name="Encre 161">
                  <a:extLst>
                    <a:ext uri="{FF2B5EF4-FFF2-40B4-BE49-F238E27FC236}">
                      <a16:creationId xmlns:a16="http://schemas.microsoft.com/office/drawing/2014/main" id="{34686E10-F5F1-1C8F-F97F-DB87FCF79F02}"/>
                    </a:ext>
                  </a:extLst>
                </p14:cNvPr>
                <p14:cNvContentPartPr/>
                <p14:nvPr/>
              </p14:nvContentPartPr>
              <p14:xfrm>
                <a:off x="2999688" y="1625346"/>
                <a:ext cx="92160" cy="66600"/>
              </p14:xfrm>
            </p:contentPart>
          </mc:Choice>
          <mc:Fallback xmlns="">
            <p:pic>
              <p:nvPicPr>
                <p:cNvPr id="162" name="Encre 161">
                  <a:extLst>
                    <a:ext uri="{FF2B5EF4-FFF2-40B4-BE49-F238E27FC236}">
                      <a16:creationId xmlns:a16="http://schemas.microsoft.com/office/drawing/2014/main" id="{34686E10-F5F1-1C8F-F97F-DB87FCF79F02}"/>
                    </a:ext>
                  </a:extLst>
                </p:cNvPr>
                <p:cNvPicPr/>
                <p:nvPr/>
              </p:nvPicPr>
              <p:blipFill>
                <a:blip r:embed="rId16"/>
                <a:stretch>
                  <a:fillRect/>
                </a:stretch>
              </p:blipFill>
              <p:spPr>
                <a:xfrm>
                  <a:off x="2995368" y="1621026"/>
                  <a:ext cx="100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3" name="Encre 162">
                  <a:extLst>
                    <a:ext uri="{FF2B5EF4-FFF2-40B4-BE49-F238E27FC236}">
                      <a16:creationId xmlns:a16="http://schemas.microsoft.com/office/drawing/2014/main" id="{31406F84-293B-567C-579A-43E182B440B6}"/>
                    </a:ext>
                  </a:extLst>
                </p14:cNvPr>
                <p14:cNvContentPartPr/>
                <p14:nvPr/>
              </p14:nvContentPartPr>
              <p14:xfrm>
                <a:off x="3109848" y="1612386"/>
                <a:ext cx="96480" cy="52200"/>
              </p14:xfrm>
            </p:contentPart>
          </mc:Choice>
          <mc:Fallback xmlns="">
            <p:pic>
              <p:nvPicPr>
                <p:cNvPr id="163" name="Encre 162">
                  <a:extLst>
                    <a:ext uri="{FF2B5EF4-FFF2-40B4-BE49-F238E27FC236}">
                      <a16:creationId xmlns:a16="http://schemas.microsoft.com/office/drawing/2014/main" id="{31406F84-293B-567C-579A-43E182B440B6}"/>
                    </a:ext>
                  </a:extLst>
                </p:cNvPr>
                <p:cNvPicPr/>
                <p:nvPr/>
              </p:nvPicPr>
              <p:blipFill>
                <a:blip r:embed="rId18"/>
                <a:stretch>
                  <a:fillRect/>
                </a:stretch>
              </p:blipFill>
              <p:spPr>
                <a:xfrm>
                  <a:off x="3105528" y="1608066"/>
                  <a:ext cx="105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4" name="Encre 163">
                  <a:extLst>
                    <a:ext uri="{FF2B5EF4-FFF2-40B4-BE49-F238E27FC236}">
                      <a16:creationId xmlns:a16="http://schemas.microsoft.com/office/drawing/2014/main" id="{86257376-087A-1215-A06B-50905CAFE65F}"/>
                    </a:ext>
                  </a:extLst>
                </p14:cNvPr>
                <p14:cNvContentPartPr/>
                <p14:nvPr/>
              </p14:nvContentPartPr>
              <p14:xfrm>
                <a:off x="3249888" y="1584666"/>
                <a:ext cx="120960" cy="49680"/>
              </p14:xfrm>
            </p:contentPart>
          </mc:Choice>
          <mc:Fallback xmlns="">
            <p:pic>
              <p:nvPicPr>
                <p:cNvPr id="164" name="Encre 163">
                  <a:extLst>
                    <a:ext uri="{FF2B5EF4-FFF2-40B4-BE49-F238E27FC236}">
                      <a16:creationId xmlns:a16="http://schemas.microsoft.com/office/drawing/2014/main" id="{86257376-087A-1215-A06B-50905CAFE65F}"/>
                    </a:ext>
                  </a:extLst>
                </p:cNvPr>
                <p:cNvPicPr/>
                <p:nvPr/>
              </p:nvPicPr>
              <p:blipFill>
                <a:blip r:embed="rId20"/>
                <a:stretch>
                  <a:fillRect/>
                </a:stretch>
              </p:blipFill>
              <p:spPr>
                <a:xfrm>
                  <a:off x="3245568" y="1580346"/>
                  <a:ext cx="129600" cy="58320"/>
                </a:xfrm>
                <a:prstGeom prst="rect">
                  <a:avLst/>
                </a:prstGeom>
              </p:spPr>
            </p:pic>
          </mc:Fallback>
        </mc:AlternateContent>
      </p:grpSp>
      <p:grpSp>
        <p:nvGrpSpPr>
          <p:cNvPr id="165" name="Groupe 164">
            <a:extLst>
              <a:ext uri="{FF2B5EF4-FFF2-40B4-BE49-F238E27FC236}">
                <a16:creationId xmlns:a16="http://schemas.microsoft.com/office/drawing/2014/main" id="{B6784DE4-BDED-2D5C-E37F-DFC72159F8E5}"/>
              </a:ext>
            </a:extLst>
          </p:cNvPr>
          <p:cNvGrpSpPr/>
          <p:nvPr/>
        </p:nvGrpSpPr>
        <p:grpSpPr>
          <a:xfrm rot="609573">
            <a:off x="4919209" y="2597945"/>
            <a:ext cx="545833" cy="170690"/>
            <a:chOff x="2951808" y="1584666"/>
            <a:chExt cx="419040" cy="131040"/>
          </a:xfrm>
        </p:grpSpPr>
        <mc:AlternateContent xmlns:mc="http://schemas.openxmlformats.org/markup-compatibility/2006" xmlns:p14="http://schemas.microsoft.com/office/powerpoint/2010/main">
          <mc:Choice Requires="p14">
            <p:contentPart p14:bwMode="auto" r:id="rId42">
              <p14:nvContentPartPr>
                <p14:cNvPr id="166" name="Encre 165">
                  <a:extLst>
                    <a:ext uri="{FF2B5EF4-FFF2-40B4-BE49-F238E27FC236}">
                      <a16:creationId xmlns:a16="http://schemas.microsoft.com/office/drawing/2014/main" id="{94D04E89-8425-33D6-483B-4F81202FEFC0}"/>
                    </a:ext>
                  </a:extLst>
                </p14:cNvPr>
                <p14:cNvContentPartPr/>
                <p14:nvPr/>
              </p14:nvContentPartPr>
              <p14:xfrm>
                <a:off x="2951808" y="1643706"/>
                <a:ext cx="5040" cy="72000"/>
              </p14:xfrm>
            </p:contentPart>
          </mc:Choice>
          <mc:Fallback xmlns="">
            <p:pic>
              <p:nvPicPr>
                <p:cNvPr id="166" name="Encre 165">
                  <a:extLst>
                    <a:ext uri="{FF2B5EF4-FFF2-40B4-BE49-F238E27FC236}">
                      <a16:creationId xmlns:a16="http://schemas.microsoft.com/office/drawing/2014/main" id="{94D04E89-8425-33D6-483B-4F81202FEFC0}"/>
                    </a:ext>
                  </a:extLst>
                </p:cNvPr>
                <p:cNvPicPr/>
                <p:nvPr/>
              </p:nvPicPr>
              <p:blipFill>
                <a:blip r:embed="rId14"/>
                <a:stretch>
                  <a:fillRect/>
                </a:stretch>
              </p:blipFill>
              <p:spPr>
                <a:xfrm>
                  <a:off x="2947488" y="1639386"/>
                  <a:ext cx="13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7" name="Encre 166">
                  <a:extLst>
                    <a:ext uri="{FF2B5EF4-FFF2-40B4-BE49-F238E27FC236}">
                      <a16:creationId xmlns:a16="http://schemas.microsoft.com/office/drawing/2014/main" id="{779E2FBF-6A9A-3165-A195-BA72B6DD8824}"/>
                    </a:ext>
                  </a:extLst>
                </p14:cNvPr>
                <p14:cNvContentPartPr/>
                <p14:nvPr/>
              </p14:nvContentPartPr>
              <p14:xfrm>
                <a:off x="2999688" y="1625346"/>
                <a:ext cx="92160" cy="66600"/>
              </p14:xfrm>
            </p:contentPart>
          </mc:Choice>
          <mc:Fallback xmlns="">
            <p:pic>
              <p:nvPicPr>
                <p:cNvPr id="167" name="Encre 166">
                  <a:extLst>
                    <a:ext uri="{FF2B5EF4-FFF2-40B4-BE49-F238E27FC236}">
                      <a16:creationId xmlns:a16="http://schemas.microsoft.com/office/drawing/2014/main" id="{779E2FBF-6A9A-3165-A195-BA72B6DD8824}"/>
                    </a:ext>
                  </a:extLst>
                </p:cNvPr>
                <p:cNvPicPr/>
                <p:nvPr/>
              </p:nvPicPr>
              <p:blipFill>
                <a:blip r:embed="rId16"/>
                <a:stretch>
                  <a:fillRect/>
                </a:stretch>
              </p:blipFill>
              <p:spPr>
                <a:xfrm>
                  <a:off x="2995368" y="1621026"/>
                  <a:ext cx="100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8" name="Encre 167">
                  <a:extLst>
                    <a:ext uri="{FF2B5EF4-FFF2-40B4-BE49-F238E27FC236}">
                      <a16:creationId xmlns:a16="http://schemas.microsoft.com/office/drawing/2014/main" id="{1A93C630-BF65-DCA4-F310-961313BC6014}"/>
                    </a:ext>
                  </a:extLst>
                </p14:cNvPr>
                <p14:cNvContentPartPr/>
                <p14:nvPr/>
              </p14:nvContentPartPr>
              <p14:xfrm>
                <a:off x="3109848" y="1612386"/>
                <a:ext cx="96480" cy="52200"/>
              </p14:xfrm>
            </p:contentPart>
          </mc:Choice>
          <mc:Fallback xmlns="">
            <p:pic>
              <p:nvPicPr>
                <p:cNvPr id="168" name="Encre 167">
                  <a:extLst>
                    <a:ext uri="{FF2B5EF4-FFF2-40B4-BE49-F238E27FC236}">
                      <a16:creationId xmlns:a16="http://schemas.microsoft.com/office/drawing/2014/main" id="{1A93C630-BF65-DCA4-F310-961313BC6014}"/>
                    </a:ext>
                  </a:extLst>
                </p:cNvPr>
                <p:cNvPicPr/>
                <p:nvPr/>
              </p:nvPicPr>
              <p:blipFill>
                <a:blip r:embed="rId18"/>
                <a:stretch>
                  <a:fillRect/>
                </a:stretch>
              </p:blipFill>
              <p:spPr>
                <a:xfrm>
                  <a:off x="3105528" y="1608066"/>
                  <a:ext cx="105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9" name="Encre 168">
                  <a:extLst>
                    <a:ext uri="{FF2B5EF4-FFF2-40B4-BE49-F238E27FC236}">
                      <a16:creationId xmlns:a16="http://schemas.microsoft.com/office/drawing/2014/main" id="{6222A388-903A-A9D7-A128-BC66CAA2B3B8}"/>
                    </a:ext>
                  </a:extLst>
                </p14:cNvPr>
                <p14:cNvContentPartPr/>
                <p14:nvPr/>
              </p14:nvContentPartPr>
              <p14:xfrm>
                <a:off x="3249888" y="1584666"/>
                <a:ext cx="120960" cy="49680"/>
              </p14:xfrm>
            </p:contentPart>
          </mc:Choice>
          <mc:Fallback xmlns="">
            <p:pic>
              <p:nvPicPr>
                <p:cNvPr id="169" name="Encre 168">
                  <a:extLst>
                    <a:ext uri="{FF2B5EF4-FFF2-40B4-BE49-F238E27FC236}">
                      <a16:creationId xmlns:a16="http://schemas.microsoft.com/office/drawing/2014/main" id="{6222A388-903A-A9D7-A128-BC66CAA2B3B8}"/>
                    </a:ext>
                  </a:extLst>
                </p:cNvPr>
                <p:cNvPicPr/>
                <p:nvPr/>
              </p:nvPicPr>
              <p:blipFill>
                <a:blip r:embed="rId20"/>
                <a:stretch>
                  <a:fillRect/>
                </a:stretch>
              </p:blipFill>
              <p:spPr>
                <a:xfrm>
                  <a:off x="3245568" y="1580346"/>
                  <a:ext cx="129600" cy="58320"/>
                </a:xfrm>
                <a:prstGeom prst="rect">
                  <a:avLst/>
                </a:prstGeom>
              </p:spPr>
            </p:pic>
          </mc:Fallback>
        </mc:AlternateContent>
      </p:grpSp>
      <p:grpSp>
        <p:nvGrpSpPr>
          <p:cNvPr id="177" name="Groupe 176">
            <a:extLst>
              <a:ext uri="{FF2B5EF4-FFF2-40B4-BE49-F238E27FC236}">
                <a16:creationId xmlns:a16="http://schemas.microsoft.com/office/drawing/2014/main" id="{F8043CDB-87F3-3CA1-E865-9AA967B04C69}"/>
              </a:ext>
            </a:extLst>
          </p:cNvPr>
          <p:cNvGrpSpPr/>
          <p:nvPr/>
        </p:nvGrpSpPr>
        <p:grpSpPr>
          <a:xfrm>
            <a:off x="3645321" y="2231706"/>
            <a:ext cx="701989" cy="242437"/>
            <a:chOff x="3443295" y="2029680"/>
            <a:chExt cx="538920" cy="186120"/>
          </a:xfrm>
        </p:grpSpPr>
        <mc:AlternateContent xmlns:mc="http://schemas.openxmlformats.org/markup-compatibility/2006" xmlns:p14="http://schemas.microsoft.com/office/powerpoint/2010/main">
          <mc:Choice Requires="p14">
            <p:contentPart p14:bwMode="auto" r:id="rId46">
              <p14:nvContentPartPr>
                <p14:cNvPr id="170" name="Encre 169">
                  <a:extLst>
                    <a:ext uri="{FF2B5EF4-FFF2-40B4-BE49-F238E27FC236}">
                      <a16:creationId xmlns:a16="http://schemas.microsoft.com/office/drawing/2014/main" id="{5D88E0C6-DE92-CC62-ACA7-E59602F77C7F}"/>
                    </a:ext>
                  </a:extLst>
                </p14:cNvPr>
                <p14:cNvContentPartPr/>
                <p14:nvPr/>
              </p14:nvContentPartPr>
              <p14:xfrm>
                <a:off x="3443295" y="2080440"/>
                <a:ext cx="23760" cy="120600"/>
              </p14:xfrm>
            </p:contentPart>
          </mc:Choice>
          <mc:Fallback xmlns="">
            <p:pic>
              <p:nvPicPr>
                <p:cNvPr id="170" name="Encre 169">
                  <a:extLst>
                    <a:ext uri="{FF2B5EF4-FFF2-40B4-BE49-F238E27FC236}">
                      <a16:creationId xmlns:a16="http://schemas.microsoft.com/office/drawing/2014/main" id="{5D88E0C6-DE92-CC62-ACA7-E59602F77C7F}"/>
                    </a:ext>
                  </a:extLst>
                </p:cNvPr>
                <p:cNvPicPr/>
                <p:nvPr/>
              </p:nvPicPr>
              <p:blipFill>
                <a:blip r:embed="rId47"/>
                <a:stretch>
                  <a:fillRect/>
                </a:stretch>
              </p:blipFill>
              <p:spPr>
                <a:xfrm>
                  <a:off x="3438975" y="2076120"/>
                  <a:ext cx="32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1" name="Encre 170">
                  <a:extLst>
                    <a:ext uri="{FF2B5EF4-FFF2-40B4-BE49-F238E27FC236}">
                      <a16:creationId xmlns:a16="http://schemas.microsoft.com/office/drawing/2014/main" id="{289B3167-B1C3-BB7F-2537-96B75DEACDBE}"/>
                    </a:ext>
                  </a:extLst>
                </p14:cNvPr>
                <p14:cNvContentPartPr/>
                <p14:nvPr/>
              </p14:nvContentPartPr>
              <p14:xfrm>
                <a:off x="3573255" y="2029680"/>
                <a:ext cx="70560" cy="168120"/>
              </p14:xfrm>
            </p:contentPart>
          </mc:Choice>
          <mc:Fallback xmlns="">
            <p:pic>
              <p:nvPicPr>
                <p:cNvPr id="171" name="Encre 170">
                  <a:extLst>
                    <a:ext uri="{FF2B5EF4-FFF2-40B4-BE49-F238E27FC236}">
                      <a16:creationId xmlns:a16="http://schemas.microsoft.com/office/drawing/2014/main" id="{289B3167-B1C3-BB7F-2537-96B75DEACDBE}"/>
                    </a:ext>
                  </a:extLst>
                </p:cNvPr>
                <p:cNvPicPr/>
                <p:nvPr/>
              </p:nvPicPr>
              <p:blipFill>
                <a:blip r:embed="rId49"/>
                <a:stretch>
                  <a:fillRect/>
                </a:stretch>
              </p:blipFill>
              <p:spPr>
                <a:xfrm>
                  <a:off x="3568935" y="2025360"/>
                  <a:ext cx="79200" cy="176760"/>
                </a:xfrm>
                <a:prstGeom prst="rect">
                  <a:avLst/>
                </a:prstGeom>
              </p:spPr>
            </p:pic>
          </mc:Fallback>
        </mc:AlternateContent>
        <p:grpSp>
          <p:nvGrpSpPr>
            <p:cNvPr id="176" name="Groupe 175">
              <a:extLst>
                <a:ext uri="{FF2B5EF4-FFF2-40B4-BE49-F238E27FC236}">
                  <a16:creationId xmlns:a16="http://schemas.microsoft.com/office/drawing/2014/main" id="{52E89BDE-D083-C621-1889-BE826B956D4F}"/>
                </a:ext>
              </a:extLst>
            </p:cNvPr>
            <p:cNvGrpSpPr/>
            <p:nvPr/>
          </p:nvGrpSpPr>
          <p:grpSpPr>
            <a:xfrm>
              <a:off x="3683775" y="2130480"/>
              <a:ext cx="298440" cy="85320"/>
              <a:chOff x="3683775" y="2130480"/>
              <a:chExt cx="298440" cy="85320"/>
            </a:xfrm>
          </p:grpSpPr>
          <mc:AlternateContent xmlns:mc="http://schemas.openxmlformats.org/markup-compatibility/2006" xmlns:p14="http://schemas.microsoft.com/office/powerpoint/2010/main">
            <mc:Choice Requires="p14">
              <p:contentPart p14:bwMode="auto" r:id="rId50">
                <p14:nvContentPartPr>
                  <p14:cNvPr id="172" name="Encre 171">
                    <a:extLst>
                      <a:ext uri="{FF2B5EF4-FFF2-40B4-BE49-F238E27FC236}">
                        <a16:creationId xmlns:a16="http://schemas.microsoft.com/office/drawing/2014/main" id="{8D118555-D597-FEAA-B083-1AB11B164F5A}"/>
                      </a:ext>
                    </a:extLst>
                  </p14:cNvPr>
                  <p14:cNvContentPartPr/>
                  <p14:nvPr/>
                </p14:nvContentPartPr>
                <p14:xfrm>
                  <a:off x="3683775" y="2130480"/>
                  <a:ext cx="170280" cy="85320"/>
                </p14:xfrm>
              </p:contentPart>
            </mc:Choice>
            <mc:Fallback xmlns="">
              <p:pic>
                <p:nvPicPr>
                  <p:cNvPr id="172" name="Encre 171">
                    <a:extLst>
                      <a:ext uri="{FF2B5EF4-FFF2-40B4-BE49-F238E27FC236}">
                        <a16:creationId xmlns:a16="http://schemas.microsoft.com/office/drawing/2014/main" id="{8D118555-D597-FEAA-B083-1AB11B164F5A}"/>
                      </a:ext>
                    </a:extLst>
                  </p:cNvPr>
                  <p:cNvPicPr/>
                  <p:nvPr/>
                </p:nvPicPr>
                <p:blipFill>
                  <a:blip r:embed="rId51"/>
                  <a:stretch>
                    <a:fillRect/>
                  </a:stretch>
                </p:blipFill>
                <p:spPr>
                  <a:xfrm>
                    <a:off x="3679455" y="2126160"/>
                    <a:ext cx="178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73" name="Encre 172">
                    <a:extLst>
                      <a:ext uri="{FF2B5EF4-FFF2-40B4-BE49-F238E27FC236}">
                        <a16:creationId xmlns:a16="http://schemas.microsoft.com/office/drawing/2014/main" id="{32EA4A69-D31C-3A04-4023-FB39002A27C9}"/>
                      </a:ext>
                    </a:extLst>
                  </p14:cNvPr>
                  <p14:cNvContentPartPr/>
                  <p14:nvPr/>
                </p14:nvContentPartPr>
                <p14:xfrm>
                  <a:off x="3910575" y="2131200"/>
                  <a:ext cx="71640" cy="10080"/>
                </p14:xfrm>
              </p:contentPart>
            </mc:Choice>
            <mc:Fallback xmlns="">
              <p:pic>
                <p:nvPicPr>
                  <p:cNvPr id="173" name="Encre 172">
                    <a:extLst>
                      <a:ext uri="{FF2B5EF4-FFF2-40B4-BE49-F238E27FC236}">
                        <a16:creationId xmlns:a16="http://schemas.microsoft.com/office/drawing/2014/main" id="{32EA4A69-D31C-3A04-4023-FB39002A27C9}"/>
                      </a:ext>
                    </a:extLst>
                  </p:cNvPr>
                  <p:cNvPicPr/>
                  <p:nvPr/>
                </p:nvPicPr>
                <p:blipFill>
                  <a:blip r:embed="rId53"/>
                  <a:stretch>
                    <a:fillRect/>
                  </a:stretch>
                </p:blipFill>
                <p:spPr>
                  <a:xfrm>
                    <a:off x="3906255" y="2126880"/>
                    <a:ext cx="80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5" name="Encre 174">
                    <a:extLst>
                      <a:ext uri="{FF2B5EF4-FFF2-40B4-BE49-F238E27FC236}">
                        <a16:creationId xmlns:a16="http://schemas.microsoft.com/office/drawing/2014/main" id="{6309344C-C659-2A07-EDE6-AC2E5CD62251}"/>
                      </a:ext>
                    </a:extLst>
                  </p14:cNvPr>
                  <p14:cNvContentPartPr/>
                  <p14:nvPr/>
                </p14:nvContentPartPr>
                <p14:xfrm>
                  <a:off x="3903375" y="2171880"/>
                  <a:ext cx="73800" cy="8280"/>
                </p14:xfrm>
              </p:contentPart>
            </mc:Choice>
            <mc:Fallback xmlns="">
              <p:pic>
                <p:nvPicPr>
                  <p:cNvPr id="175" name="Encre 174">
                    <a:extLst>
                      <a:ext uri="{FF2B5EF4-FFF2-40B4-BE49-F238E27FC236}">
                        <a16:creationId xmlns:a16="http://schemas.microsoft.com/office/drawing/2014/main" id="{6309344C-C659-2A07-EDE6-AC2E5CD62251}"/>
                      </a:ext>
                    </a:extLst>
                  </p:cNvPr>
                  <p:cNvPicPr/>
                  <p:nvPr/>
                </p:nvPicPr>
                <p:blipFill>
                  <a:blip r:embed="rId55"/>
                  <a:stretch>
                    <a:fillRect/>
                  </a:stretch>
                </p:blipFill>
                <p:spPr>
                  <a:xfrm>
                    <a:off x="3899055" y="2167560"/>
                    <a:ext cx="82440" cy="16920"/>
                  </a:xfrm>
                  <a:prstGeom prst="rect">
                    <a:avLst/>
                  </a:prstGeom>
                </p:spPr>
              </p:pic>
            </mc:Fallback>
          </mc:AlternateContent>
        </p:grpSp>
      </p:grpSp>
      <p:grpSp>
        <p:nvGrpSpPr>
          <p:cNvPr id="191" name="Groupe 190">
            <a:extLst>
              <a:ext uri="{FF2B5EF4-FFF2-40B4-BE49-F238E27FC236}">
                <a16:creationId xmlns:a16="http://schemas.microsoft.com/office/drawing/2014/main" id="{87C57655-636C-6D78-1685-BF1ECF17E1D2}"/>
              </a:ext>
            </a:extLst>
          </p:cNvPr>
          <p:cNvGrpSpPr/>
          <p:nvPr/>
        </p:nvGrpSpPr>
        <p:grpSpPr>
          <a:xfrm>
            <a:off x="5797510" y="2282673"/>
            <a:ext cx="837434" cy="295895"/>
            <a:chOff x="5797510" y="2186977"/>
            <a:chExt cx="642902" cy="227160"/>
          </a:xfrm>
        </p:grpSpPr>
        <p:grpSp>
          <p:nvGrpSpPr>
            <p:cNvPr id="153" name="Groupe 152">
              <a:extLst>
                <a:ext uri="{FF2B5EF4-FFF2-40B4-BE49-F238E27FC236}">
                  <a16:creationId xmlns:a16="http://schemas.microsoft.com/office/drawing/2014/main" id="{7C47429A-3DCC-320C-275C-E2CCFBBDF854}"/>
                </a:ext>
              </a:extLst>
            </p:cNvPr>
            <p:cNvGrpSpPr/>
            <p:nvPr/>
          </p:nvGrpSpPr>
          <p:grpSpPr>
            <a:xfrm>
              <a:off x="5797510" y="2198590"/>
              <a:ext cx="112680" cy="158760"/>
              <a:chOff x="5797510" y="2198590"/>
              <a:chExt cx="112680" cy="158760"/>
            </a:xfrm>
          </p:grpSpPr>
          <mc:AlternateContent xmlns:mc="http://schemas.openxmlformats.org/markup-compatibility/2006" xmlns:p14="http://schemas.microsoft.com/office/powerpoint/2010/main">
            <mc:Choice Requires="p14">
              <p:contentPart p14:bwMode="auto" r:id="rId56">
                <p14:nvContentPartPr>
                  <p14:cNvPr id="150" name="Encre 149">
                    <a:extLst>
                      <a:ext uri="{FF2B5EF4-FFF2-40B4-BE49-F238E27FC236}">
                        <a16:creationId xmlns:a16="http://schemas.microsoft.com/office/drawing/2014/main" id="{65FE5705-1B36-C764-3D67-0E6B2C37E467}"/>
                      </a:ext>
                    </a:extLst>
                  </p14:cNvPr>
                  <p14:cNvContentPartPr/>
                  <p14:nvPr/>
                </p14:nvContentPartPr>
                <p14:xfrm>
                  <a:off x="5801830" y="2199310"/>
                  <a:ext cx="107280" cy="158040"/>
                </p14:xfrm>
              </p:contentPart>
            </mc:Choice>
            <mc:Fallback xmlns="">
              <p:pic>
                <p:nvPicPr>
                  <p:cNvPr id="150" name="Encre 149">
                    <a:extLst>
                      <a:ext uri="{FF2B5EF4-FFF2-40B4-BE49-F238E27FC236}">
                        <a16:creationId xmlns:a16="http://schemas.microsoft.com/office/drawing/2014/main" id="{65FE5705-1B36-C764-3D67-0E6B2C37E467}"/>
                      </a:ext>
                    </a:extLst>
                  </p:cNvPr>
                  <p:cNvPicPr/>
                  <p:nvPr/>
                </p:nvPicPr>
                <p:blipFill>
                  <a:blip r:embed="rId57"/>
                  <a:stretch>
                    <a:fillRect/>
                  </a:stretch>
                </p:blipFill>
                <p:spPr>
                  <a:xfrm>
                    <a:off x="5797510" y="2194990"/>
                    <a:ext cx="115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1" name="Encre 150">
                    <a:extLst>
                      <a:ext uri="{FF2B5EF4-FFF2-40B4-BE49-F238E27FC236}">
                        <a16:creationId xmlns:a16="http://schemas.microsoft.com/office/drawing/2014/main" id="{F98C51AF-6DB9-45FC-1AE3-20B6572468FF}"/>
                      </a:ext>
                    </a:extLst>
                  </p14:cNvPr>
                  <p14:cNvContentPartPr/>
                  <p14:nvPr/>
                </p14:nvContentPartPr>
                <p14:xfrm>
                  <a:off x="5797510" y="2198590"/>
                  <a:ext cx="112680" cy="155520"/>
                </p14:xfrm>
              </p:contentPart>
            </mc:Choice>
            <mc:Fallback xmlns="">
              <p:pic>
                <p:nvPicPr>
                  <p:cNvPr id="151" name="Encre 150">
                    <a:extLst>
                      <a:ext uri="{FF2B5EF4-FFF2-40B4-BE49-F238E27FC236}">
                        <a16:creationId xmlns:a16="http://schemas.microsoft.com/office/drawing/2014/main" id="{F98C51AF-6DB9-45FC-1AE3-20B6572468FF}"/>
                      </a:ext>
                    </a:extLst>
                  </p:cNvPr>
                  <p:cNvPicPr/>
                  <p:nvPr/>
                </p:nvPicPr>
                <p:blipFill>
                  <a:blip r:embed="rId59"/>
                  <a:stretch>
                    <a:fillRect/>
                  </a:stretch>
                </p:blipFill>
                <p:spPr>
                  <a:xfrm>
                    <a:off x="5793190" y="2194270"/>
                    <a:ext cx="121320" cy="164160"/>
                  </a:xfrm>
                  <a:prstGeom prst="rect">
                    <a:avLst/>
                  </a:prstGeom>
                </p:spPr>
              </p:pic>
            </mc:Fallback>
          </mc:AlternateContent>
        </p:grpSp>
        <p:grpSp>
          <p:nvGrpSpPr>
            <p:cNvPr id="190" name="Groupe 189">
              <a:extLst>
                <a:ext uri="{FF2B5EF4-FFF2-40B4-BE49-F238E27FC236}">
                  <a16:creationId xmlns:a16="http://schemas.microsoft.com/office/drawing/2014/main" id="{AE77F939-957F-A6BE-5695-F5BF05E81BCC}"/>
                </a:ext>
              </a:extLst>
            </p:cNvPr>
            <p:cNvGrpSpPr/>
            <p:nvPr/>
          </p:nvGrpSpPr>
          <p:grpSpPr>
            <a:xfrm>
              <a:off x="6028572" y="2186977"/>
              <a:ext cx="411840" cy="227160"/>
              <a:chOff x="6028572" y="2186977"/>
              <a:chExt cx="411840" cy="227160"/>
            </a:xfrm>
          </p:grpSpPr>
          <p:grpSp>
            <p:nvGrpSpPr>
              <p:cNvPr id="186" name="Groupe 185">
                <a:extLst>
                  <a:ext uri="{FF2B5EF4-FFF2-40B4-BE49-F238E27FC236}">
                    <a16:creationId xmlns:a16="http://schemas.microsoft.com/office/drawing/2014/main" id="{C4C18426-27E2-063A-F47B-EB5575C75AEE}"/>
                  </a:ext>
                </a:extLst>
              </p:cNvPr>
              <p:cNvGrpSpPr/>
              <p:nvPr/>
            </p:nvGrpSpPr>
            <p:grpSpPr>
              <a:xfrm>
                <a:off x="6028572" y="2269417"/>
                <a:ext cx="122040" cy="76320"/>
                <a:chOff x="6028572" y="2269417"/>
                <a:chExt cx="122040" cy="76320"/>
              </a:xfrm>
            </p:grpSpPr>
            <mc:AlternateContent xmlns:mc="http://schemas.openxmlformats.org/markup-compatibility/2006" xmlns:p14="http://schemas.microsoft.com/office/powerpoint/2010/main">
              <mc:Choice Requires="p14">
                <p:contentPart p14:bwMode="auto" r:id="rId60">
                  <p14:nvContentPartPr>
                    <p14:cNvPr id="184" name="Encre 183">
                      <a:extLst>
                        <a:ext uri="{FF2B5EF4-FFF2-40B4-BE49-F238E27FC236}">
                          <a16:creationId xmlns:a16="http://schemas.microsoft.com/office/drawing/2014/main" id="{3C77A533-8D04-75F4-F93B-AFD9BD499D52}"/>
                        </a:ext>
                      </a:extLst>
                    </p14:cNvPr>
                    <p14:cNvContentPartPr/>
                    <p14:nvPr/>
                  </p14:nvContentPartPr>
                  <p14:xfrm>
                    <a:off x="6028572" y="2269417"/>
                    <a:ext cx="118440" cy="3600"/>
                  </p14:xfrm>
                </p:contentPart>
              </mc:Choice>
              <mc:Fallback xmlns="">
                <p:pic>
                  <p:nvPicPr>
                    <p:cNvPr id="184" name="Encre 183">
                      <a:extLst>
                        <a:ext uri="{FF2B5EF4-FFF2-40B4-BE49-F238E27FC236}">
                          <a16:creationId xmlns:a16="http://schemas.microsoft.com/office/drawing/2014/main" id="{3C77A533-8D04-75F4-F93B-AFD9BD499D52}"/>
                        </a:ext>
                      </a:extLst>
                    </p:cNvPr>
                    <p:cNvPicPr/>
                    <p:nvPr/>
                  </p:nvPicPr>
                  <p:blipFill>
                    <a:blip r:embed="rId61"/>
                    <a:stretch>
                      <a:fillRect/>
                    </a:stretch>
                  </p:blipFill>
                  <p:spPr>
                    <a:xfrm>
                      <a:off x="6024252" y="2265097"/>
                      <a:ext cx="127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85" name="Encre 184">
                      <a:extLst>
                        <a:ext uri="{FF2B5EF4-FFF2-40B4-BE49-F238E27FC236}">
                          <a16:creationId xmlns:a16="http://schemas.microsoft.com/office/drawing/2014/main" id="{11F14307-6BC1-185E-27CB-69D9D3989F22}"/>
                        </a:ext>
                      </a:extLst>
                    </p14:cNvPr>
                    <p14:cNvContentPartPr/>
                    <p14:nvPr/>
                  </p14:nvContentPartPr>
                  <p14:xfrm>
                    <a:off x="6053052" y="2343577"/>
                    <a:ext cx="97560" cy="2160"/>
                  </p14:xfrm>
                </p:contentPart>
              </mc:Choice>
              <mc:Fallback xmlns="">
                <p:pic>
                  <p:nvPicPr>
                    <p:cNvPr id="185" name="Encre 184">
                      <a:extLst>
                        <a:ext uri="{FF2B5EF4-FFF2-40B4-BE49-F238E27FC236}">
                          <a16:creationId xmlns:a16="http://schemas.microsoft.com/office/drawing/2014/main" id="{11F14307-6BC1-185E-27CB-69D9D3989F22}"/>
                        </a:ext>
                      </a:extLst>
                    </p:cNvPr>
                    <p:cNvPicPr/>
                    <p:nvPr/>
                  </p:nvPicPr>
                  <p:blipFill>
                    <a:blip r:embed="rId63"/>
                    <a:stretch>
                      <a:fillRect/>
                    </a:stretch>
                  </p:blipFill>
                  <p:spPr>
                    <a:xfrm>
                      <a:off x="6048732" y="2339257"/>
                      <a:ext cx="106200" cy="10800"/>
                    </a:xfrm>
                    <a:prstGeom prst="rect">
                      <a:avLst/>
                    </a:prstGeom>
                  </p:spPr>
                </p:pic>
              </mc:Fallback>
            </mc:AlternateContent>
          </p:grpSp>
          <p:grpSp>
            <p:nvGrpSpPr>
              <p:cNvPr id="189" name="Groupe 188">
                <a:extLst>
                  <a:ext uri="{FF2B5EF4-FFF2-40B4-BE49-F238E27FC236}">
                    <a16:creationId xmlns:a16="http://schemas.microsoft.com/office/drawing/2014/main" id="{57276CD5-A450-7038-966D-5D4F60DB6BC6}"/>
                  </a:ext>
                </a:extLst>
              </p:cNvPr>
              <p:cNvGrpSpPr/>
              <p:nvPr/>
            </p:nvGrpSpPr>
            <p:grpSpPr>
              <a:xfrm>
                <a:off x="6298572" y="2186977"/>
                <a:ext cx="141840" cy="227160"/>
                <a:chOff x="6298572" y="2186977"/>
                <a:chExt cx="141840" cy="227160"/>
              </a:xfrm>
            </p:grpSpPr>
            <mc:AlternateContent xmlns:mc="http://schemas.openxmlformats.org/markup-compatibility/2006" xmlns:p14="http://schemas.microsoft.com/office/powerpoint/2010/main">
              <mc:Choice Requires="p14">
                <p:contentPart p14:bwMode="auto" r:id="rId64">
                  <p14:nvContentPartPr>
                    <p14:cNvPr id="187" name="Encre 186">
                      <a:extLst>
                        <a:ext uri="{FF2B5EF4-FFF2-40B4-BE49-F238E27FC236}">
                          <a16:creationId xmlns:a16="http://schemas.microsoft.com/office/drawing/2014/main" id="{B3179265-32AF-72CC-3117-4355180C22E7}"/>
                        </a:ext>
                      </a:extLst>
                    </p14:cNvPr>
                    <p14:cNvContentPartPr/>
                    <p14:nvPr/>
                  </p14:nvContentPartPr>
                  <p14:xfrm>
                    <a:off x="6298572" y="2186977"/>
                    <a:ext cx="141840" cy="188280"/>
                  </p14:xfrm>
                </p:contentPart>
              </mc:Choice>
              <mc:Fallback xmlns="">
                <p:pic>
                  <p:nvPicPr>
                    <p:cNvPr id="187" name="Encre 186">
                      <a:extLst>
                        <a:ext uri="{FF2B5EF4-FFF2-40B4-BE49-F238E27FC236}">
                          <a16:creationId xmlns:a16="http://schemas.microsoft.com/office/drawing/2014/main" id="{B3179265-32AF-72CC-3117-4355180C22E7}"/>
                        </a:ext>
                      </a:extLst>
                    </p:cNvPr>
                    <p:cNvPicPr/>
                    <p:nvPr/>
                  </p:nvPicPr>
                  <p:blipFill>
                    <a:blip r:embed="rId65"/>
                    <a:stretch>
                      <a:fillRect/>
                    </a:stretch>
                  </p:blipFill>
                  <p:spPr>
                    <a:xfrm>
                      <a:off x="6294252" y="2182657"/>
                      <a:ext cx="150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8" name="Encre 187">
                      <a:extLst>
                        <a:ext uri="{FF2B5EF4-FFF2-40B4-BE49-F238E27FC236}">
                          <a16:creationId xmlns:a16="http://schemas.microsoft.com/office/drawing/2014/main" id="{C9DE6553-EB7B-B53D-1A86-092AC7BA3340}"/>
                        </a:ext>
                      </a:extLst>
                    </p14:cNvPr>
                    <p14:cNvContentPartPr/>
                    <p14:nvPr/>
                  </p14:nvContentPartPr>
                  <p14:xfrm>
                    <a:off x="6359772" y="2413777"/>
                    <a:ext cx="360" cy="360"/>
                  </p14:xfrm>
                </p:contentPart>
              </mc:Choice>
              <mc:Fallback xmlns="">
                <p:pic>
                  <p:nvPicPr>
                    <p:cNvPr id="188" name="Encre 187">
                      <a:extLst>
                        <a:ext uri="{FF2B5EF4-FFF2-40B4-BE49-F238E27FC236}">
                          <a16:creationId xmlns:a16="http://schemas.microsoft.com/office/drawing/2014/main" id="{C9DE6553-EB7B-B53D-1A86-092AC7BA3340}"/>
                        </a:ext>
                      </a:extLst>
                    </p:cNvPr>
                    <p:cNvPicPr/>
                    <p:nvPr/>
                  </p:nvPicPr>
                  <p:blipFill>
                    <a:blip r:embed="rId67"/>
                    <a:stretch>
                      <a:fillRect/>
                    </a:stretch>
                  </p:blipFill>
                  <p:spPr>
                    <a:xfrm>
                      <a:off x="6355452" y="2409457"/>
                      <a:ext cx="9000" cy="9000"/>
                    </a:xfrm>
                    <a:prstGeom prst="rect">
                      <a:avLst/>
                    </a:prstGeom>
                  </p:spPr>
                </p:pic>
              </mc:Fallback>
            </mc:AlternateContent>
          </p:grpSp>
        </p:grpSp>
      </p:grpSp>
      <p:grpSp>
        <p:nvGrpSpPr>
          <p:cNvPr id="11" name="Groupe 10">
            <a:extLst>
              <a:ext uri="{FF2B5EF4-FFF2-40B4-BE49-F238E27FC236}">
                <a16:creationId xmlns:a16="http://schemas.microsoft.com/office/drawing/2014/main" id="{83897DED-9404-AF96-F6E5-86B0B3149214}"/>
              </a:ext>
            </a:extLst>
          </p:cNvPr>
          <p:cNvGrpSpPr/>
          <p:nvPr/>
        </p:nvGrpSpPr>
        <p:grpSpPr>
          <a:xfrm>
            <a:off x="1599259" y="1359657"/>
            <a:ext cx="1418394" cy="501479"/>
            <a:chOff x="2215892" y="283202"/>
            <a:chExt cx="2027890" cy="716969"/>
          </a:xfrm>
        </p:grpSpPr>
        <p:pic>
          <p:nvPicPr>
            <p:cNvPr id="206" name="Graphique 205" descr="Flèche vers la droite avec un remplissage uni">
              <a:extLst>
                <a:ext uri="{FF2B5EF4-FFF2-40B4-BE49-F238E27FC236}">
                  <a16:creationId xmlns:a16="http://schemas.microsoft.com/office/drawing/2014/main" id="{BBF669EC-9FC8-E211-954B-245BF525427A}"/>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rot="20183890">
              <a:off x="2215892" y="322340"/>
              <a:ext cx="2027890" cy="677831"/>
            </a:xfrm>
            <a:prstGeom prst="rect">
              <a:avLst/>
            </a:prstGeom>
          </p:spPr>
        </p:pic>
        <p:grpSp>
          <p:nvGrpSpPr>
            <p:cNvPr id="5" name="Groupe 4">
              <a:extLst>
                <a:ext uri="{FF2B5EF4-FFF2-40B4-BE49-F238E27FC236}">
                  <a16:creationId xmlns:a16="http://schemas.microsoft.com/office/drawing/2014/main" id="{1BEEFA8A-2AF1-11C6-B810-F42A644D3684}"/>
                </a:ext>
              </a:extLst>
            </p:cNvPr>
            <p:cNvGrpSpPr/>
            <p:nvPr/>
          </p:nvGrpSpPr>
          <p:grpSpPr>
            <a:xfrm rot="21304170">
              <a:off x="2293518" y="283202"/>
              <a:ext cx="1364848" cy="588548"/>
              <a:chOff x="1746010" y="1567511"/>
              <a:chExt cx="516960" cy="288360"/>
            </a:xfrm>
          </p:grpSpPr>
          <mc:AlternateContent xmlns:mc="http://schemas.openxmlformats.org/markup-compatibility/2006" xmlns:p14="http://schemas.microsoft.com/office/powerpoint/2010/main">
            <mc:Choice Requires="p14">
              <p:contentPart p14:bwMode="auto" r:id="rId70">
                <p14:nvContentPartPr>
                  <p14:cNvPr id="208" name="Encre 207">
                    <a:extLst>
                      <a:ext uri="{FF2B5EF4-FFF2-40B4-BE49-F238E27FC236}">
                        <a16:creationId xmlns:a16="http://schemas.microsoft.com/office/drawing/2014/main" id="{8B2EE335-F136-1AE5-E68C-8932C7C0CAF5}"/>
                      </a:ext>
                    </a:extLst>
                  </p14:cNvPr>
                  <p14:cNvContentPartPr/>
                  <p14:nvPr/>
                </p14:nvContentPartPr>
                <p14:xfrm>
                  <a:off x="1746010" y="1759031"/>
                  <a:ext cx="45360" cy="96840"/>
                </p14:xfrm>
              </p:contentPart>
            </mc:Choice>
            <mc:Fallback xmlns="">
              <p:pic>
                <p:nvPicPr>
                  <p:cNvPr id="208" name="Encre 207">
                    <a:extLst>
                      <a:ext uri="{FF2B5EF4-FFF2-40B4-BE49-F238E27FC236}">
                        <a16:creationId xmlns:a16="http://schemas.microsoft.com/office/drawing/2014/main" id="{8B2EE335-F136-1AE5-E68C-8932C7C0CAF5}"/>
                      </a:ext>
                    </a:extLst>
                  </p:cNvPr>
                  <p:cNvPicPr/>
                  <p:nvPr/>
                </p:nvPicPr>
                <p:blipFill>
                  <a:blip r:embed="rId71"/>
                  <a:stretch>
                    <a:fillRect/>
                  </a:stretch>
                </p:blipFill>
                <p:spPr>
                  <a:xfrm>
                    <a:off x="1739949" y="1751172"/>
                    <a:ext cx="57287" cy="112304"/>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09" name="Encre 208">
                    <a:extLst>
                      <a:ext uri="{FF2B5EF4-FFF2-40B4-BE49-F238E27FC236}">
                        <a16:creationId xmlns:a16="http://schemas.microsoft.com/office/drawing/2014/main" id="{BBB6D88C-6610-4121-524B-B00116926F19}"/>
                      </a:ext>
                    </a:extLst>
                  </p14:cNvPr>
                  <p14:cNvContentPartPr/>
                  <p14:nvPr/>
                </p14:nvContentPartPr>
                <p14:xfrm>
                  <a:off x="1818010" y="1733111"/>
                  <a:ext cx="62280" cy="89280"/>
                </p14:xfrm>
              </p:contentPart>
            </mc:Choice>
            <mc:Fallback xmlns="">
              <p:pic>
                <p:nvPicPr>
                  <p:cNvPr id="209" name="Encre 208">
                    <a:extLst>
                      <a:ext uri="{FF2B5EF4-FFF2-40B4-BE49-F238E27FC236}">
                        <a16:creationId xmlns:a16="http://schemas.microsoft.com/office/drawing/2014/main" id="{BBB6D88C-6610-4121-524B-B00116926F19}"/>
                      </a:ext>
                    </a:extLst>
                  </p:cNvPr>
                  <p:cNvPicPr/>
                  <p:nvPr/>
                </p:nvPicPr>
                <p:blipFill>
                  <a:blip r:embed="rId73"/>
                  <a:stretch>
                    <a:fillRect/>
                  </a:stretch>
                </p:blipFill>
                <p:spPr>
                  <a:xfrm>
                    <a:off x="1811958" y="1725293"/>
                    <a:ext cx="73994" cy="104412"/>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10" name="Encre 209">
                    <a:extLst>
                      <a:ext uri="{FF2B5EF4-FFF2-40B4-BE49-F238E27FC236}">
                        <a16:creationId xmlns:a16="http://schemas.microsoft.com/office/drawing/2014/main" id="{02650628-75FD-F1CB-3988-C2223E2ADB67}"/>
                      </a:ext>
                    </a:extLst>
                  </p14:cNvPr>
                  <p14:cNvContentPartPr/>
                  <p14:nvPr/>
                </p14:nvContentPartPr>
                <p14:xfrm>
                  <a:off x="1887130" y="1695311"/>
                  <a:ext cx="62640" cy="83520"/>
                </p14:xfrm>
              </p:contentPart>
            </mc:Choice>
            <mc:Fallback xmlns="">
              <p:pic>
                <p:nvPicPr>
                  <p:cNvPr id="210" name="Encre 209">
                    <a:extLst>
                      <a:ext uri="{FF2B5EF4-FFF2-40B4-BE49-F238E27FC236}">
                        <a16:creationId xmlns:a16="http://schemas.microsoft.com/office/drawing/2014/main" id="{02650628-75FD-F1CB-3988-C2223E2ADB67}"/>
                      </a:ext>
                    </a:extLst>
                  </p:cNvPr>
                  <p:cNvPicPr/>
                  <p:nvPr/>
                </p:nvPicPr>
                <p:blipFill>
                  <a:blip r:embed="rId75"/>
                  <a:stretch>
                    <a:fillRect/>
                  </a:stretch>
                </p:blipFill>
                <p:spPr>
                  <a:xfrm>
                    <a:off x="1881062" y="1687489"/>
                    <a:ext cx="74581" cy="98912"/>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0" name="Encre 219">
                    <a:extLst>
                      <a:ext uri="{FF2B5EF4-FFF2-40B4-BE49-F238E27FC236}">
                        <a16:creationId xmlns:a16="http://schemas.microsoft.com/office/drawing/2014/main" id="{319F8E42-DF16-FC02-FE7B-FDE3C408D3CC}"/>
                      </a:ext>
                    </a:extLst>
                  </p14:cNvPr>
                  <p14:cNvContentPartPr/>
                  <p14:nvPr/>
                </p14:nvContentPartPr>
                <p14:xfrm>
                  <a:off x="2180170" y="1567511"/>
                  <a:ext cx="82800" cy="91080"/>
                </p14:xfrm>
              </p:contentPart>
            </mc:Choice>
            <mc:Fallback xmlns="">
              <p:pic>
                <p:nvPicPr>
                  <p:cNvPr id="220" name="Encre 219">
                    <a:extLst>
                      <a:ext uri="{FF2B5EF4-FFF2-40B4-BE49-F238E27FC236}">
                        <a16:creationId xmlns:a16="http://schemas.microsoft.com/office/drawing/2014/main" id="{319F8E42-DF16-FC02-FE7B-FDE3C408D3CC}"/>
                      </a:ext>
                    </a:extLst>
                  </p:cNvPr>
                  <p:cNvPicPr/>
                  <p:nvPr/>
                </p:nvPicPr>
                <p:blipFill>
                  <a:blip r:embed="rId77"/>
                  <a:stretch>
                    <a:fillRect/>
                  </a:stretch>
                </p:blipFill>
                <p:spPr>
                  <a:xfrm>
                    <a:off x="2174116" y="1559690"/>
                    <a:ext cx="94712" cy="106218"/>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1" name="Encre 210">
                    <a:extLst>
                      <a:ext uri="{FF2B5EF4-FFF2-40B4-BE49-F238E27FC236}">
                        <a16:creationId xmlns:a16="http://schemas.microsoft.com/office/drawing/2014/main" id="{66132AF4-BE9C-4B0D-1467-DF1DE733DF68}"/>
                      </a:ext>
                    </a:extLst>
                  </p14:cNvPr>
                  <p14:cNvContentPartPr/>
                  <p14:nvPr/>
                </p14:nvContentPartPr>
                <p14:xfrm>
                  <a:off x="1960210" y="1670831"/>
                  <a:ext cx="29520" cy="90360"/>
                </p14:xfrm>
              </p:contentPart>
            </mc:Choice>
            <mc:Fallback xmlns="">
              <p:pic>
                <p:nvPicPr>
                  <p:cNvPr id="211" name="Encre 210">
                    <a:extLst>
                      <a:ext uri="{FF2B5EF4-FFF2-40B4-BE49-F238E27FC236}">
                        <a16:creationId xmlns:a16="http://schemas.microsoft.com/office/drawing/2014/main" id="{66132AF4-BE9C-4B0D-1467-DF1DE733DF68}"/>
                      </a:ext>
                    </a:extLst>
                  </p:cNvPr>
                  <p:cNvPicPr/>
                  <p:nvPr/>
                </p:nvPicPr>
                <p:blipFill>
                  <a:blip r:embed="rId79"/>
                  <a:stretch>
                    <a:fillRect/>
                  </a:stretch>
                </p:blipFill>
                <p:spPr>
                  <a:xfrm>
                    <a:off x="1954189" y="1663007"/>
                    <a:ext cx="41367" cy="10575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12" name="Encre 211">
                    <a:extLst>
                      <a:ext uri="{FF2B5EF4-FFF2-40B4-BE49-F238E27FC236}">
                        <a16:creationId xmlns:a16="http://schemas.microsoft.com/office/drawing/2014/main" id="{E7DC34D5-B8DE-65BB-D099-C7F2725B7314}"/>
                      </a:ext>
                    </a:extLst>
                  </p14:cNvPr>
                  <p14:cNvContentPartPr/>
                  <p14:nvPr/>
                </p14:nvContentPartPr>
                <p14:xfrm>
                  <a:off x="2000890" y="1689551"/>
                  <a:ext cx="17640" cy="37800"/>
                </p14:xfrm>
              </p:contentPart>
            </mc:Choice>
            <mc:Fallback xmlns="">
              <p:pic>
                <p:nvPicPr>
                  <p:cNvPr id="212" name="Encre 211">
                    <a:extLst>
                      <a:ext uri="{FF2B5EF4-FFF2-40B4-BE49-F238E27FC236}">
                        <a16:creationId xmlns:a16="http://schemas.microsoft.com/office/drawing/2014/main" id="{E7DC34D5-B8DE-65BB-D099-C7F2725B7314}"/>
                      </a:ext>
                    </a:extLst>
                  </p:cNvPr>
                  <p:cNvPicPr/>
                  <p:nvPr/>
                </p:nvPicPr>
                <p:blipFill>
                  <a:blip r:embed="rId81"/>
                  <a:stretch>
                    <a:fillRect/>
                  </a:stretch>
                </p:blipFill>
                <p:spPr>
                  <a:xfrm>
                    <a:off x="1994676" y="1681687"/>
                    <a:ext cx="29868" cy="53275"/>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14" name="Encre 213">
                    <a:extLst>
                      <a:ext uri="{FF2B5EF4-FFF2-40B4-BE49-F238E27FC236}">
                        <a16:creationId xmlns:a16="http://schemas.microsoft.com/office/drawing/2014/main" id="{4BF3AD9B-3150-7C78-807D-FB31505D3EDE}"/>
                      </a:ext>
                    </a:extLst>
                  </p14:cNvPr>
                  <p14:cNvContentPartPr/>
                  <p14:nvPr/>
                </p14:nvContentPartPr>
                <p14:xfrm>
                  <a:off x="2003770" y="1722671"/>
                  <a:ext cx="43560" cy="18360"/>
                </p14:xfrm>
              </p:contentPart>
            </mc:Choice>
            <mc:Fallback xmlns="">
              <p:pic>
                <p:nvPicPr>
                  <p:cNvPr id="214" name="Encre 213">
                    <a:extLst>
                      <a:ext uri="{FF2B5EF4-FFF2-40B4-BE49-F238E27FC236}">
                        <a16:creationId xmlns:a16="http://schemas.microsoft.com/office/drawing/2014/main" id="{4BF3AD9B-3150-7C78-807D-FB31505D3EDE}"/>
                      </a:ext>
                    </a:extLst>
                  </p:cNvPr>
                  <p:cNvPicPr/>
                  <p:nvPr/>
                </p:nvPicPr>
                <p:blipFill>
                  <a:blip r:embed="rId83"/>
                  <a:stretch>
                    <a:fillRect/>
                  </a:stretch>
                </p:blipFill>
                <p:spPr>
                  <a:xfrm>
                    <a:off x="1997715" y="1714766"/>
                    <a:ext cx="55280" cy="33915"/>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16" name="Encre 215">
                    <a:extLst>
                      <a:ext uri="{FF2B5EF4-FFF2-40B4-BE49-F238E27FC236}">
                        <a16:creationId xmlns:a16="http://schemas.microsoft.com/office/drawing/2014/main" id="{4F538D16-07FB-1E18-0221-89B895083426}"/>
                      </a:ext>
                    </a:extLst>
                  </p14:cNvPr>
                  <p14:cNvContentPartPr/>
                  <p14:nvPr/>
                </p14:nvContentPartPr>
                <p14:xfrm>
                  <a:off x="2032930" y="1634111"/>
                  <a:ext cx="106200" cy="102960"/>
                </p14:xfrm>
              </p:contentPart>
            </mc:Choice>
            <mc:Fallback xmlns="">
              <p:pic>
                <p:nvPicPr>
                  <p:cNvPr id="216" name="Encre 215">
                    <a:extLst>
                      <a:ext uri="{FF2B5EF4-FFF2-40B4-BE49-F238E27FC236}">
                        <a16:creationId xmlns:a16="http://schemas.microsoft.com/office/drawing/2014/main" id="{4F538D16-07FB-1E18-0221-89B895083426}"/>
                      </a:ext>
                    </a:extLst>
                  </p:cNvPr>
                  <p:cNvPicPr/>
                  <p:nvPr/>
                </p:nvPicPr>
                <p:blipFill>
                  <a:blip r:embed="rId85"/>
                  <a:stretch>
                    <a:fillRect/>
                  </a:stretch>
                </p:blipFill>
                <p:spPr>
                  <a:xfrm>
                    <a:off x="2026856" y="1626288"/>
                    <a:ext cx="118152" cy="118354"/>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18" name="Encre 217">
                    <a:extLst>
                      <a:ext uri="{FF2B5EF4-FFF2-40B4-BE49-F238E27FC236}">
                        <a16:creationId xmlns:a16="http://schemas.microsoft.com/office/drawing/2014/main" id="{8E453147-0719-A935-2AA6-26CFCA132F9A}"/>
                      </a:ext>
                    </a:extLst>
                  </p14:cNvPr>
                  <p14:cNvContentPartPr/>
                  <p14:nvPr/>
                </p14:nvContentPartPr>
                <p14:xfrm>
                  <a:off x="2160730" y="1590191"/>
                  <a:ext cx="7920" cy="89640"/>
                </p14:xfrm>
              </p:contentPart>
            </mc:Choice>
            <mc:Fallback xmlns="">
              <p:pic>
                <p:nvPicPr>
                  <p:cNvPr id="218" name="Encre 217">
                    <a:extLst>
                      <a:ext uri="{FF2B5EF4-FFF2-40B4-BE49-F238E27FC236}">
                        <a16:creationId xmlns:a16="http://schemas.microsoft.com/office/drawing/2014/main" id="{8E453147-0719-A935-2AA6-26CFCA132F9A}"/>
                      </a:ext>
                    </a:extLst>
                  </p:cNvPr>
                  <p:cNvPicPr/>
                  <p:nvPr/>
                </p:nvPicPr>
                <p:blipFill>
                  <a:blip r:embed="rId87"/>
                  <a:stretch>
                    <a:fillRect/>
                  </a:stretch>
                </p:blipFill>
                <p:spPr>
                  <a:xfrm>
                    <a:off x="2154269" y="1582363"/>
                    <a:ext cx="20634" cy="105043"/>
                  </a:xfrm>
                  <a:prstGeom prst="rect">
                    <a:avLst/>
                  </a:prstGeom>
                </p:spPr>
              </p:pic>
            </mc:Fallback>
          </mc:AlternateContent>
        </p:grpSp>
      </p:grpSp>
      <p:grpSp>
        <p:nvGrpSpPr>
          <p:cNvPr id="9" name="Groupe 8">
            <a:extLst>
              <a:ext uri="{FF2B5EF4-FFF2-40B4-BE49-F238E27FC236}">
                <a16:creationId xmlns:a16="http://schemas.microsoft.com/office/drawing/2014/main" id="{BAB2FB13-D9A8-6437-ADF1-58B8EAA64E06}"/>
              </a:ext>
            </a:extLst>
          </p:cNvPr>
          <p:cNvGrpSpPr/>
          <p:nvPr/>
        </p:nvGrpSpPr>
        <p:grpSpPr>
          <a:xfrm>
            <a:off x="1809008" y="1638062"/>
            <a:ext cx="941142" cy="440794"/>
            <a:chOff x="1809010" y="1649591"/>
            <a:chExt cx="722520" cy="338400"/>
          </a:xfrm>
        </p:grpSpPr>
        <mc:AlternateContent xmlns:mc="http://schemas.openxmlformats.org/markup-compatibility/2006" xmlns:p14="http://schemas.microsoft.com/office/powerpoint/2010/main">
          <mc:Choice Requires="p14">
            <p:contentPart p14:bwMode="auto" r:id="rId88">
              <p14:nvContentPartPr>
                <p14:cNvPr id="225" name="Encre 224">
                  <a:extLst>
                    <a:ext uri="{FF2B5EF4-FFF2-40B4-BE49-F238E27FC236}">
                      <a16:creationId xmlns:a16="http://schemas.microsoft.com/office/drawing/2014/main" id="{2894D1D6-AEFB-55B2-0434-82EB2FABF4FC}"/>
                    </a:ext>
                  </a:extLst>
                </p14:cNvPr>
                <p14:cNvContentPartPr/>
                <p14:nvPr/>
              </p14:nvContentPartPr>
              <p14:xfrm>
                <a:off x="1914130" y="1860191"/>
                <a:ext cx="56880" cy="99000"/>
              </p14:xfrm>
            </p:contentPart>
          </mc:Choice>
          <mc:Fallback xmlns="">
            <p:pic>
              <p:nvPicPr>
                <p:cNvPr id="225" name="Encre 224">
                  <a:extLst>
                    <a:ext uri="{FF2B5EF4-FFF2-40B4-BE49-F238E27FC236}">
                      <a16:creationId xmlns:a16="http://schemas.microsoft.com/office/drawing/2014/main" id="{2894D1D6-AEFB-55B2-0434-82EB2FABF4FC}"/>
                    </a:ext>
                  </a:extLst>
                </p:cNvPr>
                <p:cNvPicPr/>
                <p:nvPr/>
              </p:nvPicPr>
              <p:blipFill>
                <a:blip r:embed="rId89"/>
                <a:stretch>
                  <a:fillRect/>
                </a:stretch>
              </p:blipFill>
              <p:spPr>
                <a:xfrm>
                  <a:off x="1905612" y="1851618"/>
                  <a:ext cx="73642" cy="115869"/>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31" name="Encre 230">
                  <a:extLst>
                    <a:ext uri="{FF2B5EF4-FFF2-40B4-BE49-F238E27FC236}">
                      <a16:creationId xmlns:a16="http://schemas.microsoft.com/office/drawing/2014/main" id="{FC827B46-BE5D-1987-189C-F2EF4FFA0394}"/>
                    </a:ext>
                  </a:extLst>
                </p14:cNvPr>
                <p14:cNvContentPartPr/>
                <p14:nvPr/>
              </p14:nvContentPartPr>
              <p14:xfrm>
                <a:off x="2133370" y="1773071"/>
                <a:ext cx="21240" cy="68400"/>
              </p14:xfrm>
            </p:contentPart>
          </mc:Choice>
          <mc:Fallback xmlns="">
            <p:pic>
              <p:nvPicPr>
                <p:cNvPr id="231" name="Encre 230">
                  <a:extLst>
                    <a:ext uri="{FF2B5EF4-FFF2-40B4-BE49-F238E27FC236}">
                      <a16:creationId xmlns:a16="http://schemas.microsoft.com/office/drawing/2014/main" id="{FC827B46-BE5D-1987-189C-F2EF4FFA0394}"/>
                    </a:ext>
                  </a:extLst>
                </p:cNvPr>
                <p:cNvPicPr/>
                <p:nvPr/>
              </p:nvPicPr>
              <p:blipFill>
                <a:blip r:embed="rId91"/>
                <a:stretch>
                  <a:fillRect/>
                </a:stretch>
              </p:blipFill>
              <p:spPr>
                <a:xfrm>
                  <a:off x="2124928" y="1764486"/>
                  <a:ext cx="37851" cy="85292"/>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22" name="Encre 221">
                  <a:extLst>
                    <a:ext uri="{FF2B5EF4-FFF2-40B4-BE49-F238E27FC236}">
                      <a16:creationId xmlns:a16="http://schemas.microsoft.com/office/drawing/2014/main" id="{1FEF3B78-B2F7-F5A7-AE85-07340276A188}"/>
                    </a:ext>
                  </a:extLst>
                </p14:cNvPr>
                <p14:cNvContentPartPr/>
                <p14:nvPr/>
              </p14:nvContentPartPr>
              <p14:xfrm>
                <a:off x="1809010" y="1906271"/>
                <a:ext cx="57960" cy="81720"/>
              </p14:xfrm>
            </p:contentPart>
          </mc:Choice>
          <mc:Fallback xmlns="">
            <p:pic>
              <p:nvPicPr>
                <p:cNvPr id="222" name="Encre 221">
                  <a:extLst>
                    <a:ext uri="{FF2B5EF4-FFF2-40B4-BE49-F238E27FC236}">
                      <a16:creationId xmlns:a16="http://schemas.microsoft.com/office/drawing/2014/main" id="{1FEF3B78-B2F7-F5A7-AE85-07340276A188}"/>
                    </a:ext>
                  </a:extLst>
                </p:cNvPr>
                <p:cNvPicPr/>
                <p:nvPr/>
              </p:nvPicPr>
              <p:blipFill>
                <a:blip r:embed="rId93"/>
                <a:stretch>
                  <a:fillRect/>
                </a:stretch>
              </p:blipFill>
              <p:spPr>
                <a:xfrm>
                  <a:off x="1800413" y="1897683"/>
                  <a:ext cx="74877" cy="98618"/>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23" name="Encre 222">
                  <a:extLst>
                    <a:ext uri="{FF2B5EF4-FFF2-40B4-BE49-F238E27FC236}">
                      <a16:creationId xmlns:a16="http://schemas.microsoft.com/office/drawing/2014/main" id="{CF90DC31-80D8-B748-4FA5-07EC9B1D1AC9}"/>
                    </a:ext>
                  </a:extLst>
                </p14:cNvPr>
                <p14:cNvContentPartPr/>
                <p14:nvPr/>
              </p14:nvContentPartPr>
              <p14:xfrm>
                <a:off x="1898290" y="1960991"/>
                <a:ext cx="360" cy="360"/>
              </p14:xfrm>
            </p:contentPart>
          </mc:Choice>
          <mc:Fallback xmlns="">
            <p:pic>
              <p:nvPicPr>
                <p:cNvPr id="223" name="Encre 222">
                  <a:extLst>
                    <a:ext uri="{FF2B5EF4-FFF2-40B4-BE49-F238E27FC236}">
                      <a16:creationId xmlns:a16="http://schemas.microsoft.com/office/drawing/2014/main" id="{CF90DC31-80D8-B748-4FA5-07EC9B1D1AC9}"/>
                    </a:ext>
                  </a:extLst>
                </p:cNvPr>
                <p:cNvPicPr/>
                <p:nvPr/>
              </p:nvPicPr>
              <p:blipFill>
                <a:blip r:embed="rId95"/>
                <a:stretch>
                  <a:fillRect/>
                </a:stretch>
              </p:blipFill>
              <p:spPr>
                <a:xfrm>
                  <a:off x="1887130" y="1949831"/>
                  <a:ext cx="22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27" name="Encre 226">
                  <a:extLst>
                    <a:ext uri="{FF2B5EF4-FFF2-40B4-BE49-F238E27FC236}">
                      <a16:creationId xmlns:a16="http://schemas.microsoft.com/office/drawing/2014/main" id="{E0CD9E23-7945-A6BB-2892-D1C2D0B6D9A5}"/>
                    </a:ext>
                  </a:extLst>
                </p14:cNvPr>
                <p14:cNvContentPartPr/>
                <p14:nvPr/>
              </p14:nvContentPartPr>
              <p14:xfrm>
                <a:off x="1978210" y="1800791"/>
                <a:ext cx="87480" cy="123480"/>
              </p14:xfrm>
            </p:contentPart>
          </mc:Choice>
          <mc:Fallback xmlns="">
            <p:pic>
              <p:nvPicPr>
                <p:cNvPr id="227" name="Encre 226">
                  <a:extLst>
                    <a:ext uri="{FF2B5EF4-FFF2-40B4-BE49-F238E27FC236}">
                      <a16:creationId xmlns:a16="http://schemas.microsoft.com/office/drawing/2014/main" id="{E0CD9E23-7945-A6BB-2892-D1C2D0B6D9A5}"/>
                    </a:ext>
                  </a:extLst>
                </p:cNvPr>
                <p:cNvPicPr/>
                <p:nvPr/>
              </p:nvPicPr>
              <p:blipFill>
                <a:blip r:embed="rId97"/>
                <a:stretch>
                  <a:fillRect/>
                </a:stretch>
              </p:blipFill>
              <p:spPr>
                <a:xfrm>
                  <a:off x="1969628" y="1792208"/>
                  <a:ext cx="104367" cy="140369"/>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29" name="Encre 228">
                  <a:extLst>
                    <a:ext uri="{FF2B5EF4-FFF2-40B4-BE49-F238E27FC236}">
                      <a16:creationId xmlns:a16="http://schemas.microsoft.com/office/drawing/2014/main" id="{62BCF3A6-5FD0-CEB0-4AB4-90D1FA6DA9BC}"/>
                    </a:ext>
                  </a:extLst>
                </p14:cNvPr>
                <p14:cNvContentPartPr/>
                <p14:nvPr/>
              </p14:nvContentPartPr>
              <p14:xfrm>
                <a:off x="2078650" y="1784231"/>
                <a:ext cx="23040" cy="111240"/>
              </p14:xfrm>
            </p:contentPart>
          </mc:Choice>
          <mc:Fallback xmlns="">
            <p:pic>
              <p:nvPicPr>
                <p:cNvPr id="229" name="Encre 228">
                  <a:extLst>
                    <a:ext uri="{FF2B5EF4-FFF2-40B4-BE49-F238E27FC236}">
                      <a16:creationId xmlns:a16="http://schemas.microsoft.com/office/drawing/2014/main" id="{62BCF3A6-5FD0-CEB0-4AB4-90D1FA6DA9BC}"/>
                    </a:ext>
                  </a:extLst>
                </p:cNvPr>
                <p:cNvPicPr/>
                <p:nvPr/>
              </p:nvPicPr>
              <p:blipFill>
                <a:blip r:embed="rId99"/>
                <a:stretch>
                  <a:fillRect/>
                </a:stretch>
              </p:blipFill>
              <p:spPr>
                <a:xfrm>
                  <a:off x="2070045" y="1775653"/>
                  <a:ext cx="39973" cy="128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33" name="Encre 232">
                  <a:extLst>
                    <a:ext uri="{FF2B5EF4-FFF2-40B4-BE49-F238E27FC236}">
                      <a16:creationId xmlns:a16="http://schemas.microsoft.com/office/drawing/2014/main" id="{A51D109B-E904-1316-3B24-BCB664422F7B}"/>
                    </a:ext>
                  </a:extLst>
                </p14:cNvPr>
                <p14:cNvContentPartPr/>
                <p14:nvPr/>
              </p14:nvContentPartPr>
              <p14:xfrm>
                <a:off x="2188090" y="1744271"/>
                <a:ext cx="43560" cy="68760"/>
              </p14:xfrm>
            </p:contentPart>
          </mc:Choice>
          <mc:Fallback xmlns="">
            <p:pic>
              <p:nvPicPr>
                <p:cNvPr id="233" name="Encre 232">
                  <a:extLst>
                    <a:ext uri="{FF2B5EF4-FFF2-40B4-BE49-F238E27FC236}">
                      <a16:creationId xmlns:a16="http://schemas.microsoft.com/office/drawing/2014/main" id="{A51D109B-E904-1316-3B24-BCB664422F7B}"/>
                    </a:ext>
                  </a:extLst>
                </p:cNvPr>
                <p:cNvPicPr/>
                <p:nvPr/>
              </p:nvPicPr>
              <p:blipFill>
                <a:blip r:embed="rId101"/>
                <a:stretch>
                  <a:fillRect/>
                </a:stretch>
              </p:blipFill>
              <p:spPr>
                <a:xfrm>
                  <a:off x="2179489" y="1735676"/>
                  <a:ext cx="60485" cy="85673"/>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35" name="Encre 234">
                  <a:extLst>
                    <a:ext uri="{FF2B5EF4-FFF2-40B4-BE49-F238E27FC236}">
                      <a16:creationId xmlns:a16="http://schemas.microsoft.com/office/drawing/2014/main" id="{0859D395-3728-4B6B-E13D-F4923026499F}"/>
                    </a:ext>
                  </a:extLst>
                </p14:cNvPr>
                <p14:cNvContentPartPr/>
                <p14:nvPr/>
              </p14:nvContentPartPr>
              <p14:xfrm>
                <a:off x="2250730" y="1715471"/>
                <a:ext cx="55080" cy="77040"/>
              </p14:xfrm>
            </p:contentPart>
          </mc:Choice>
          <mc:Fallback xmlns="">
            <p:pic>
              <p:nvPicPr>
                <p:cNvPr id="235" name="Encre 234">
                  <a:extLst>
                    <a:ext uri="{FF2B5EF4-FFF2-40B4-BE49-F238E27FC236}">
                      <a16:creationId xmlns:a16="http://schemas.microsoft.com/office/drawing/2014/main" id="{0859D395-3728-4B6B-E13D-F4923026499F}"/>
                    </a:ext>
                  </a:extLst>
                </p:cNvPr>
                <p:cNvPicPr/>
                <p:nvPr/>
              </p:nvPicPr>
              <p:blipFill>
                <a:blip r:embed="rId103"/>
                <a:stretch>
                  <a:fillRect/>
                </a:stretch>
              </p:blipFill>
              <p:spPr>
                <a:xfrm>
                  <a:off x="2242150" y="1706880"/>
                  <a:ext cx="71964" cy="93944"/>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37" name="Encre 236">
                  <a:extLst>
                    <a:ext uri="{FF2B5EF4-FFF2-40B4-BE49-F238E27FC236}">
                      <a16:creationId xmlns:a16="http://schemas.microsoft.com/office/drawing/2014/main" id="{9D7CDF6E-BBE8-BFC2-29A4-6F0CDC43FCDF}"/>
                    </a:ext>
                  </a:extLst>
                </p14:cNvPr>
                <p14:cNvContentPartPr/>
                <p14:nvPr/>
              </p14:nvContentPartPr>
              <p14:xfrm>
                <a:off x="2337490" y="1679111"/>
                <a:ext cx="23040" cy="91080"/>
              </p14:xfrm>
            </p:contentPart>
          </mc:Choice>
          <mc:Fallback xmlns="">
            <p:pic>
              <p:nvPicPr>
                <p:cNvPr id="237" name="Encre 236">
                  <a:extLst>
                    <a:ext uri="{FF2B5EF4-FFF2-40B4-BE49-F238E27FC236}">
                      <a16:creationId xmlns:a16="http://schemas.microsoft.com/office/drawing/2014/main" id="{9D7CDF6E-BBE8-BFC2-29A4-6F0CDC43FCDF}"/>
                    </a:ext>
                  </a:extLst>
                </p:cNvPr>
                <p:cNvPicPr/>
                <p:nvPr/>
              </p:nvPicPr>
              <p:blipFill>
                <a:blip r:embed="rId105"/>
                <a:stretch>
                  <a:fillRect/>
                </a:stretch>
              </p:blipFill>
              <p:spPr>
                <a:xfrm>
                  <a:off x="2328885" y="1670503"/>
                  <a:ext cx="39973" cy="108019"/>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39" name="Encre 238">
                  <a:extLst>
                    <a:ext uri="{FF2B5EF4-FFF2-40B4-BE49-F238E27FC236}">
                      <a16:creationId xmlns:a16="http://schemas.microsoft.com/office/drawing/2014/main" id="{28784A3F-4193-8F08-ACF8-B9808105C921}"/>
                    </a:ext>
                  </a:extLst>
                </p14:cNvPr>
                <p14:cNvContentPartPr/>
                <p14:nvPr/>
              </p14:nvContentPartPr>
              <p14:xfrm>
                <a:off x="2365210" y="1687391"/>
                <a:ext cx="28080" cy="68760"/>
              </p14:xfrm>
            </p:contentPart>
          </mc:Choice>
          <mc:Fallback xmlns="">
            <p:pic>
              <p:nvPicPr>
                <p:cNvPr id="239" name="Encre 238">
                  <a:extLst>
                    <a:ext uri="{FF2B5EF4-FFF2-40B4-BE49-F238E27FC236}">
                      <a16:creationId xmlns:a16="http://schemas.microsoft.com/office/drawing/2014/main" id="{28784A3F-4193-8F08-ACF8-B9808105C921}"/>
                    </a:ext>
                  </a:extLst>
                </p:cNvPr>
                <p:cNvPicPr/>
                <p:nvPr/>
              </p:nvPicPr>
              <p:blipFill>
                <a:blip r:embed="rId107"/>
                <a:stretch>
                  <a:fillRect/>
                </a:stretch>
              </p:blipFill>
              <p:spPr>
                <a:xfrm>
                  <a:off x="2356591" y="1678796"/>
                  <a:ext cx="45039" cy="85673"/>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41" name="Encre 240">
                  <a:extLst>
                    <a:ext uri="{FF2B5EF4-FFF2-40B4-BE49-F238E27FC236}">
                      <a16:creationId xmlns:a16="http://schemas.microsoft.com/office/drawing/2014/main" id="{AE70F8D2-14A1-EC71-CCDF-0EFF1CE2887A}"/>
                    </a:ext>
                  </a:extLst>
                </p14:cNvPr>
                <p14:cNvContentPartPr/>
                <p14:nvPr/>
              </p14:nvContentPartPr>
              <p14:xfrm>
                <a:off x="2391490" y="1738871"/>
                <a:ext cx="28080" cy="15840"/>
              </p14:xfrm>
            </p:contentPart>
          </mc:Choice>
          <mc:Fallback xmlns="">
            <p:pic>
              <p:nvPicPr>
                <p:cNvPr id="241" name="Encre 240">
                  <a:extLst>
                    <a:ext uri="{FF2B5EF4-FFF2-40B4-BE49-F238E27FC236}">
                      <a16:creationId xmlns:a16="http://schemas.microsoft.com/office/drawing/2014/main" id="{AE70F8D2-14A1-EC71-CCDF-0EFF1CE2887A}"/>
                    </a:ext>
                  </a:extLst>
                </p:cNvPr>
                <p:cNvPicPr/>
                <p:nvPr/>
              </p:nvPicPr>
              <p:blipFill>
                <a:blip r:embed="rId109"/>
                <a:stretch>
                  <a:fillRect/>
                </a:stretch>
              </p:blipFill>
              <p:spPr>
                <a:xfrm>
                  <a:off x="2382785" y="1730256"/>
                  <a:ext cx="45209" cy="32792"/>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43" name="Encre 242">
                  <a:extLst>
                    <a:ext uri="{FF2B5EF4-FFF2-40B4-BE49-F238E27FC236}">
                      <a16:creationId xmlns:a16="http://schemas.microsoft.com/office/drawing/2014/main" id="{6E2EA1E4-4439-F852-3BAF-70494E9A1330}"/>
                    </a:ext>
                  </a:extLst>
                </p14:cNvPr>
                <p14:cNvContentPartPr/>
                <p14:nvPr/>
              </p14:nvContentPartPr>
              <p14:xfrm>
                <a:off x="2431090" y="1649591"/>
                <a:ext cx="100440" cy="93960"/>
              </p14:xfrm>
            </p:contentPart>
          </mc:Choice>
          <mc:Fallback xmlns="">
            <p:pic>
              <p:nvPicPr>
                <p:cNvPr id="243" name="Encre 242">
                  <a:extLst>
                    <a:ext uri="{FF2B5EF4-FFF2-40B4-BE49-F238E27FC236}">
                      <a16:creationId xmlns:a16="http://schemas.microsoft.com/office/drawing/2014/main" id="{6E2EA1E4-4439-F852-3BAF-70494E9A1330}"/>
                    </a:ext>
                  </a:extLst>
                </p:cNvPr>
                <p:cNvPicPr/>
                <p:nvPr/>
              </p:nvPicPr>
              <p:blipFill>
                <a:blip r:embed="rId111"/>
                <a:stretch>
                  <a:fillRect/>
                </a:stretch>
              </p:blipFill>
              <p:spPr>
                <a:xfrm>
                  <a:off x="2422512" y="1641049"/>
                  <a:ext cx="117318" cy="110768"/>
                </a:xfrm>
                <a:prstGeom prst="rect">
                  <a:avLst/>
                </a:prstGeom>
              </p:spPr>
            </p:pic>
          </mc:Fallback>
        </mc:AlternateContent>
      </p:grpSp>
      <p:grpSp>
        <p:nvGrpSpPr>
          <p:cNvPr id="260" name="Groupe 259">
            <a:extLst>
              <a:ext uri="{FF2B5EF4-FFF2-40B4-BE49-F238E27FC236}">
                <a16:creationId xmlns:a16="http://schemas.microsoft.com/office/drawing/2014/main" id="{34E4070E-FD61-D384-4A86-694423265621}"/>
              </a:ext>
            </a:extLst>
          </p:cNvPr>
          <p:cNvGrpSpPr/>
          <p:nvPr/>
        </p:nvGrpSpPr>
        <p:grpSpPr>
          <a:xfrm>
            <a:off x="6763691" y="2245432"/>
            <a:ext cx="1754265" cy="585224"/>
            <a:chOff x="6678628" y="2171001"/>
            <a:chExt cx="1346760" cy="449280"/>
          </a:xfrm>
          <a:noFill/>
        </p:grpSpPr>
        <p:grpSp>
          <p:nvGrpSpPr>
            <p:cNvPr id="250" name="Groupe 249">
              <a:extLst>
                <a:ext uri="{FF2B5EF4-FFF2-40B4-BE49-F238E27FC236}">
                  <a16:creationId xmlns:a16="http://schemas.microsoft.com/office/drawing/2014/main" id="{71DFA00E-0DEE-7F33-2A4B-D7C138DD62FD}"/>
                </a:ext>
              </a:extLst>
            </p:cNvPr>
            <p:cNvGrpSpPr/>
            <p:nvPr/>
          </p:nvGrpSpPr>
          <p:grpSpPr>
            <a:xfrm>
              <a:off x="6678628" y="2270001"/>
              <a:ext cx="182520" cy="105120"/>
              <a:chOff x="6678628" y="2270001"/>
              <a:chExt cx="182520" cy="105120"/>
            </a:xfrm>
            <a:grpFill/>
          </p:grpSpPr>
          <mc:AlternateContent xmlns:mc="http://schemas.openxmlformats.org/markup-compatibility/2006" xmlns:p14="http://schemas.microsoft.com/office/powerpoint/2010/main">
            <mc:Choice Requires="p14">
              <p:contentPart p14:bwMode="auto" r:id="rId112">
                <p14:nvContentPartPr>
                  <p14:cNvPr id="192" name="Encre 191">
                    <a:extLst>
                      <a:ext uri="{FF2B5EF4-FFF2-40B4-BE49-F238E27FC236}">
                        <a16:creationId xmlns:a16="http://schemas.microsoft.com/office/drawing/2014/main" id="{A011E53C-4512-2943-CEF0-C644712373D7}"/>
                      </a:ext>
                    </a:extLst>
                  </p14:cNvPr>
                  <p14:cNvContentPartPr/>
                  <p14:nvPr/>
                </p14:nvContentPartPr>
                <p14:xfrm>
                  <a:off x="6678628" y="2270001"/>
                  <a:ext cx="151200" cy="5400"/>
                </p14:xfrm>
              </p:contentPart>
            </mc:Choice>
            <mc:Fallback xmlns="">
              <p:pic>
                <p:nvPicPr>
                  <p:cNvPr id="192" name="Encre 191">
                    <a:extLst>
                      <a:ext uri="{FF2B5EF4-FFF2-40B4-BE49-F238E27FC236}">
                        <a16:creationId xmlns:a16="http://schemas.microsoft.com/office/drawing/2014/main" id="{A011E53C-4512-2943-CEF0-C644712373D7}"/>
                      </a:ext>
                    </a:extLst>
                  </p:cNvPr>
                  <p:cNvPicPr/>
                  <p:nvPr/>
                </p:nvPicPr>
                <p:blipFill>
                  <a:blip r:embed="rId117"/>
                  <a:stretch>
                    <a:fillRect/>
                  </a:stretch>
                </p:blipFill>
                <p:spPr>
                  <a:xfrm>
                    <a:off x="6674308" y="2265681"/>
                    <a:ext cx="159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93" name="Encre 192">
                    <a:extLst>
                      <a:ext uri="{FF2B5EF4-FFF2-40B4-BE49-F238E27FC236}">
                        <a16:creationId xmlns:a16="http://schemas.microsoft.com/office/drawing/2014/main" id="{70D98E4E-A542-C109-DC67-24950AEC200D}"/>
                      </a:ext>
                    </a:extLst>
                  </p14:cNvPr>
                  <p14:cNvContentPartPr/>
                  <p14:nvPr/>
                </p14:nvContentPartPr>
                <p14:xfrm>
                  <a:off x="6704908" y="2362881"/>
                  <a:ext cx="156240" cy="12240"/>
                </p14:xfrm>
              </p:contentPart>
            </mc:Choice>
            <mc:Fallback xmlns="">
              <p:pic>
                <p:nvPicPr>
                  <p:cNvPr id="193" name="Encre 192">
                    <a:extLst>
                      <a:ext uri="{FF2B5EF4-FFF2-40B4-BE49-F238E27FC236}">
                        <a16:creationId xmlns:a16="http://schemas.microsoft.com/office/drawing/2014/main" id="{70D98E4E-A542-C109-DC67-24950AEC200D}"/>
                      </a:ext>
                    </a:extLst>
                  </p:cNvPr>
                  <p:cNvPicPr/>
                  <p:nvPr/>
                </p:nvPicPr>
                <p:blipFill>
                  <a:blip r:embed="rId119"/>
                  <a:stretch>
                    <a:fillRect/>
                  </a:stretch>
                </p:blipFill>
                <p:spPr>
                  <a:xfrm>
                    <a:off x="6700588" y="2358561"/>
                    <a:ext cx="164880" cy="2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198" name="Encre 197">
                  <a:extLst>
                    <a:ext uri="{FF2B5EF4-FFF2-40B4-BE49-F238E27FC236}">
                      <a16:creationId xmlns:a16="http://schemas.microsoft.com/office/drawing/2014/main" id="{ADF26BE5-C969-04A9-9EB3-1E3B207D9A84}"/>
                    </a:ext>
                  </a:extLst>
                </p14:cNvPr>
                <p14:cNvContentPartPr/>
                <p14:nvPr/>
              </p14:nvContentPartPr>
              <p14:xfrm>
                <a:off x="7546948" y="2322201"/>
                <a:ext cx="101160" cy="84600"/>
              </p14:xfrm>
            </p:contentPart>
          </mc:Choice>
          <mc:Fallback xmlns="">
            <p:pic>
              <p:nvPicPr>
                <p:cNvPr id="198" name="Encre 197">
                  <a:extLst>
                    <a:ext uri="{FF2B5EF4-FFF2-40B4-BE49-F238E27FC236}">
                      <a16:creationId xmlns:a16="http://schemas.microsoft.com/office/drawing/2014/main" id="{ADF26BE5-C969-04A9-9EB3-1E3B207D9A84}"/>
                    </a:ext>
                  </a:extLst>
                </p:cNvPr>
                <p:cNvPicPr/>
                <p:nvPr/>
              </p:nvPicPr>
              <p:blipFill>
                <a:blip r:embed="rId121"/>
                <a:stretch>
                  <a:fillRect/>
                </a:stretch>
              </p:blipFill>
              <p:spPr>
                <a:xfrm>
                  <a:off x="7542628" y="2317881"/>
                  <a:ext cx="109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0" name="Encre 199">
                  <a:extLst>
                    <a:ext uri="{FF2B5EF4-FFF2-40B4-BE49-F238E27FC236}">
                      <a16:creationId xmlns:a16="http://schemas.microsoft.com/office/drawing/2014/main" id="{CAE3B2AB-D0FA-DCDA-53BF-9EA8669C7034}"/>
                    </a:ext>
                  </a:extLst>
                </p14:cNvPr>
                <p14:cNvContentPartPr/>
                <p14:nvPr/>
              </p14:nvContentPartPr>
              <p14:xfrm>
                <a:off x="7704988" y="2235801"/>
                <a:ext cx="290880" cy="181800"/>
              </p14:xfrm>
            </p:contentPart>
          </mc:Choice>
          <mc:Fallback xmlns="">
            <p:pic>
              <p:nvPicPr>
                <p:cNvPr id="200" name="Encre 199">
                  <a:extLst>
                    <a:ext uri="{FF2B5EF4-FFF2-40B4-BE49-F238E27FC236}">
                      <a16:creationId xmlns:a16="http://schemas.microsoft.com/office/drawing/2014/main" id="{CAE3B2AB-D0FA-DCDA-53BF-9EA8669C7034}"/>
                    </a:ext>
                  </a:extLst>
                </p:cNvPr>
                <p:cNvPicPr/>
                <p:nvPr/>
              </p:nvPicPr>
              <p:blipFill>
                <a:blip r:embed="rId123"/>
                <a:stretch>
                  <a:fillRect/>
                </a:stretch>
              </p:blipFill>
              <p:spPr>
                <a:xfrm>
                  <a:off x="7700668" y="2231481"/>
                  <a:ext cx="299520" cy="190440"/>
                </a:xfrm>
                <a:prstGeom prst="rect">
                  <a:avLst/>
                </a:prstGeom>
              </p:spPr>
            </p:pic>
          </mc:Fallback>
        </mc:AlternateContent>
        <p:grpSp>
          <p:nvGrpSpPr>
            <p:cNvPr id="203" name="Groupe 202">
              <a:extLst>
                <a:ext uri="{FF2B5EF4-FFF2-40B4-BE49-F238E27FC236}">
                  <a16:creationId xmlns:a16="http://schemas.microsoft.com/office/drawing/2014/main" id="{6A903D40-4CC5-A81A-28D7-ED7E9A8876AE}"/>
                </a:ext>
              </a:extLst>
            </p:cNvPr>
            <p:cNvGrpSpPr/>
            <p:nvPr/>
          </p:nvGrpSpPr>
          <p:grpSpPr>
            <a:xfrm>
              <a:off x="7039708" y="2526321"/>
              <a:ext cx="985680" cy="93960"/>
              <a:chOff x="7039708" y="2526321"/>
              <a:chExt cx="985680" cy="93960"/>
            </a:xfrm>
            <a:grpFill/>
          </p:grpSpPr>
          <mc:AlternateContent xmlns:mc="http://schemas.openxmlformats.org/markup-compatibility/2006" xmlns:p14="http://schemas.microsoft.com/office/powerpoint/2010/main">
            <mc:Choice Requires="p14">
              <p:contentPart p14:bwMode="auto" r:id="rId124">
                <p14:nvContentPartPr>
                  <p14:cNvPr id="201" name="Encre 200">
                    <a:extLst>
                      <a:ext uri="{FF2B5EF4-FFF2-40B4-BE49-F238E27FC236}">
                        <a16:creationId xmlns:a16="http://schemas.microsoft.com/office/drawing/2014/main" id="{ED46E1AA-9EF0-CDAA-ADC8-2F81EB075385}"/>
                      </a:ext>
                    </a:extLst>
                  </p14:cNvPr>
                  <p14:cNvContentPartPr/>
                  <p14:nvPr/>
                </p14:nvContentPartPr>
                <p14:xfrm>
                  <a:off x="7039708" y="2526321"/>
                  <a:ext cx="985680" cy="15480"/>
                </p14:xfrm>
              </p:contentPart>
            </mc:Choice>
            <mc:Fallback xmlns="">
              <p:pic>
                <p:nvPicPr>
                  <p:cNvPr id="201" name="Encre 200">
                    <a:extLst>
                      <a:ext uri="{FF2B5EF4-FFF2-40B4-BE49-F238E27FC236}">
                        <a16:creationId xmlns:a16="http://schemas.microsoft.com/office/drawing/2014/main" id="{ED46E1AA-9EF0-CDAA-ADC8-2F81EB075385}"/>
                      </a:ext>
                    </a:extLst>
                  </p:cNvPr>
                  <p:cNvPicPr/>
                  <p:nvPr/>
                </p:nvPicPr>
                <p:blipFill>
                  <a:blip r:embed="rId125"/>
                  <a:stretch>
                    <a:fillRect/>
                  </a:stretch>
                </p:blipFill>
                <p:spPr>
                  <a:xfrm>
                    <a:off x="7035388" y="2522001"/>
                    <a:ext cx="994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02" name="Encre 201">
                    <a:extLst>
                      <a:ext uri="{FF2B5EF4-FFF2-40B4-BE49-F238E27FC236}">
                        <a16:creationId xmlns:a16="http://schemas.microsoft.com/office/drawing/2014/main" id="{C4D33531-9463-99B7-95B7-9132C07CD063}"/>
                      </a:ext>
                    </a:extLst>
                  </p14:cNvPr>
                  <p14:cNvContentPartPr/>
                  <p14:nvPr/>
                </p14:nvContentPartPr>
                <p14:xfrm>
                  <a:off x="7075708" y="2587521"/>
                  <a:ext cx="928440" cy="32760"/>
                </p14:xfrm>
              </p:contentPart>
            </mc:Choice>
            <mc:Fallback xmlns="">
              <p:pic>
                <p:nvPicPr>
                  <p:cNvPr id="202" name="Encre 201">
                    <a:extLst>
                      <a:ext uri="{FF2B5EF4-FFF2-40B4-BE49-F238E27FC236}">
                        <a16:creationId xmlns:a16="http://schemas.microsoft.com/office/drawing/2014/main" id="{C4D33531-9463-99B7-95B7-9132C07CD063}"/>
                      </a:ext>
                    </a:extLst>
                  </p:cNvPr>
                  <p:cNvPicPr/>
                  <p:nvPr/>
                </p:nvPicPr>
                <p:blipFill>
                  <a:blip r:embed="rId127"/>
                  <a:stretch>
                    <a:fillRect/>
                  </a:stretch>
                </p:blipFill>
                <p:spPr>
                  <a:xfrm>
                    <a:off x="7071388" y="2583201"/>
                    <a:ext cx="937080" cy="4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254" name="Encre 253">
                  <a:extLst>
                    <a:ext uri="{FF2B5EF4-FFF2-40B4-BE49-F238E27FC236}">
                      <a16:creationId xmlns:a16="http://schemas.microsoft.com/office/drawing/2014/main" id="{48284CCF-5BFF-B26D-10AF-481F942CB650}"/>
                    </a:ext>
                  </a:extLst>
                </p14:cNvPr>
                <p14:cNvContentPartPr/>
                <p14:nvPr/>
              </p14:nvContentPartPr>
              <p14:xfrm>
                <a:off x="7182922" y="2400146"/>
                <a:ext cx="27000" cy="14400"/>
              </p14:xfrm>
            </p:contentPart>
          </mc:Choice>
          <mc:Fallback xmlns="">
            <p:pic>
              <p:nvPicPr>
                <p:cNvPr id="254" name="Encre 253">
                  <a:extLst>
                    <a:ext uri="{FF2B5EF4-FFF2-40B4-BE49-F238E27FC236}">
                      <a16:creationId xmlns:a16="http://schemas.microsoft.com/office/drawing/2014/main" id="{48284CCF-5BFF-B26D-10AF-481F942CB650}"/>
                    </a:ext>
                  </a:extLst>
                </p:cNvPr>
                <p:cNvPicPr/>
                <p:nvPr/>
              </p:nvPicPr>
              <p:blipFill>
                <a:blip r:embed="rId129"/>
                <a:stretch>
                  <a:fillRect/>
                </a:stretch>
              </p:blipFill>
              <p:spPr>
                <a:xfrm>
                  <a:off x="7178602" y="2395826"/>
                  <a:ext cx="356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56" name="Encre 255">
                  <a:extLst>
                    <a:ext uri="{FF2B5EF4-FFF2-40B4-BE49-F238E27FC236}">
                      <a16:creationId xmlns:a16="http://schemas.microsoft.com/office/drawing/2014/main" id="{46DE0EFC-DFCC-8BB4-2150-CD1F5A8AEAF4}"/>
                    </a:ext>
                  </a:extLst>
                </p14:cNvPr>
                <p14:cNvContentPartPr/>
                <p14:nvPr/>
              </p14:nvContentPartPr>
              <p14:xfrm>
                <a:off x="7285162" y="2235266"/>
                <a:ext cx="137160" cy="223920"/>
              </p14:xfrm>
            </p:contentPart>
          </mc:Choice>
          <mc:Fallback xmlns="">
            <p:pic>
              <p:nvPicPr>
                <p:cNvPr id="256" name="Encre 255">
                  <a:extLst>
                    <a:ext uri="{FF2B5EF4-FFF2-40B4-BE49-F238E27FC236}">
                      <a16:creationId xmlns:a16="http://schemas.microsoft.com/office/drawing/2014/main" id="{46DE0EFC-DFCC-8BB4-2150-CD1F5A8AEAF4}"/>
                    </a:ext>
                  </a:extLst>
                </p:cNvPr>
                <p:cNvPicPr/>
                <p:nvPr/>
              </p:nvPicPr>
              <p:blipFill>
                <a:blip r:embed="rId131"/>
                <a:stretch>
                  <a:fillRect/>
                </a:stretch>
              </p:blipFill>
              <p:spPr>
                <a:xfrm>
                  <a:off x="7280842" y="2230946"/>
                  <a:ext cx="145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95" name="Encre 194">
                  <a:extLst>
                    <a:ext uri="{FF2B5EF4-FFF2-40B4-BE49-F238E27FC236}">
                      <a16:creationId xmlns:a16="http://schemas.microsoft.com/office/drawing/2014/main" id="{6D16546F-6422-294D-F321-052A76D9F766}"/>
                    </a:ext>
                  </a:extLst>
                </p14:cNvPr>
                <p14:cNvContentPartPr/>
                <p14:nvPr/>
              </p14:nvContentPartPr>
              <p14:xfrm>
                <a:off x="7468828" y="2171001"/>
                <a:ext cx="4680" cy="231120"/>
              </p14:xfrm>
            </p:contentPart>
          </mc:Choice>
          <mc:Fallback xmlns="">
            <p:pic>
              <p:nvPicPr>
                <p:cNvPr id="195" name="Encre 194">
                  <a:extLst>
                    <a:ext uri="{FF2B5EF4-FFF2-40B4-BE49-F238E27FC236}">
                      <a16:creationId xmlns:a16="http://schemas.microsoft.com/office/drawing/2014/main" id="{6D16546F-6422-294D-F321-052A76D9F766}"/>
                    </a:ext>
                  </a:extLst>
                </p:cNvPr>
                <p:cNvPicPr/>
                <p:nvPr/>
              </p:nvPicPr>
              <p:blipFill>
                <a:blip r:embed="rId133"/>
                <a:stretch>
                  <a:fillRect/>
                </a:stretch>
              </p:blipFill>
              <p:spPr>
                <a:xfrm>
                  <a:off x="7464508" y="2166681"/>
                  <a:ext cx="133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96" name="Encre 195">
                  <a:extLst>
                    <a:ext uri="{FF2B5EF4-FFF2-40B4-BE49-F238E27FC236}">
                      <a16:creationId xmlns:a16="http://schemas.microsoft.com/office/drawing/2014/main" id="{20F2631B-FCC0-668D-CEE6-8BC73C5C1494}"/>
                    </a:ext>
                  </a:extLst>
                </p14:cNvPr>
                <p14:cNvContentPartPr/>
                <p14:nvPr/>
              </p14:nvContentPartPr>
              <p14:xfrm>
                <a:off x="7494748" y="2282241"/>
                <a:ext cx="95040" cy="39600"/>
              </p14:xfrm>
            </p:contentPart>
          </mc:Choice>
          <mc:Fallback xmlns="">
            <p:pic>
              <p:nvPicPr>
                <p:cNvPr id="196" name="Encre 195">
                  <a:extLst>
                    <a:ext uri="{FF2B5EF4-FFF2-40B4-BE49-F238E27FC236}">
                      <a16:creationId xmlns:a16="http://schemas.microsoft.com/office/drawing/2014/main" id="{20F2631B-FCC0-668D-CEE6-8BC73C5C1494}"/>
                    </a:ext>
                  </a:extLst>
                </p:cNvPr>
                <p:cNvPicPr/>
                <p:nvPr/>
              </p:nvPicPr>
              <p:blipFill>
                <a:blip r:embed="rId135"/>
                <a:stretch>
                  <a:fillRect/>
                </a:stretch>
              </p:blipFill>
              <p:spPr>
                <a:xfrm>
                  <a:off x="7490428" y="2277921"/>
                  <a:ext cx="103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51" name="Encre 250">
                  <a:extLst>
                    <a:ext uri="{FF2B5EF4-FFF2-40B4-BE49-F238E27FC236}">
                      <a16:creationId xmlns:a16="http://schemas.microsoft.com/office/drawing/2014/main" id="{AA5C78CE-3F7B-30D9-7CC8-684A6E7801AB}"/>
                    </a:ext>
                  </a:extLst>
                </p14:cNvPr>
                <p14:cNvContentPartPr/>
                <p14:nvPr/>
              </p14:nvContentPartPr>
              <p14:xfrm>
                <a:off x="6975562" y="2215466"/>
                <a:ext cx="165600" cy="147960"/>
              </p14:xfrm>
            </p:contentPart>
          </mc:Choice>
          <mc:Fallback xmlns="">
            <p:pic>
              <p:nvPicPr>
                <p:cNvPr id="251" name="Encre 250">
                  <a:extLst>
                    <a:ext uri="{FF2B5EF4-FFF2-40B4-BE49-F238E27FC236}">
                      <a16:creationId xmlns:a16="http://schemas.microsoft.com/office/drawing/2014/main" id="{AA5C78CE-3F7B-30D9-7CC8-684A6E7801AB}"/>
                    </a:ext>
                  </a:extLst>
                </p:cNvPr>
                <p:cNvPicPr/>
                <p:nvPr/>
              </p:nvPicPr>
              <p:blipFill>
                <a:blip r:embed="rId137"/>
                <a:stretch>
                  <a:fillRect/>
                </a:stretch>
              </p:blipFill>
              <p:spPr>
                <a:xfrm>
                  <a:off x="6971242" y="2211146"/>
                  <a:ext cx="174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52" name="Encre 251">
                  <a:extLst>
                    <a:ext uri="{FF2B5EF4-FFF2-40B4-BE49-F238E27FC236}">
                      <a16:creationId xmlns:a16="http://schemas.microsoft.com/office/drawing/2014/main" id="{B51343E6-B709-DF0C-E6B3-B3B3E3A0639E}"/>
                    </a:ext>
                  </a:extLst>
                </p14:cNvPr>
                <p14:cNvContentPartPr/>
                <p14:nvPr/>
              </p14:nvContentPartPr>
              <p14:xfrm>
                <a:off x="7087882" y="2298626"/>
                <a:ext cx="1800" cy="122400"/>
              </p14:xfrm>
            </p:contentPart>
          </mc:Choice>
          <mc:Fallback xmlns="">
            <p:pic>
              <p:nvPicPr>
                <p:cNvPr id="252" name="Encre 251">
                  <a:extLst>
                    <a:ext uri="{FF2B5EF4-FFF2-40B4-BE49-F238E27FC236}">
                      <a16:creationId xmlns:a16="http://schemas.microsoft.com/office/drawing/2014/main" id="{B51343E6-B709-DF0C-E6B3-B3B3E3A0639E}"/>
                    </a:ext>
                  </a:extLst>
                </p:cNvPr>
                <p:cNvPicPr/>
                <p:nvPr/>
              </p:nvPicPr>
              <p:blipFill>
                <a:blip r:embed="rId139"/>
                <a:stretch>
                  <a:fillRect/>
                </a:stretch>
              </p:blipFill>
              <p:spPr>
                <a:xfrm>
                  <a:off x="7083562" y="2294306"/>
                  <a:ext cx="10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58" name="Encre 257">
                  <a:extLst>
                    <a:ext uri="{FF2B5EF4-FFF2-40B4-BE49-F238E27FC236}">
                      <a16:creationId xmlns:a16="http://schemas.microsoft.com/office/drawing/2014/main" id="{671C0535-90E9-ADD6-48C5-5D7A467D3F7D}"/>
                    </a:ext>
                  </a:extLst>
                </p14:cNvPr>
                <p14:cNvContentPartPr/>
                <p14:nvPr/>
              </p14:nvContentPartPr>
              <p14:xfrm>
                <a:off x="7307482" y="2230226"/>
                <a:ext cx="80640" cy="7200"/>
              </p14:xfrm>
            </p:contentPart>
          </mc:Choice>
          <mc:Fallback xmlns="">
            <p:pic>
              <p:nvPicPr>
                <p:cNvPr id="258" name="Encre 257">
                  <a:extLst>
                    <a:ext uri="{FF2B5EF4-FFF2-40B4-BE49-F238E27FC236}">
                      <a16:creationId xmlns:a16="http://schemas.microsoft.com/office/drawing/2014/main" id="{671C0535-90E9-ADD6-48C5-5D7A467D3F7D}"/>
                    </a:ext>
                  </a:extLst>
                </p:cNvPr>
                <p:cNvPicPr/>
                <p:nvPr/>
              </p:nvPicPr>
              <p:blipFill>
                <a:blip r:embed="rId141"/>
                <a:stretch>
                  <a:fillRect/>
                </a:stretch>
              </p:blipFill>
              <p:spPr>
                <a:xfrm>
                  <a:off x="7303162" y="2225906"/>
                  <a:ext cx="89280" cy="15840"/>
                </a:xfrm>
                <a:prstGeom prst="rect">
                  <a:avLst/>
                </a:prstGeom>
              </p:spPr>
            </p:pic>
          </mc:Fallback>
        </mc:AlternateContent>
      </p:grpSp>
      <p:grpSp>
        <p:nvGrpSpPr>
          <p:cNvPr id="375" name="Groupe 374">
            <a:extLst>
              <a:ext uri="{FF2B5EF4-FFF2-40B4-BE49-F238E27FC236}">
                <a16:creationId xmlns:a16="http://schemas.microsoft.com/office/drawing/2014/main" id="{BD58AEC8-BEF9-D43D-CA8C-168177485FB5}"/>
              </a:ext>
            </a:extLst>
          </p:cNvPr>
          <p:cNvGrpSpPr/>
          <p:nvPr/>
        </p:nvGrpSpPr>
        <p:grpSpPr>
          <a:xfrm>
            <a:off x="5364806" y="4040065"/>
            <a:ext cx="599349" cy="449666"/>
            <a:chOff x="5513444" y="3348567"/>
            <a:chExt cx="350280" cy="262800"/>
          </a:xfrm>
        </p:grpSpPr>
        <mc:AlternateContent xmlns:mc="http://schemas.openxmlformats.org/markup-compatibility/2006" xmlns:p14="http://schemas.microsoft.com/office/powerpoint/2010/main">
          <mc:Choice Requires="p14">
            <p:contentPart p14:bwMode="auto" r:id="rId142">
              <p14:nvContentPartPr>
                <p14:cNvPr id="273" name="Encre 272">
                  <a:extLst>
                    <a:ext uri="{FF2B5EF4-FFF2-40B4-BE49-F238E27FC236}">
                      <a16:creationId xmlns:a16="http://schemas.microsoft.com/office/drawing/2014/main" id="{D23CFF54-13F9-85CD-075E-2459EC258FBD}"/>
                    </a:ext>
                  </a:extLst>
                </p14:cNvPr>
                <p14:cNvContentPartPr/>
                <p14:nvPr/>
              </p14:nvContentPartPr>
              <p14:xfrm>
                <a:off x="5794964" y="3392487"/>
                <a:ext cx="68760" cy="43920"/>
              </p14:xfrm>
            </p:contentPart>
          </mc:Choice>
          <mc:Fallback xmlns="">
            <p:pic>
              <p:nvPicPr>
                <p:cNvPr id="273" name="Encre 272">
                  <a:extLst>
                    <a:ext uri="{FF2B5EF4-FFF2-40B4-BE49-F238E27FC236}">
                      <a16:creationId xmlns:a16="http://schemas.microsoft.com/office/drawing/2014/main" id="{D23CFF54-13F9-85CD-075E-2459EC258FBD}"/>
                    </a:ext>
                  </a:extLst>
                </p:cNvPr>
                <p:cNvPicPr/>
                <p:nvPr/>
              </p:nvPicPr>
              <p:blipFill>
                <a:blip r:embed="rId143"/>
                <a:stretch>
                  <a:fillRect/>
                </a:stretch>
              </p:blipFill>
              <p:spPr>
                <a:xfrm>
                  <a:off x="5790644" y="3388167"/>
                  <a:ext cx="77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75" name="Encre 274">
                  <a:extLst>
                    <a:ext uri="{FF2B5EF4-FFF2-40B4-BE49-F238E27FC236}">
                      <a16:creationId xmlns:a16="http://schemas.microsoft.com/office/drawing/2014/main" id="{C5F2ACFC-98E7-97EE-25A3-34170EBD5FCB}"/>
                    </a:ext>
                  </a:extLst>
                </p14:cNvPr>
                <p14:cNvContentPartPr/>
                <p14:nvPr/>
              </p14:nvContentPartPr>
              <p14:xfrm>
                <a:off x="5656724" y="3499047"/>
                <a:ext cx="33480" cy="112320"/>
              </p14:xfrm>
            </p:contentPart>
          </mc:Choice>
          <mc:Fallback xmlns="">
            <p:pic>
              <p:nvPicPr>
                <p:cNvPr id="275" name="Encre 274">
                  <a:extLst>
                    <a:ext uri="{FF2B5EF4-FFF2-40B4-BE49-F238E27FC236}">
                      <a16:creationId xmlns:a16="http://schemas.microsoft.com/office/drawing/2014/main" id="{C5F2ACFC-98E7-97EE-25A3-34170EBD5FCB}"/>
                    </a:ext>
                  </a:extLst>
                </p:cNvPr>
                <p:cNvPicPr/>
                <p:nvPr/>
              </p:nvPicPr>
              <p:blipFill>
                <a:blip r:embed="rId145"/>
                <a:stretch>
                  <a:fillRect/>
                </a:stretch>
              </p:blipFill>
              <p:spPr>
                <a:xfrm>
                  <a:off x="5652404" y="3494727"/>
                  <a:ext cx="42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62" name="Encre 261">
                  <a:extLst>
                    <a:ext uri="{FF2B5EF4-FFF2-40B4-BE49-F238E27FC236}">
                      <a16:creationId xmlns:a16="http://schemas.microsoft.com/office/drawing/2014/main" id="{1DCEC49B-B4CE-8E21-E2D6-43D90FEA5588}"/>
                    </a:ext>
                  </a:extLst>
                </p14:cNvPr>
                <p14:cNvContentPartPr/>
                <p14:nvPr/>
              </p14:nvContentPartPr>
              <p14:xfrm>
                <a:off x="5513444" y="3379527"/>
                <a:ext cx="3960" cy="52200"/>
              </p14:xfrm>
            </p:contentPart>
          </mc:Choice>
          <mc:Fallback xmlns="">
            <p:pic>
              <p:nvPicPr>
                <p:cNvPr id="262" name="Encre 261">
                  <a:extLst>
                    <a:ext uri="{FF2B5EF4-FFF2-40B4-BE49-F238E27FC236}">
                      <a16:creationId xmlns:a16="http://schemas.microsoft.com/office/drawing/2014/main" id="{1DCEC49B-B4CE-8E21-E2D6-43D90FEA5588}"/>
                    </a:ext>
                  </a:extLst>
                </p:cNvPr>
                <p:cNvPicPr/>
                <p:nvPr/>
              </p:nvPicPr>
              <p:blipFill>
                <a:blip r:embed="rId147"/>
                <a:stretch>
                  <a:fillRect/>
                </a:stretch>
              </p:blipFill>
              <p:spPr>
                <a:xfrm>
                  <a:off x="5509124" y="3375207"/>
                  <a:ext cx="12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63" name="Encre 262">
                  <a:extLst>
                    <a:ext uri="{FF2B5EF4-FFF2-40B4-BE49-F238E27FC236}">
                      <a16:creationId xmlns:a16="http://schemas.microsoft.com/office/drawing/2014/main" id="{C4D8B219-EF33-A2C7-6AE8-D576A955931A}"/>
                    </a:ext>
                  </a:extLst>
                </p14:cNvPr>
                <p14:cNvContentPartPr/>
                <p14:nvPr/>
              </p14:nvContentPartPr>
              <p14:xfrm>
                <a:off x="5549444" y="3377007"/>
                <a:ext cx="47160" cy="48240"/>
              </p14:xfrm>
            </p:contentPart>
          </mc:Choice>
          <mc:Fallback xmlns="">
            <p:pic>
              <p:nvPicPr>
                <p:cNvPr id="263" name="Encre 262">
                  <a:extLst>
                    <a:ext uri="{FF2B5EF4-FFF2-40B4-BE49-F238E27FC236}">
                      <a16:creationId xmlns:a16="http://schemas.microsoft.com/office/drawing/2014/main" id="{C4D8B219-EF33-A2C7-6AE8-D576A955931A}"/>
                    </a:ext>
                  </a:extLst>
                </p:cNvPr>
                <p:cNvPicPr/>
                <p:nvPr/>
              </p:nvPicPr>
              <p:blipFill>
                <a:blip r:embed="rId149"/>
                <a:stretch>
                  <a:fillRect/>
                </a:stretch>
              </p:blipFill>
              <p:spPr>
                <a:xfrm>
                  <a:off x="5545124" y="3372687"/>
                  <a:ext cx="55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65" name="Encre 264">
                  <a:extLst>
                    <a:ext uri="{FF2B5EF4-FFF2-40B4-BE49-F238E27FC236}">
                      <a16:creationId xmlns:a16="http://schemas.microsoft.com/office/drawing/2014/main" id="{7F5089A2-64AF-C441-CD2E-703AAE037129}"/>
                    </a:ext>
                  </a:extLst>
                </p14:cNvPr>
                <p14:cNvContentPartPr/>
                <p14:nvPr/>
              </p14:nvContentPartPr>
              <p14:xfrm>
                <a:off x="5613164" y="3383127"/>
                <a:ext cx="61200" cy="45720"/>
              </p14:xfrm>
            </p:contentPart>
          </mc:Choice>
          <mc:Fallback xmlns="">
            <p:pic>
              <p:nvPicPr>
                <p:cNvPr id="265" name="Encre 264">
                  <a:extLst>
                    <a:ext uri="{FF2B5EF4-FFF2-40B4-BE49-F238E27FC236}">
                      <a16:creationId xmlns:a16="http://schemas.microsoft.com/office/drawing/2014/main" id="{7F5089A2-64AF-C441-CD2E-703AAE037129}"/>
                    </a:ext>
                  </a:extLst>
                </p:cNvPr>
                <p:cNvPicPr/>
                <p:nvPr/>
              </p:nvPicPr>
              <p:blipFill>
                <a:blip r:embed="rId151"/>
                <a:stretch>
                  <a:fillRect/>
                </a:stretch>
              </p:blipFill>
              <p:spPr>
                <a:xfrm>
                  <a:off x="5608844" y="3378807"/>
                  <a:ext cx="69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67" name="Encre 266">
                  <a:extLst>
                    <a:ext uri="{FF2B5EF4-FFF2-40B4-BE49-F238E27FC236}">
                      <a16:creationId xmlns:a16="http://schemas.microsoft.com/office/drawing/2014/main" id="{891946E2-F6EC-AFA2-699E-A0E33D029535}"/>
                    </a:ext>
                  </a:extLst>
                </p14:cNvPr>
                <p14:cNvContentPartPr/>
                <p14:nvPr/>
              </p14:nvContentPartPr>
              <p14:xfrm>
                <a:off x="5716844" y="3348567"/>
                <a:ext cx="2520" cy="80280"/>
              </p14:xfrm>
            </p:contentPart>
          </mc:Choice>
          <mc:Fallback xmlns="">
            <p:pic>
              <p:nvPicPr>
                <p:cNvPr id="267" name="Encre 266">
                  <a:extLst>
                    <a:ext uri="{FF2B5EF4-FFF2-40B4-BE49-F238E27FC236}">
                      <a16:creationId xmlns:a16="http://schemas.microsoft.com/office/drawing/2014/main" id="{891946E2-F6EC-AFA2-699E-A0E33D029535}"/>
                    </a:ext>
                  </a:extLst>
                </p:cNvPr>
                <p:cNvPicPr/>
                <p:nvPr/>
              </p:nvPicPr>
              <p:blipFill>
                <a:blip r:embed="rId153"/>
                <a:stretch>
                  <a:fillRect/>
                </a:stretch>
              </p:blipFill>
              <p:spPr>
                <a:xfrm>
                  <a:off x="5712524" y="3344247"/>
                  <a:ext cx="11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69" name="Encre 268">
                  <a:extLst>
                    <a:ext uri="{FF2B5EF4-FFF2-40B4-BE49-F238E27FC236}">
                      <a16:creationId xmlns:a16="http://schemas.microsoft.com/office/drawing/2014/main" id="{7AD72797-D7BD-8C70-3775-DC43A15469B3}"/>
                    </a:ext>
                  </a:extLst>
                </p14:cNvPr>
                <p14:cNvContentPartPr/>
                <p14:nvPr/>
              </p14:nvContentPartPr>
              <p14:xfrm>
                <a:off x="5730164" y="3386007"/>
                <a:ext cx="19080" cy="24480"/>
              </p14:xfrm>
            </p:contentPart>
          </mc:Choice>
          <mc:Fallback xmlns="">
            <p:pic>
              <p:nvPicPr>
                <p:cNvPr id="269" name="Encre 268">
                  <a:extLst>
                    <a:ext uri="{FF2B5EF4-FFF2-40B4-BE49-F238E27FC236}">
                      <a16:creationId xmlns:a16="http://schemas.microsoft.com/office/drawing/2014/main" id="{7AD72797-D7BD-8C70-3775-DC43A15469B3}"/>
                    </a:ext>
                  </a:extLst>
                </p:cNvPr>
                <p:cNvPicPr/>
                <p:nvPr/>
              </p:nvPicPr>
              <p:blipFill>
                <a:blip r:embed="rId155"/>
                <a:stretch>
                  <a:fillRect/>
                </a:stretch>
              </p:blipFill>
              <p:spPr>
                <a:xfrm>
                  <a:off x="5725844" y="3381687"/>
                  <a:ext cx="27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71" name="Encre 270">
                  <a:extLst>
                    <a:ext uri="{FF2B5EF4-FFF2-40B4-BE49-F238E27FC236}">
                      <a16:creationId xmlns:a16="http://schemas.microsoft.com/office/drawing/2014/main" id="{F1DE327B-B22A-BDB6-1B38-4B73B47A130A}"/>
                    </a:ext>
                  </a:extLst>
                </p14:cNvPr>
                <p14:cNvContentPartPr/>
                <p14:nvPr/>
              </p14:nvContentPartPr>
              <p14:xfrm>
                <a:off x="5750324" y="3404007"/>
                <a:ext cx="14400" cy="26280"/>
              </p14:xfrm>
            </p:contentPart>
          </mc:Choice>
          <mc:Fallback xmlns="">
            <p:pic>
              <p:nvPicPr>
                <p:cNvPr id="271" name="Encre 270">
                  <a:extLst>
                    <a:ext uri="{FF2B5EF4-FFF2-40B4-BE49-F238E27FC236}">
                      <a16:creationId xmlns:a16="http://schemas.microsoft.com/office/drawing/2014/main" id="{F1DE327B-B22A-BDB6-1B38-4B73B47A130A}"/>
                    </a:ext>
                  </a:extLst>
                </p:cNvPr>
                <p:cNvPicPr/>
                <p:nvPr/>
              </p:nvPicPr>
              <p:blipFill>
                <a:blip r:embed="rId157"/>
                <a:stretch>
                  <a:fillRect/>
                </a:stretch>
              </p:blipFill>
              <p:spPr>
                <a:xfrm>
                  <a:off x="5746004" y="3399687"/>
                  <a:ext cx="23040" cy="34920"/>
                </a:xfrm>
                <a:prstGeom prst="rect">
                  <a:avLst/>
                </a:prstGeom>
              </p:spPr>
            </p:pic>
          </mc:Fallback>
        </mc:AlternateContent>
      </p:grpSp>
      <p:grpSp>
        <p:nvGrpSpPr>
          <p:cNvPr id="377" name="Groupe 376">
            <a:extLst>
              <a:ext uri="{FF2B5EF4-FFF2-40B4-BE49-F238E27FC236}">
                <a16:creationId xmlns:a16="http://schemas.microsoft.com/office/drawing/2014/main" id="{0C6CEB26-B04D-3E01-5070-60ADD7AE9369}"/>
              </a:ext>
            </a:extLst>
          </p:cNvPr>
          <p:cNvGrpSpPr/>
          <p:nvPr/>
        </p:nvGrpSpPr>
        <p:grpSpPr>
          <a:xfrm>
            <a:off x="5980310" y="4002424"/>
            <a:ext cx="825968" cy="459534"/>
            <a:chOff x="5535334" y="3273777"/>
            <a:chExt cx="498240" cy="277200"/>
          </a:xfrm>
        </p:grpSpPr>
        <p:grpSp>
          <p:nvGrpSpPr>
            <p:cNvPr id="376" name="Groupe 375">
              <a:extLst>
                <a:ext uri="{FF2B5EF4-FFF2-40B4-BE49-F238E27FC236}">
                  <a16:creationId xmlns:a16="http://schemas.microsoft.com/office/drawing/2014/main" id="{07F6DE72-115D-2F05-89A1-44486C112DE1}"/>
                </a:ext>
              </a:extLst>
            </p:cNvPr>
            <p:cNvGrpSpPr/>
            <p:nvPr/>
          </p:nvGrpSpPr>
          <p:grpSpPr>
            <a:xfrm>
              <a:off x="5535334" y="3273777"/>
              <a:ext cx="441000" cy="277200"/>
              <a:chOff x="5535334" y="3273777"/>
              <a:chExt cx="441000" cy="277200"/>
            </a:xfrm>
          </p:grpSpPr>
          <mc:AlternateContent xmlns:mc="http://schemas.openxmlformats.org/markup-compatibility/2006" xmlns:p14="http://schemas.microsoft.com/office/powerpoint/2010/main">
            <mc:Choice Requires="p14">
              <p:contentPart p14:bwMode="auto" r:id="rId158">
                <p14:nvContentPartPr>
                  <p14:cNvPr id="277" name="Encre 276">
                    <a:extLst>
                      <a:ext uri="{FF2B5EF4-FFF2-40B4-BE49-F238E27FC236}">
                        <a16:creationId xmlns:a16="http://schemas.microsoft.com/office/drawing/2014/main" id="{88BE12C0-1531-25BA-0E51-BEF97DFF889D}"/>
                      </a:ext>
                    </a:extLst>
                  </p14:cNvPr>
                  <p14:cNvContentPartPr/>
                  <p14:nvPr/>
                </p14:nvContentPartPr>
                <p14:xfrm>
                  <a:off x="5646214" y="3373137"/>
                  <a:ext cx="7200" cy="1440"/>
                </p14:xfrm>
              </p:contentPart>
            </mc:Choice>
            <mc:Fallback xmlns="">
              <p:pic>
                <p:nvPicPr>
                  <p:cNvPr id="277" name="Encre 276">
                    <a:extLst>
                      <a:ext uri="{FF2B5EF4-FFF2-40B4-BE49-F238E27FC236}">
                        <a16:creationId xmlns:a16="http://schemas.microsoft.com/office/drawing/2014/main" id="{88BE12C0-1531-25BA-0E51-BEF97DFF889D}"/>
                      </a:ext>
                    </a:extLst>
                  </p:cNvPr>
                  <p:cNvPicPr/>
                  <p:nvPr/>
                </p:nvPicPr>
                <p:blipFill>
                  <a:blip r:embed="rId159"/>
                  <a:stretch>
                    <a:fillRect/>
                  </a:stretch>
                </p:blipFill>
                <p:spPr>
                  <a:xfrm>
                    <a:off x="5641894" y="3368817"/>
                    <a:ext cx="158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84" name="Encre 283">
                    <a:extLst>
                      <a:ext uri="{FF2B5EF4-FFF2-40B4-BE49-F238E27FC236}">
                        <a16:creationId xmlns:a16="http://schemas.microsoft.com/office/drawing/2014/main" id="{D5F11638-1166-4251-86A8-D66E175BE178}"/>
                      </a:ext>
                    </a:extLst>
                  </p14:cNvPr>
                  <p14:cNvContentPartPr/>
                  <p14:nvPr/>
                </p14:nvContentPartPr>
                <p14:xfrm>
                  <a:off x="5848534" y="3273777"/>
                  <a:ext cx="30240" cy="121680"/>
                </p14:xfrm>
              </p:contentPart>
            </mc:Choice>
            <mc:Fallback xmlns="">
              <p:pic>
                <p:nvPicPr>
                  <p:cNvPr id="284" name="Encre 283">
                    <a:extLst>
                      <a:ext uri="{FF2B5EF4-FFF2-40B4-BE49-F238E27FC236}">
                        <a16:creationId xmlns:a16="http://schemas.microsoft.com/office/drawing/2014/main" id="{D5F11638-1166-4251-86A8-D66E175BE178}"/>
                      </a:ext>
                    </a:extLst>
                  </p:cNvPr>
                  <p:cNvPicPr/>
                  <p:nvPr/>
                </p:nvPicPr>
                <p:blipFill>
                  <a:blip r:embed="rId161"/>
                  <a:stretch>
                    <a:fillRect/>
                  </a:stretch>
                </p:blipFill>
                <p:spPr>
                  <a:xfrm>
                    <a:off x="5844214" y="3269457"/>
                    <a:ext cx="38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86" name="Encre 285">
                    <a:extLst>
                      <a:ext uri="{FF2B5EF4-FFF2-40B4-BE49-F238E27FC236}">
                        <a16:creationId xmlns:a16="http://schemas.microsoft.com/office/drawing/2014/main" id="{8959685D-1374-5434-6E0B-078C9C6F8B38}"/>
                      </a:ext>
                    </a:extLst>
                  </p14:cNvPr>
                  <p14:cNvContentPartPr/>
                  <p14:nvPr/>
                </p14:nvContentPartPr>
                <p14:xfrm>
                  <a:off x="5535334" y="3541257"/>
                  <a:ext cx="360" cy="360"/>
                </p14:xfrm>
              </p:contentPart>
            </mc:Choice>
            <mc:Fallback xmlns="">
              <p:pic>
                <p:nvPicPr>
                  <p:cNvPr id="286" name="Encre 285">
                    <a:extLst>
                      <a:ext uri="{FF2B5EF4-FFF2-40B4-BE49-F238E27FC236}">
                        <a16:creationId xmlns:a16="http://schemas.microsoft.com/office/drawing/2014/main" id="{8959685D-1374-5434-6E0B-078C9C6F8B38}"/>
                      </a:ext>
                    </a:extLst>
                  </p:cNvPr>
                  <p:cNvPicPr/>
                  <p:nvPr/>
                </p:nvPicPr>
                <p:blipFill>
                  <a:blip r:embed="rId67"/>
                  <a:stretch>
                    <a:fillRect/>
                  </a:stretch>
                </p:blipFill>
                <p:spPr>
                  <a:xfrm>
                    <a:off x="5531014" y="353693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90" name="Encre 289">
                    <a:extLst>
                      <a:ext uri="{FF2B5EF4-FFF2-40B4-BE49-F238E27FC236}">
                        <a16:creationId xmlns:a16="http://schemas.microsoft.com/office/drawing/2014/main" id="{EC9445C2-CFF2-E853-2FBA-E13B072BC1B1}"/>
                      </a:ext>
                    </a:extLst>
                  </p14:cNvPr>
                  <p14:cNvContentPartPr/>
                  <p14:nvPr/>
                </p14:nvContentPartPr>
                <p14:xfrm>
                  <a:off x="5763574" y="3496257"/>
                  <a:ext cx="40680" cy="43920"/>
                </p14:xfrm>
              </p:contentPart>
            </mc:Choice>
            <mc:Fallback xmlns="">
              <p:pic>
                <p:nvPicPr>
                  <p:cNvPr id="290" name="Encre 289">
                    <a:extLst>
                      <a:ext uri="{FF2B5EF4-FFF2-40B4-BE49-F238E27FC236}">
                        <a16:creationId xmlns:a16="http://schemas.microsoft.com/office/drawing/2014/main" id="{EC9445C2-CFF2-E853-2FBA-E13B072BC1B1}"/>
                      </a:ext>
                    </a:extLst>
                  </p:cNvPr>
                  <p:cNvPicPr/>
                  <p:nvPr/>
                </p:nvPicPr>
                <p:blipFill>
                  <a:blip r:embed="rId164"/>
                  <a:stretch>
                    <a:fillRect/>
                  </a:stretch>
                </p:blipFill>
                <p:spPr>
                  <a:xfrm>
                    <a:off x="5759254" y="3491937"/>
                    <a:ext cx="49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79" name="Encre 278">
                    <a:extLst>
                      <a:ext uri="{FF2B5EF4-FFF2-40B4-BE49-F238E27FC236}">
                        <a16:creationId xmlns:a16="http://schemas.microsoft.com/office/drawing/2014/main" id="{FB746F49-EE24-B0BF-6E8C-FFDD2D0A39E9}"/>
                      </a:ext>
                    </a:extLst>
                  </p14:cNvPr>
                  <p14:cNvContentPartPr/>
                  <p14:nvPr/>
                </p14:nvContentPartPr>
                <p14:xfrm>
                  <a:off x="5711734" y="3329937"/>
                  <a:ext cx="36000" cy="48240"/>
                </p14:xfrm>
              </p:contentPart>
            </mc:Choice>
            <mc:Fallback xmlns="">
              <p:pic>
                <p:nvPicPr>
                  <p:cNvPr id="279" name="Encre 278">
                    <a:extLst>
                      <a:ext uri="{FF2B5EF4-FFF2-40B4-BE49-F238E27FC236}">
                        <a16:creationId xmlns:a16="http://schemas.microsoft.com/office/drawing/2014/main" id="{FB746F49-EE24-B0BF-6E8C-FFDD2D0A39E9}"/>
                      </a:ext>
                    </a:extLst>
                  </p:cNvPr>
                  <p:cNvPicPr/>
                  <p:nvPr/>
                </p:nvPicPr>
                <p:blipFill>
                  <a:blip r:embed="rId166"/>
                  <a:stretch>
                    <a:fillRect/>
                  </a:stretch>
                </p:blipFill>
                <p:spPr>
                  <a:xfrm>
                    <a:off x="5707414" y="3325617"/>
                    <a:ext cx="44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80" name="Encre 279">
                    <a:extLst>
                      <a:ext uri="{FF2B5EF4-FFF2-40B4-BE49-F238E27FC236}">
                        <a16:creationId xmlns:a16="http://schemas.microsoft.com/office/drawing/2014/main" id="{FA8947F9-4FE9-9BC4-5143-E2A2B8CDAAE6}"/>
                      </a:ext>
                    </a:extLst>
                  </p14:cNvPr>
                  <p14:cNvContentPartPr/>
                  <p14:nvPr/>
                </p14:nvContentPartPr>
                <p14:xfrm>
                  <a:off x="5778694" y="3378177"/>
                  <a:ext cx="360" cy="360"/>
                </p14:xfrm>
              </p:contentPart>
            </mc:Choice>
            <mc:Fallback xmlns="">
              <p:pic>
                <p:nvPicPr>
                  <p:cNvPr id="280" name="Encre 279">
                    <a:extLst>
                      <a:ext uri="{FF2B5EF4-FFF2-40B4-BE49-F238E27FC236}">
                        <a16:creationId xmlns:a16="http://schemas.microsoft.com/office/drawing/2014/main" id="{FA8947F9-4FE9-9BC4-5143-E2A2B8CDAAE6}"/>
                      </a:ext>
                    </a:extLst>
                  </p:cNvPr>
                  <p:cNvPicPr/>
                  <p:nvPr/>
                </p:nvPicPr>
                <p:blipFill>
                  <a:blip r:embed="rId67"/>
                  <a:stretch>
                    <a:fillRect/>
                  </a:stretch>
                </p:blipFill>
                <p:spPr>
                  <a:xfrm>
                    <a:off x="5774374" y="337385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82" name="Encre 281">
                    <a:extLst>
                      <a:ext uri="{FF2B5EF4-FFF2-40B4-BE49-F238E27FC236}">
                        <a16:creationId xmlns:a16="http://schemas.microsoft.com/office/drawing/2014/main" id="{93F20EB5-CD1D-3F14-98E4-F3EBBD19ABCB}"/>
                      </a:ext>
                    </a:extLst>
                  </p14:cNvPr>
                  <p14:cNvContentPartPr/>
                  <p14:nvPr/>
                </p14:nvContentPartPr>
                <p14:xfrm>
                  <a:off x="5803894" y="3338217"/>
                  <a:ext cx="1080" cy="41040"/>
                </p14:xfrm>
              </p:contentPart>
            </mc:Choice>
            <mc:Fallback xmlns="">
              <p:pic>
                <p:nvPicPr>
                  <p:cNvPr id="282" name="Encre 281">
                    <a:extLst>
                      <a:ext uri="{FF2B5EF4-FFF2-40B4-BE49-F238E27FC236}">
                        <a16:creationId xmlns:a16="http://schemas.microsoft.com/office/drawing/2014/main" id="{93F20EB5-CD1D-3F14-98E4-F3EBBD19ABCB}"/>
                      </a:ext>
                    </a:extLst>
                  </p:cNvPr>
                  <p:cNvPicPr/>
                  <p:nvPr/>
                </p:nvPicPr>
                <p:blipFill>
                  <a:blip r:embed="rId169"/>
                  <a:stretch>
                    <a:fillRect/>
                  </a:stretch>
                </p:blipFill>
                <p:spPr>
                  <a:xfrm>
                    <a:off x="5799574" y="3333897"/>
                    <a:ext cx="9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87" name="Encre 286">
                    <a:extLst>
                      <a:ext uri="{FF2B5EF4-FFF2-40B4-BE49-F238E27FC236}">
                        <a16:creationId xmlns:a16="http://schemas.microsoft.com/office/drawing/2014/main" id="{BEF5C687-D6F4-DF89-8BEE-6916ACDADF55}"/>
                      </a:ext>
                    </a:extLst>
                  </p14:cNvPr>
                  <p14:cNvContentPartPr/>
                  <p14:nvPr/>
                </p14:nvContentPartPr>
                <p14:xfrm>
                  <a:off x="5642614" y="3481857"/>
                  <a:ext cx="2880" cy="50040"/>
                </p14:xfrm>
              </p:contentPart>
            </mc:Choice>
            <mc:Fallback xmlns="">
              <p:pic>
                <p:nvPicPr>
                  <p:cNvPr id="287" name="Encre 286">
                    <a:extLst>
                      <a:ext uri="{FF2B5EF4-FFF2-40B4-BE49-F238E27FC236}">
                        <a16:creationId xmlns:a16="http://schemas.microsoft.com/office/drawing/2014/main" id="{BEF5C687-D6F4-DF89-8BEE-6916ACDADF55}"/>
                      </a:ext>
                    </a:extLst>
                  </p:cNvPr>
                  <p:cNvPicPr/>
                  <p:nvPr/>
                </p:nvPicPr>
                <p:blipFill>
                  <a:blip r:embed="rId171"/>
                  <a:stretch>
                    <a:fillRect/>
                  </a:stretch>
                </p:blipFill>
                <p:spPr>
                  <a:xfrm>
                    <a:off x="5638294" y="3477537"/>
                    <a:ext cx="115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88" name="Encre 287">
                    <a:extLst>
                      <a:ext uri="{FF2B5EF4-FFF2-40B4-BE49-F238E27FC236}">
                        <a16:creationId xmlns:a16="http://schemas.microsoft.com/office/drawing/2014/main" id="{14D4FBBD-B816-844E-4F57-DF5D49B6F6FA}"/>
                      </a:ext>
                    </a:extLst>
                  </p14:cNvPr>
                  <p14:cNvContentPartPr/>
                  <p14:nvPr/>
                </p14:nvContentPartPr>
                <p14:xfrm>
                  <a:off x="5679334" y="3496617"/>
                  <a:ext cx="44640" cy="48600"/>
                </p14:xfrm>
              </p:contentPart>
            </mc:Choice>
            <mc:Fallback xmlns="">
              <p:pic>
                <p:nvPicPr>
                  <p:cNvPr id="288" name="Encre 287">
                    <a:extLst>
                      <a:ext uri="{FF2B5EF4-FFF2-40B4-BE49-F238E27FC236}">
                        <a16:creationId xmlns:a16="http://schemas.microsoft.com/office/drawing/2014/main" id="{14D4FBBD-B816-844E-4F57-DF5D49B6F6FA}"/>
                      </a:ext>
                    </a:extLst>
                  </p:cNvPr>
                  <p:cNvPicPr/>
                  <p:nvPr/>
                </p:nvPicPr>
                <p:blipFill>
                  <a:blip r:embed="rId173"/>
                  <a:stretch>
                    <a:fillRect/>
                  </a:stretch>
                </p:blipFill>
                <p:spPr>
                  <a:xfrm>
                    <a:off x="5675014" y="3492297"/>
                    <a:ext cx="53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98" name="Encre 297">
                    <a:extLst>
                      <a:ext uri="{FF2B5EF4-FFF2-40B4-BE49-F238E27FC236}">
                        <a16:creationId xmlns:a16="http://schemas.microsoft.com/office/drawing/2014/main" id="{BE062AD6-AF67-724B-7845-67DF7A657805}"/>
                      </a:ext>
                    </a:extLst>
                  </p14:cNvPr>
                  <p14:cNvContentPartPr/>
                  <p14:nvPr/>
                </p14:nvContentPartPr>
                <p14:xfrm>
                  <a:off x="5927014" y="3509217"/>
                  <a:ext cx="49320" cy="41760"/>
                </p14:xfrm>
              </p:contentPart>
            </mc:Choice>
            <mc:Fallback xmlns="">
              <p:pic>
                <p:nvPicPr>
                  <p:cNvPr id="298" name="Encre 297">
                    <a:extLst>
                      <a:ext uri="{FF2B5EF4-FFF2-40B4-BE49-F238E27FC236}">
                        <a16:creationId xmlns:a16="http://schemas.microsoft.com/office/drawing/2014/main" id="{BE062AD6-AF67-724B-7845-67DF7A657805}"/>
                      </a:ext>
                    </a:extLst>
                  </p:cNvPr>
                  <p:cNvPicPr/>
                  <p:nvPr/>
                </p:nvPicPr>
                <p:blipFill>
                  <a:blip r:embed="rId175"/>
                  <a:stretch>
                    <a:fillRect/>
                  </a:stretch>
                </p:blipFill>
                <p:spPr>
                  <a:xfrm>
                    <a:off x="5922694" y="3504897"/>
                    <a:ext cx="57960" cy="5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292" name="Encre 291">
                  <a:extLst>
                    <a:ext uri="{FF2B5EF4-FFF2-40B4-BE49-F238E27FC236}">
                      <a16:creationId xmlns:a16="http://schemas.microsoft.com/office/drawing/2014/main" id="{5AC70917-C861-78D4-C679-926D3CFAB96C}"/>
                    </a:ext>
                  </a:extLst>
                </p14:cNvPr>
                <p14:cNvContentPartPr/>
                <p14:nvPr/>
              </p14:nvContentPartPr>
              <p14:xfrm>
                <a:off x="5852134" y="3459177"/>
                <a:ext cx="6840" cy="77040"/>
              </p14:xfrm>
            </p:contentPart>
          </mc:Choice>
          <mc:Fallback xmlns="">
            <p:pic>
              <p:nvPicPr>
                <p:cNvPr id="292" name="Encre 291">
                  <a:extLst>
                    <a:ext uri="{FF2B5EF4-FFF2-40B4-BE49-F238E27FC236}">
                      <a16:creationId xmlns:a16="http://schemas.microsoft.com/office/drawing/2014/main" id="{5AC70917-C861-78D4-C679-926D3CFAB96C}"/>
                    </a:ext>
                  </a:extLst>
                </p:cNvPr>
                <p:cNvPicPr/>
                <p:nvPr/>
              </p:nvPicPr>
              <p:blipFill>
                <a:blip r:embed="rId177"/>
                <a:stretch>
                  <a:fillRect/>
                </a:stretch>
              </p:blipFill>
              <p:spPr>
                <a:xfrm>
                  <a:off x="5847814" y="3454857"/>
                  <a:ext cx="15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94" name="Encre 293">
                  <a:extLst>
                    <a:ext uri="{FF2B5EF4-FFF2-40B4-BE49-F238E27FC236}">
                      <a16:creationId xmlns:a16="http://schemas.microsoft.com/office/drawing/2014/main" id="{F40234E2-6433-1A8D-0052-780C0AF34D96}"/>
                    </a:ext>
                  </a:extLst>
                </p14:cNvPr>
                <p14:cNvContentPartPr/>
                <p14:nvPr/>
              </p14:nvContentPartPr>
              <p14:xfrm>
                <a:off x="5860054" y="3483657"/>
                <a:ext cx="31680" cy="40680"/>
              </p14:xfrm>
            </p:contentPart>
          </mc:Choice>
          <mc:Fallback xmlns="">
            <p:pic>
              <p:nvPicPr>
                <p:cNvPr id="294" name="Encre 293">
                  <a:extLst>
                    <a:ext uri="{FF2B5EF4-FFF2-40B4-BE49-F238E27FC236}">
                      <a16:creationId xmlns:a16="http://schemas.microsoft.com/office/drawing/2014/main" id="{F40234E2-6433-1A8D-0052-780C0AF34D96}"/>
                    </a:ext>
                  </a:extLst>
                </p:cNvPr>
                <p:cNvPicPr/>
                <p:nvPr/>
              </p:nvPicPr>
              <p:blipFill>
                <a:blip r:embed="rId179"/>
                <a:stretch>
                  <a:fillRect/>
                </a:stretch>
              </p:blipFill>
              <p:spPr>
                <a:xfrm>
                  <a:off x="5855734" y="3479337"/>
                  <a:ext cx="40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96" name="Encre 295">
                  <a:extLst>
                    <a:ext uri="{FF2B5EF4-FFF2-40B4-BE49-F238E27FC236}">
                      <a16:creationId xmlns:a16="http://schemas.microsoft.com/office/drawing/2014/main" id="{AC3E5161-7BF1-AC8B-0722-A00E4EAC6B08}"/>
                    </a:ext>
                  </a:extLst>
                </p14:cNvPr>
                <p14:cNvContentPartPr/>
                <p14:nvPr/>
              </p14:nvContentPartPr>
              <p14:xfrm>
                <a:off x="5877694" y="3514257"/>
                <a:ext cx="15840" cy="30960"/>
              </p14:xfrm>
            </p:contentPart>
          </mc:Choice>
          <mc:Fallback xmlns="">
            <p:pic>
              <p:nvPicPr>
                <p:cNvPr id="296" name="Encre 295">
                  <a:extLst>
                    <a:ext uri="{FF2B5EF4-FFF2-40B4-BE49-F238E27FC236}">
                      <a16:creationId xmlns:a16="http://schemas.microsoft.com/office/drawing/2014/main" id="{AC3E5161-7BF1-AC8B-0722-A00E4EAC6B08}"/>
                    </a:ext>
                  </a:extLst>
                </p:cNvPr>
                <p:cNvPicPr/>
                <p:nvPr/>
              </p:nvPicPr>
              <p:blipFill>
                <a:blip r:embed="rId181"/>
                <a:stretch>
                  <a:fillRect/>
                </a:stretch>
              </p:blipFill>
              <p:spPr>
                <a:xfrm>
                  <a:off x="5873374" y="3509937"/>
                  <a:ext cx="24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00" name="Encre 299">
                  <a:extLst>
                    <a:ext uri="{FF2B5EF4-FFF2-40B4-BE49-F238E27FC236}">
                      <a16:creationId xmlns:a16="http://schemas.microsoft.com/office/drawing/2014/main" id="{5DF621FC-AEA1-16B4-02E0-BF98B4AE89F9}"/>
                    </a:ext>
                  </a:extLst>
                </p14:cNvPr>
                <p14:cNvContentPartPr/>
                <p14:nvPr/>
              </p14:nvContentPartPr>
              <p14:xfrm>
                <a:off x="6033214" y="3549177"/>
                <a:ext cx="360" cy="360"/>
              </p14:xfrm>
            </p:contentPart>
          </mc:Choice>
          <mc:Fallback xmlns="">
            <p:pic>
              <p:nvPicPr>
                <p:cNvPr id="300" name="Encre 299">
                  <a:extLst>
                    <a:ext uri="{FF2B5EF4-FFF2-40B4-BE49-F238E27FC236}">
                      <a16:creationId xmlns:a16="http://schemas.microsoft.com/office/drawing/2014/main" id="{5DF621FC-AEA1-16B4-02E0-BF98B4AE89F9}"/>
                    </a:ext>
                  </a:extLst>
                </p:cNvPr>
                <p:cNvPicPr/>
                <p:nvPr/>
              </p:nvPicPr>
              <p:blipFill>
                <a:blip r:embed="rId67"/>
                <a:stretch>
                  <a:fillRect/>
                </a:stretch>
              </p:blipFill>
              <p:spPr>
                <a:xfrm>
                  <a:off x="6028894" y="3544857"/>
                  <a:ext cx="9000" cy="9000"/>
                </a:xfrm>
                <a:prstGeom prst="rect">
                  <a:avLst/>
                </a:prstGeom>
              </p:spPr>
            </p:pic>
          </mc:Fallback>
        </mc:AlternateContent>
      </p:grpSp>
      <p:grpSp>
        <p:nvGrpSpPr>
          <p:cNvPr id="378" name="Groupe 377">
            <a:extLst>
              <a:ext uri="{FF2B5EF4-FFF2-40B4-BE49-F238E27FC236}">
                <a16:creationId xmlns:a16="http://schemas.microsoft.com/office/drawing/2014/main" id="{83A92FDB-151E-BFF9-34D8-1244AFFFB155}"/>
              </a:ext>
            </a:extLst>
          </p:cNvPr>
          <p:cNvGrpSpPr/>
          <p:nvPr/>
        </p:nvGrpSpPr>
        <p:grpSpPr>
          <a:xfrm>
            <a:off x="6726987" y="4010236"/>
            <a:ext cx="1417926" cy="479495"/>
            <a:chOff x="5974174" y="3279897"/>
            <a:chExt cx="844200" cy="285480"/>
          </a:xfrm>
        </p:grpSpPr>
        <mc:AlternateContent xmlns:mc="http://schemas.openxmlformats.org/markup-compatibility/2006" xmlns:p14="http://schemas.microsoft.com/office/powerpoint/2010/main">
          <mc:Choice Requires="p14">
            <p:contentPart p14:bwMode="auto" r:id="rId183">
              <p14:nvContentPartPr>
                <p14:cNvPr id="302" name="Encre 301">
                  <a:extLst>
                    <a:ext uri="{FF2B5EF4-FFF2-40B4-BE49-F238E27FC236}">
                      <a16:creationId xmlns:a16="http://schemas.microsoft.com/office/drawing/2014/main" id="{311A2AE6-DFA5-CD42-1C80-91C6BD7CFE1D}"/>
                    </a:ext>
                  </a:extLst>
                </p14:cNvPr>
                <p14:cNvContentPartPr/>
                <p14:nvPr/>
              </p14:nvContentPartPr>
              <p14:xfrm>
                <a:off x="6093334" y="3493377"/>
                <a:ext cx="1800" cy="58680"/>
              </p14:xfrm>
            </p:contentPart>
          </mc:Choice>
          <mc:Fallback xmlns="">
            <p:pic>
              <p:nvPicPr>
                <p:cNvPr id="302" name="Encre 301">
                  <a:extLst>
                    <a:ext uri="{FF2B5EF4-FFF2-40B4-BE49-F238E27FC236}">
                      <a16:creationId xmlns:a16="http://schemas.microsoft.com/office/drawing/2014/main" id="{311A2AE6-DFA5-CD42-1C80-91C6BD7CFE1D}"/>
                    </a:ext>
                  </a:extLst>
                </p:cNvPr>
                <p:cNvPicPr/>
                <p:nvPr/>
              </p:nvPicPr>
              <p:blipFill>
                <a:blip r:embed="rId184"/>
                <a:stretch>
                  <a:fillRect/>
                </a:stretch>
              </p:blipFill>
              <p:spPr>
                <a:xfrm>
                  <a:off x="6089014" y="3489057"/>
                  <a:ext cx="10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03" name="Encre 302">
                  <a:extLst>
                    <a:ext uri="{FF2B5EF4-FFF2-40B4-BE49-F238E27FC236}">
                      <a16:creationId xmlns:a16="http://schemas.microsoft.com/office/drawing/2014/main" id="{09BBEBFC-298B-D3D5-D958-0CFAC6D3A0C0}"/>
                    </a:ext>
                  </a:extLst>
                </p14:cNvPr>
                <p14:cNvContentPartPr/>
                <p14:nvPr/>
              </p14:nvContentPartPr>
              <p14:xfrm>
                <a:off x="6136534" y="3492297"/>
                <a:ext cx="55800" cy="59040"/>
              </p14:xfrm>
            </p:contentPart>
          </mc:Choice>
          <mc:Fallback xmlns="">
            <p:pic>
              <p:nvPicPr>
                <p:cNvPr id="303" name="Encre 302">
                  <a:extLst>
                    <a:ext uri="{FF2B5EF4-FFF2-40B4-BE49-F238E27FC236}">
                      <a16:creationId xmlns:a16="http://schemas.microsoft.com/office/drawing/2014/main" id="{09BBEBFC-298B-D3D5-D958-0CFAC6D3A0C0}"/>
                    </a:ext>
                  </a:extLst>
                </p:cNvPr>
                <p:cNvPicPr/>
                <p:nvPr/>
              </p:nvPicPr>
              <p:blipFill>
                <a:blip r:embed="rId186"/>
                <a:stretch>
                  <a:fillRect/>
                </a:stretch>
              </p:blipFill>
              <p:spPr>
                <a:xfrm>
                  <a:off x="6132214" y="3487977"/>
                  <a:ext cx="64440" cy="67680"/>
                </a:xfrm>
                <a:prstGeom prst="rect">
                  <a:avLst/>
                </a:prstGeom>
              </p:spPr>
            </p:pic>
          </mc:Fallback>
        </mc:AlternateContent>
        <p:grpSp>
          <p:nvGrpSpPr>
            <p:cNvPr id="308" name="Groupe 307">
              <a:extLst>
                <a:ext uri="{FF2B5EF4-FFF2-40B4-BE49-F238E27FC236}">
                  <a16:creationId xmlns:a16="http://schemas.microsoft.com/office/drawing/2014/main" id="{D7BC3111-C8D7-BCE7-20CE-5F7ABEA4784A}"/>
                </a:ext>
              </a:extLst>
            </p:cNvPr>
            <p:cNvGrpSpPr/>
            <p:nvPr/>
          </p:nvGrpSpPr>
          <p:grpSpPr>
            <a:xfrm>
              <a:off x="6215014" y="3435777"/>
              <a:ext cx="188280" cy="129600"/>
              <a:chOff x="6475364" y="3492927"/>
              <a:chExt cx="188280" cy="129600"/>
            </a:xfrm>
          </p:grpSpPr>
          <mc:AlternateContent xmlns:mc="http://schemas.openxmlformats.org/markup-compatibility/2006" xmlns:p14="http://schemas.microsoft.com/office/powerpoint/2010/main">
            <mc:Choice Requires="p14">
              <p:contentPart p14:bwMode="auto" r:id="rId187">
                <p14:nvContentPartPr>
                  <p14:cNvPr id="304" name="Encre 303">
                    <a:extLst>
                      <a:ext uri="{FF2B5EF4-FFF2-40B4-BE49-F238E27FC236}">
                        <a16:creationId xmlns:a16="http://schemas.microsoft.com/office/drawing/2014/main" id="{EDF66FB4-14AB-10C6-8680-88F1518A4997}"/>
                      </a:ext>
                    </a:extLst>
                  </p14:cNvPr>
                  <p14:cNvContentPartPr/>
                  <p14:nvPr/>
                </p14:nvContentPartPr>
                <p14:xfrm>
                  <a:off x="6475364" y="3560967"/>
                  <a:ext cx="48600" cy="55800"/>
                </p14:xfrm>
              </p:contentPart>
            </mc:Choice>
            <mc:Fallback xmlns="">
              <p:pic>
                <p:nvPicPr>
                  <p:cNvPr id="304" name="Encre 303">
                    <a:extLst>
                      <a:ext uri="{FF2B5EF4-FFF2-40B4-BE49-F238E27FC236}">
                        <a16:creationId xmlns:a16="http://schemas.microsoft.com/office/drawing/2014/main" id="{EDF66FB4-14AB-10C6-8680-88F1518A4997}"/>
                      </a:ext>
                    </a:extLst>
                  </p:cNvPr>
                  <p:cNvPicPr/>
                  <p:nvPr/>
                </p:nvPicPr>
                <p:blipFill>
                  <a:blip r:embed="rId188"/>
                  <a:stretch>
                    <a:fillRect/>
                  </a:stretch>
                </p:blipFill>
                <p:spPr>
                  <a:xfrm>
                    <a:off x="6471044" y="3556647"/>
                    <a:ext cx="57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05" name="Encre 304">
                    <a:extLst>
                      <a:ext uri="{FF2B5EF4-FFF2-40B4-BE49-F238E27FC236}">
                        <a16:creationId xmlns:a16="http://schemas.microsoft.com/office/drawing/2014/main" id="{F9B87EF2-2265-CFF3-4A8B-5816B780D858}"/>
                      </a:ext>
                    </a:extLst>
                  </p14:cNvPr>
                  <p14:cNvContentPartPr/>
                  <p14:nvPr/>
                </p14:nvContentPartPr>
                <p14:xfrm>
                  <a:off x="6548084" y="3555207"/>
                  <a:ext cx="52920" cy="47520"/>
                </p14:xfrm>
              </p:contentPart>
            </mc:Choice>
            <mc:Fallback xmlns="">
              <p:pic>
                <p:nvPicPr>
                  <p:cNvPr id="305" name="Encre 304">
                    <a:extLst>
                      <a:ext uri="{FF2B5EF4-FFF2-40B4-BE49-F238E27FC236}">
                        <a16:creationId xmlns:a16="http://schemas.microsoft.com/office/drawing/2014/main" id="{F9B87EF2-2265-CFF3-4A8B-5816B780D858}"/>
                      </a:ext>
                    </a:extLst>
                  </p:cNvPr>
                  <p:cNvPicPr/>
                  <p:nvPr/>
                </p:nvPicPr>
                <p:blipFill>
                  <a:blip r:embed="rId190"/>
                  <a:stretch>
                    <a:fillRect/>
                  </a:stretch>
                </p:blipFill>
                <p:spPr>
                  <a:xfrm>
                    <a:off x="6543764" y="3550887"/>
                    <a:ext cx="61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07" name="Encre 306">
                    <a:extLst>
                      <a:ext uri="{FF2B5EF4-FFF2-40B4-BE49-F238E27FC236}">
                        <a16:creationId xmlns:a16="http://schemas.microsoft.com/office/drawing/2014/main" id="{2583E876-33C1-DAD2-7C65-08D181A66584}"/>
                      </a:ext>
                    </a:extLst>
                  </p14:cNvPr>
                  <p14:cNvContentPartPr/>
                  <p14:nvPr/>
                </p14:nvContentPartPr>
                <p14:xfrm>
                  <a:off x="6635924" y="3492927"/>
                  <a:ext cx="27720" cy="129600"/>
                </p14:xfrm>
              </p:contentPart>
            </mc:Choice>
            <mc:Fallback xmlns="">
              <p:pic>
                <p:nvPicPr>
                  <p:cNvPr id="307" name="Encre 306">
                    <a:extLst>
                      <a:ext uri="{FF2B5EF4-FFF2-40B4-BE49-F238E27FC236}">
                        <a16:creationId xmlns:a16="http://schemas.microsoft.com/office/drawing/2014/main" id="{2583E876-33C1-DAD2-7C65-08D181A66584}"/>
                      </a:ext>
                    </a:extLst>
                  </p:cNvPr>
                  <p:cNvPicPr/>
                  <p:nvPr/>
                </p:nvPicPr>
                <p:blipFill>
                  <a:blip r:embed="rId192"/>
                  <a:stretch>
                    <a:fillRect/>
                  </a:stretch>
                </p:blipFill>
                <p:spPr>
                  <a:xfrm>
                    <a:off x="6631604" y="3488607"/>
                    <a:ext cx="36360" cy="13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309" name="Encre 308">
                  <a:extLst>
                    <a:ext uri="{FF2B5EF4-FFF2-40B4-BE49-F238E27FC236}">
                      <a16:creationId xmlns:a16="http://schemas.microsoft.com/office/drawing/2014/main" id="{49579E96-D342-4A02-9701-138674BA5152}"/>
                    </a:ext>
                  </a:extLst>
                </p14:cNvPr>
                <p14:cNvContentPartPr/>
                <p14:nvPr/>
              </p14:nvContentPartPr>
              <p14:xfrm>
                <a:off x="5974174" y="3375657"/>
                <a:ext cx="5760" cy="4320"/>
              </p14:xfrm>
            </p:contentPart>
          </mc:Choice>
          <mc:Fallback xmlns="">
            <p:pic>
              <p:nvPicPr>
                <p:cNvPr id="309" name="Encre 308">
                  <a:extLst>
                    <a:ext uri="{FF2B5EF4-FFF2-40B4-BE49-F238E27FC236}">
                      <a16:creationId xmlns:a16="http://schemas.microsoft.com/office/drawing/2014/main" id="{49579E96-D342-4A02-9701-138674BA5152}"/>
                    </a:ext>
                  </a:extLst>
                </p:cNvPr>
                <p:cNvPicPr/>
                <p:nvPr/>
              </p:nvPicPr>
              <p:blipFill>
                <a:blip r:embed="rId194"/>
                <a:stretch>
                  <a:fillRect/>
                </a:stretch>
              </p:blipFill>
              <p:spPr>
                <a:xfrm>
                  <a:off x="5969854" y="3371337"/>
                  <a:ext cx="14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10" name="Encre 309">
                  <a:extLst>
                    <a:ext uri="{FF2B5EF4-FFF2-40B4-BE49-F238E27FC236}">
                      <a16:creationId xmlns:a16="http://schemas.microsoft.com/office/drawing/2014/main" id="{6662FEF1-9786-5E5B-9A7B-F4C7119F2494}"/>
                    </a:ext>
                  </a:extLst>
                </p14:cNvPr>
                <p14:cNvContentPartPr/>
                <p14:nvPr/>
              </p14:nvContentPartPr>
              <p14:xfrm>
                <a:off x="6052294" y="3279897"/>
                <a:ext cx="35280" cy="107280"/>
              </p14:xfrm>
            </p:contentPart>
          </mc:Choice>
          <mc:Fallback xmlns="">
            <p:pic>
              <p:nvPicPr>
                <p:cNvPr id="310" name="Encre 309">
                  <a:extLst>
                    <a:ext uri="{FF2B5EF4-FFF2-40B4-BE49-F238E27FC236}">
                      <a16:creationId xmlns:a16="http://schemas.microsoft.com/office/drawing/2014/main" id="{6662FEF1-9786-5E5B-9A7B-F4C7119F2494}"/>
                    </a:ext>
                  </a:extLst>
                </p:cNvPr>
                <p:cNvPicPr/>
                <p:nvPr/>
              </p:nvPicPr>
              <p:blipFill>
                <a:blip r:embed="rId196"/>
                <a:stretch>
                  <a:fillRect/>
                </a:stretch>
              </p:blipFill>
              <p:spPr>
                <a:xfrm>
                  <a:off x="6047974" y="3275577"/>
                  <a:ext cx="43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11" name="Encre 310">
                  <a:extLst>
                    <a:ext uri="{FF2B5EF4-FFF2-40B4-BE49-F238E27FC236}">
                      <a16:creationId xmlns:a16="http://schemas.microsoft.com/office/drawing/2014/main" id="{704D1517-21E6-43A4-5A3F-3274E1D397A7}"/>
                    </a:ext>
                  </a:extLst>
                </p14:cNvPr>
                <p14:cNvContentPartPr/>
                <p14:nvPr/>
              </p14:nvContentPartPr>
              <p14:xfrm>
                <a:off x="6127894" y="3351897"/>
                <a:ext cx="67680" cy="41400"/>
              </p14:xfrm>
            </p:contentPart>
          </mc:Choice>
          <mc:Fallback xmlns="">
            <p:pic>
              <p:nvPicPr>
                <p:cNvPr id="311" name="Encre 310">
                  <a:extLst>
                    <a:ext uri="{FF2B5EF4-FFF2-40B4-BE49-F238E27FC236}">
                      <a16:creationId xmlns:a16="http://schemas.microsoft.com/office/drawing/2014/main" id="{704D1517-21E6-43A4-5A3F-3274E1D397A7}"/>
                    </a:ext>
                  </a:extLst>
                </p:cNvPr>
                <p:cNvPicPr/>
                <p:nvPr/>
              </p:nvPicPr>
              <p:blipFill>
                <a:blip r:embed="rId198"/>
                <a:stretch>
                  <a:fillRect/>
                </a:stretch>
              </p:blipFill>
              <p:spPr>
                <a:xfrm>
                  <a:off x="6123574" y="3347577"/>
                  <a:ext cx="76320" cy="50040"/>
                </a:xfrm>
                <a:prstGeom prst="rect">
                  <a:avLst/>
                </a:prstGeom>
              </p:spPr>
            </p:pic>
          </mc:Fallback>
        </mc:AlternateContent>
        <p:grpSp>
          <p:nvGrpSpPr>
            <p:cNvPr id="326" name="Groupe 325">
              <a:extLst>
                <a:ext uri="{FF2B5EF4-FFF2-40B4-BE49-F238E27FC236}">
                  <a16:creationId xmlns:a16="http://schemas.microsoft.com/office/drawing/2014/main" id="{5BCFF25F-D070-5509-C011-1DF68BE95FB7}"/>
                </a:ext>
              </a:extLst>
            </p:cNvPr>
            <p:cNvGrpSpPr/>
            <p:nvPr/>
          </p:nvGrpSpPr>
          <p:grpSpPr>
            <a:xfrm>
              <a:off x="6230134" y="3307257"/>
              <a:ext cx="536040" cy="79560"/>
              <a:chOff x="6490484" y="3364407"/>
              <a:chExt cx="536040" cy="79560"/>
            </a:xfrm>
          </p:grpSpPr>
          <mc:AlternateContent xmlns:mc="http://schemas.openxmlformats.org/markup-compatibility/2006" xmlns:p14="http://schemas.microsoft.com/office/powerpoint/2010/main">
            <mc:Choice Requires="p14">
              <p:contentPart p14:bwMode="auto" r:id="rId199">
                <p14:nvContentPartPr>
                  <p14:cNvPr id="312" name="Encre 311">
                    <a:extLst>
                      <a:ext uri="{FF2B5EF4-FFF2-40B4-BE49-F238E27FC236}">
                        <a16:creationId xmlns:a16="http://schemas.microsoft.com/office/drawing/2014/main" id="{1DAA3A9C-3D16-DEDD-0B0D-5C83855E89C6}"/>
                      </a:ext>
                    </a:extLst>
                  </p14:cNvPr>
                  <p14:cNvContentPartPr/>
                  <p14:nvPr/>
                </p14:nvContentPartPr>
                <p14:xfrm>
                  <a:off x="6490844" y="3406167"/>
                  <a:ext cx="51480" cy="3960"/>
                </p14:xfrm>
              </p:contentPart>
            </mc:Choice>
            <mc:Fallback xmlns="">
              <p:pic>
                <p:nvPicPr>
                  <p:cNvPr id="312" name="Encre 311">
                    <a:extLst>
                      <a:ext uri="{FF2B5EF4-FFF2-40B4-BE49-F238E27FC236}">
                        <a16:creationId xmlns:a16="http://schemas.microsoft.com/office/drawing/2014/main" id="{1DAA3A9C-3D16-DEDD-0B0D-5C83855E89C6}"/>
                      </a:ext>
                    </a:extLst>
                  </p:cNvPr>
                  <p:cNvPicPr/>
                  <p:nvPr/>
                </p:nvPicPr>
                <p:blipFill>
                  <a:blip r:embed="rId200"/>
                  <a:stretch>
                    <a:fillRect/>
                  </a:stretch>
                </p:blipFill>
                <p:spPr>
                  <a:xfrm>
                    <a:off x="6486524" y="3401847"/>
                    <a:ext cx="60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13" name="Encre 312">
                    <a:extLst>
                      <a:ext uri="{FF2B5EF4-FFF2-40B4-BE49-F238E27FC236}">
                        <a16:creationId xmlns:a16="http://schemas.microsoft.com/office/drawing/2014/main" id="{76439D87-EA01-6E2B-D82B-9CE86EDDC3DD}"/>
                      </a:ext>
                    </a:extLst>
                  </p14:cNvPr>
                  <p14:cNvContentPartPr/>
                  <p14:nvPr/>
                </p14:nvContentPartPr>
                <p14:xfrm>
                  <a:off x="6490484" y="3442167"/>
                  <a:ext cx="38880" cy="1800"/>
                </p14:xfrm>
              </p:contentPart>
            </mc:Choice>
            <mc:Fallback xmlns="">
              <p:pic>
                <p:nvPicPr>
                  <p:cNvPr id="313" name="Encre 312">
                    <a:extLst>
                      <a:ext uri="{FF2B5EF4-FFF2-40B4-BE49-F238E27FC236}">
                        <a16:creationId xmlns:a16="http://schemas.microsoft.com/office/drawing/2014/main" id="{76439D87-EA01-6E2B-D82B-9CE86EDDC3DD}"/>
                      </a:ext>
                    </a:extLst>
                  </p:cNvPr>
                  <p:cNvPicPr/>
                  <p:nvPr/>
                </p:nvPicPr>
                <p:blipFill>
                  <a:blip r:embed="rId202"/>
                  <a:stretch>
                    <a:fillRect/>
                  </a:stretch>
                </p:blipFill>
                <p:spPr>
                  <a:xfrm>
                    <a:off x="6486164" y="3437847"/>
                    <a:ext cx="47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15" name="Encre 314">
                    <a:extLst>
                      <a:ext uri="{FF2B5EF4-FFF2-40B4-BE49-F238E27FC236}">
                        <a16:creationId xmlns:a16="http://schemas.microsoft.com/office/drawing/2014/main" id="{5389A0A3-313D-0F2F-D1F2-681E95A302F4}"/>
                      </a:ext>
                    </a:extLst>
                  </p14:cNvPr>
                  <p14:cNvContentPartPr/>
                  <p14:nvPr/>
                </p14:nvContentPartPr>
                <p14:xfrm>
                  <a:off x="6558524" y="3364407"/>
                  <a:ext cx="2160" cy="75240"/>
                </p14:xfrm>
              </p:contentPart>
            </mc:Choice>
            <mc:Fallback xmlns="">
              <p:pic>
                <p:nvPicPr>
                  <p:cNvPr id="315" name="Encre 314">
                    <a:extLst>
                      <a:ext uri="{FF2B5EF4-FFF2-40B4-BE49-F238E27FC236}">
                        <a16:creationId xmlns:a16="http://schemas.microsoft.com/office/drawing/2014/main" id="{5389A0A3-313D-0F2F-D1F2-681E95A302F4}"/>
                      </a:ext>
                    </a:extLst>
                  </p:cNvPr>
                  <p:cNvPicPr/>
                  <p:nvPr/>
                </p:nvPicPr>
                <p:blipFill>
                  <a:blip r:embed="rId204"/>
                  <a:stretch>
                    <a:fillRect/>
                  </a:stretch>
                </p:blipFill>
                <p:spPr>
                  <a:xfrm>
                    <a:off x="6554204" y="3360087"/>
                    <a:ext cx="10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17" name="Encre 316">
                    <a:extLst>
                      <a:ext uri="{FF2B5EF4-FFF2-40B4-BE49-F238E27FC236}">
                        <a16:creationId xmlns:a16="http://schemas.microsoft.com/office/drawing/2014/main" id="{F7A47E73-1363-43C3-9593-B2324B447216}"/>
                      </a:ext>
                    </a:extLst>
                  </p14:cNvPr>
                  <p14:cNvContentPartPr/>
                  <p14:nvPr/>
                </p14:nvContentPartPr>
                <p14:xfrm>
                  <a:off x="6600644" y="3385647"/>
                  <a:ext cx="38160" cy="50400"/>
                </p14:xfrm>
              </p:contentPart>
            </mc:Choice>
            <mc:Fallback xmlns="">
              <p:pic>
                <p:nvPicPr>
                  <p:cNvPr id="317" name="Encre 316">
                    <a:extLst>
                      <a:ext uri="{FF2B5EF4-FFF2-40B4-BE49-F238E27FC236}">
                        <a16:creationId xmlns:a16="http://schemas.microsoft.com/office/drawing/2014/main" id="{F7A47E73-1363-43C3-9593-B2324B447216}"/>
                      </a:ext>
                    </a:extLst>
                  </p:cNvPr>
                  <p:cNvPicPr/>
                  <p:nvPr/>
                </p:nvPicPr>
                <p:blipFill>
                  <a:blip r:embed="rId206"/>
                  <a:stretch>
                    <a:fillRect/>
                  </a:stretch>
                </p:blipFill>
                <p:spPr>
                  <a:xfrm>
                    <a:off x="6596324" y="3381327"/>
                    <a:ext cx="46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19" name="Encre 318">
                    <a:extLst>
                      <a:ext uri="{FF2B5EF4-FFF2-40B4-BE49-F238E27FC236}">
                        <a16:creationId xmlns:a16="http://schemas.microsoft.com/office/drawing/2014/main" id="{785D2ADC-2E2A-62BB-5AF0-5551B80FC3CB}"/>
                      </a:ext>
                    </a:extLst>
                  </p14:cNvPr>
                  <p14:cNvContentPartPr/>
                  <p14:nvPr/>
                </p14:nvContentPartPr>
                <p14:xfrm>
                  <a:off x="6682724" y="3387447"/>
                  <a:ext cx="62640" cy="47880"/>
                </p14:xfrm>
              </p:contentPart>
            </mc:Choice>
            <mc:Fallback xmlns="">
              <p:pic>
                <p:nvPicPr>
                  <p:cNvPr id="319" name="Encre 318">
                    <a:extLst>
                      <a:ext uri="{FF2B5EF4-FFF2-40B4-BE49-F238E27FC236}">
                        <a16:creationId xmlns:a16="http://schemas.microsoft.com/office/drawing/2014/main" id="{785D2ADC-2E2A-62BB-5AF0-5551B80FC3CB}"/>
                      </a:ext>
                    </a:extLst>
                  </p:cNvPr>
                  <p:cNvPicPr/>
                  <p:nvPr/>
                </p:nvPicPr>
                <p:blipFill>
                  <a:blip r:embed="rId208"/>
                  <a:stretch>
                    <a:fillRect/>
                  </a:stretch>
                </p:blipFill>
                <p:spPr>
                  <a:xfrm>
                    <a:off x="6678404" y="3383127"/>
                    <a:ext cx="71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21" name="Encre 320">
                    <a:extLst>
                      <a:ext uri="{FF2B5EF4-FFF2-40B4-BE49-F238E27FC236}">
                        <a16:creationId xmlns:a16="http://schemas.microsoft.com/office/drawing/2014/main" id="{C3C8DBA5-AE05-99C8-6E38-79FE30A1ABB6}"/>
                      </a:ext>
                    </a:extLst>
                  </p14:cNvPr>
                  <p14:cNvContentPartPr/>
                  <p14:nvPr/>
                </p14:nvContentPartPr>
                <p14:xfrm>
                  <a:off x="6779204" y="3383127"/>
                  <a:ext cx="53280" cy="47520"/>
                </p14:xfrm>
              </p:contentPart>
            </mc:Choice>
            <mc:Fallback xmlns="">
              <p:pic>
                <p:nvPicPr>
                  <p:cNvPr id="321" name="Encre 320">
                    <a:extLst>
                      <a:ext uri="{FF2B5EF4-FFF2-40B4-BE49-F238E27FC236}">
                        <a16:creationId xmlns:a16="http://schemas.microsoft.com/office/drawing/2014/main" id="{C3C8DBA5-AE05-99C8-6E38-79FE30A1ABB6}"/>
                      </a:ext>
                    </a:extLst>
                  </p:cNvPr>
                  <p:cNvPicPr/>
                  <p:nvPr/>
                </p:nvPicPr>
                <p:blipFill>
                  <a:blip r:embed="rId210"/>
                  <a:stretch>
                    <a:fillRect/>
                  </a:stretch>
                </p:blipFill>
                <p:spPr>
                  <a:xfrm>
                    <a:off x="6774884" y="3378807"/>
                    <a:ext cx="61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23" name="Encre 322">
                    <a:extLst>
                      <a:ext uri="{FF2B5EF4-FFF2-40B4-BE49-F238E27FC236}">
                        <a16:creationId xmlns:a16="http://schemas.microsoft.com/office/drawing/2014/main" id="{116C9539-F521-AAC2-20CE-97A698F350C9}"/>
                      </a:ext>
                    </a:extLst>
                  </p14:cNvPr>
                  <p14:cNvContentPartPr/>
                  <p14:nvPr/>
                </p14:nvContentPartPr>
                <p14:xfrm>
                  <a:off x="6856244" y="3390687"/>
                  <a:ext cx="54720" cy="41040"/>
                </p14:xfrm>
              </p:contentPart>
            </mc:Choice>
            <mc:Fallback xmlns="">
              <p:pic>
                <p:nvPicPr>
                  <p:cNvPr id="323" name="Encre 322">
                    <a:extLst>
                      <a:ext uri="{FF2B5EF4-FFF2-40B4-BE49-F238E27FC236}">
                        <a16:creationId xmlns:a16="http://schemas.microsoft.com/office/drawing/2014/main" id="{116C9539-F521-AAC2-20CE-97A698F350C9}"/>
                      </a:ext>
                    </a:extLst>
                  </p:cNvPr>
                  <p:cNvPicPr/>
                  <p:nvPr/>
                </p:nvPicPr>
                <p:blipFill>
                  <a:blip r:embed="rId212"/>
                  <a:stretch>
                    <a:fillRect/>
                  </a:stretch>
                </p:blipFill>
                <p:spPr>
                  <a:xfrm>
                    <a:off x="6851924" y="3386367"/>
                    <a:ext cx="63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25" name="Encre 324">
                    <a:extLst>
                      <a:ext uri="{FF2B5EF4-FFF2-40B4-BE49-F238E27FC236}">
                        <a16:creationId xmlns:a16="http://schemas.microsoft.com/office/drawing/2014/main" id="{02AB3606-7102-04D2-77A1-7FC1821DE974}"/>
                      </a:ext>
                    </a:extLst>
                  </p14:cNvPr>
                  <p14:cNvContentPartPr/>
                  <p14:nvPr/>
                </p14:nvContentPartPr>
                <p14:xfrm>
                  <a:off x="6954884" y="3385647"/>
                  <a:ext cx="71640" cy="51120"/>
                </p14:xfrm>
              </p:contentPart>
            </mc:Choice>
            <mc:Fallback xmlns="">
              <p:pic>
                <p:nvPicPr>
                  <p:cNvPr id="325" name="Encre 324">
                    <a:extLst>
                      <a:ext uri="{FF2B5EF4-FFF2-40B4-BE49-F238E27FC236}">
                        <a16:creationId xmlns:a16="http://schemas.microsoft.com/office/drawing/2014/main" id="{02AB3606-7102-04D2-77A1-7FC1821DE974}"/>
                      </a:ext>
                    </a:extLst>
                  </p:cNvPr>
                  <p:cNvPicPr/>
                  <p:nvPr/>
                </p:nvPicPr>
                <p:blipFill>
                  <a:blip r:embed="rId214"/>
                  <a:stretch>
                    <a:fillRect/>
                  </a:stretch>
                </p:blipFill>
                <p:spPr>
                  <a:xfrm>
                    <a:off x="6950564" y="3381327"/>
                    <a:ext cx="8028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327" name="Encre 326">
                  <a:extLst>
                    <a:ext uri="{FF2B5EF4-FFF2-40B4-BE49-F238E27FC236}">
                      <a16:creationId xmlns:a16="http://schemas.microsoft.com/office/drawing/2014/main" id="{65C3FED1-2CA3-9991-553E-8B321A3A2C05}"/>
                    </a:ext>
                  </a:extLst>
                </p14:cNvPr>
                <p14:cNvContentPartPr/>
                <p14:nvPr/>
              </p14:nvContentPartPr>
              <p14:xfrm>
                <a:off x="6778774" y="3289977"/>
                <a:ext cx="39600" cy="33840"/>
              </p14:xfrm>
            </p:contentPart>
          </mc:Choice>
          <mc:Fallback xmlns="">
            <p:pic>
              <p:nvPicPr>
                <p:cNvPr id="327" name="Encre 326">
                  <a:extLst>
                    <a:ext uri="{FF2B5EF4-FFF2-40B4-BE49-F238E27FC236}">
                      <a16:creationId xmlns:a16="http://schemas.microsoft.com/office/drawing/2014/main" id="{65C3FED1-2CA3-9991-553E-8B321A3A2C05}"/>
                    </a:ext>
                  </a:extLst>
                </p:cNvPr>
                <p:cNvPicPr/>
                <p:nvPr/>
              </p:nvPicPr>
              <p:blipFill>
                <a:blip r:embed="rId216"/>
                <a:stretch>
                  <a:fillRect/>
                </a:stretch>
              </p:blipFill>
              <p:spPr>
                <a:xfrm>
                  <a:off x="6774454" y="3285657"/>
                  <a:ext cx="482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28" name="Encre 327">
                  <a:extLst>
                    <a:ext uri="{FF2B5EF4-FFF2-40B4-BE49-F238E27FC236}">
                      <a16:creationId xmlns:a16="http://schemas.microsoft.com/office/drawing/2014/main" id="{B9D83F8E-9636-9011-CB96-5E030BAAD682}"/>
                    </a:ext>
                  </a:extLst>
                </p14:cNvPr>
                <p14:cNvContentPartPr/>
                <p14:nvPr/>
              </p14:nvContentPartPr>
              <p14:xfrm>
                <a:off x="6519934" y="3547017"/>
                <a:ext cx="360" cy="360"/>
              </p14:xfrm>
            </p:contentPart>
          </mc:Choice>
          <mc:Fallback xmlns="">
            <p:pic>
              <p:nvPicPr>
                <p:cNvPr id="328" name="Encre 327">
                  <a:extLst>
                    <a:ext uri="{FF2B5EF4-FFF2-40B4-BE49-F238E27FC236}">
                      <a16:creationId xmlns:a16="http://schemas.microsoft.com/office/drawing/2014/main" id="{B9D83F8E-9636-9011-CB96-5E030BAAD682}"/>
                    </a:ext>
                  </a:extLst>
                </p:cNvPr>
                <p:cNvPicPr/>
                <p:nvPr/>
              </p:nvPicPr>
              <p:blipFill>
                <a:blip r:embed="rId67"/>
                <a:stretch>
                  <a:fillRect/>
                </a:stretch>
              </p:blipFill>
              <p:spPr>
                <a:xfrm>
                  <a:off x="6515614" y="3542697"/>
                  <a:ext cx="9000" cy="9000"/>
                </a:xfrm>
                <a:prstGeom prst="rect">
                  <a:avLst/>
                </a:prstGeom>
              </p:spPr>
            </p:pic>
          </mc:Fallback>
        </mc:AlternateContent>
      </p:grpSp>
      <p:grpSp>
        <p:nvGrpSpPr>
          <p:cNvPr id="379" name="Groupe 378">
            <a:extLst>
              <a:ext uri="{FF2B5EF4-FFF2-40B4-BE49-F238E27FC236}">
                <a16:creationId xmlns:a16="http://schemas.microsoft.com/office/drawing/2014/main" id="{044AED9F-53AC-0BEF-D47C-CE1467183E99}"/>
              </a:ext>
            </a:extLst>
          </p:cNvPr>
          <p:cNvGrpSpPr/>
          <p:nvPr/>
        </p:nvGrpSpPr>
        <p:grpSpPr>
          <a:xfrm>
            <a:off x="7850011" y="4346682"/>
            <a:ext cx="489562" cy="106447"/>
            <a:chOff x="6615334" y="3482217"/>
            <a:chExt cx="375840" cy="81720"/>
          </a:xfrm>
        </p:grpSpPr>
        <mc:AlternateContent xmlns:mc="http://schemas.openxmlformats.org/markup-compatibility/2006" xmlns:p14="http://schemas.microsoft.com/office/powerpoint/2010/main">
          <mc:Choice Requires="p14">
            <p:contentPart p14:bwMode="auto" r:id="rId218">
              <p14:nvContentPartPr>
                <p14:cNvPr id="329" name="Encre 328">
                  <a:extLst>
                    <a:ext uri="{FF2B5EF4-FFF2-40B4-BE49-F238E27FC236}">
                      <a16:creationId xmlns:a16="http://schemas.microsoft.com/office/drawing/2014/main" id="{CCA23099-EA24-867A-5C43-068605546600}"/>
                    </a:ext>
                  </a:extLst>
                </p14:cNvPr>
                <p14:cNvContentPartPr/>
                <p14:nvPr/>
              </p14:nvContentPartPr>
              <p14:xfrm>
                <a:off x="6615334" y="3482217"/>
                <a:ext cx="2520" cy="63360"/>
              </p14:xfrm>
            </p:contentPart>
          </mc:Choice>
          <mc:Fallback xmlns="">
            <p:pic>
              <p:nvPicPr>
                <p:cNvPr id="329" name="Encre 328">
                  <a:extLst>
                    <a:ext uri="{FF2B5EF4-FFF2-40B4-BE49-F238E27FC236}">
                      <a16:creationId xmlns:a16="http://schemas.microsoft.com/office/drawing/2014/main" id="{CCA23099-EA24-867A-5C43-068605546600}"/>
                    </a:ext>
                  </a:extLst>
                </p:cNvPr>
                <p:cNvPicPr/>
                <p:nvPr/>
              </p:nvPicPr>
              <p:blipFill>
                <a:blip r:embed="rId219"/>
                <a:stretch>
                  <a:fillRect/>
                </a:stretch>
              </p:blipFill>
              <p:spPr>
                <a:xfrm>
                  <a:off x="6611014" y="3477897"/>
                  <a:ext cx="11160" cy="72000"/>
                </a:xfrm>
                <a:prstGeom prst="rect">
                  <a:avLst/>
                </a:prstGeom>
              </p:spPr>
            </p:pic>
          </mc:Fallback>
        </mc:AlternateContent>
        <p:grpSp>
          <p:nvGrpSpPr>
            <p:cNvPr id="332" name="Groupe 331">
              <a:extLst>
                <a:ext uri="{FF2B5EF4-FFF2-40B4-BE49-F238E27FC236}">
                  <a16:creationId xmlns:a16="http://schemas.microsoft.com/office/drawing/2014/main" id="{A2A96A0E-EDA1-2BDF-B5CF-08EA969F297D}"/>
                </a:ext>
              </a:extLst>
            </p:cNvPr>
            <p:cNvGrpSpPr/>
            <p:nvPr/>
          </p:nvGrpSpPr>
          <p:grpSpPr>
            <a:xfrm>
              <a:off x="6647374" y="3497337"/>
              <a:ext cx="169560" cy="66600"/>
              <a:chOff x="6907724" y="3554487"/>
              <a:chExt cx="169560" cy="66600"/>
            </a:xfrm>
          </p:grpSpPr>
          <mc:AlternateContent xmlns:mc="http://schemas.openxmlformats.org/markup-compatibility/2006" xmlns:p14="http://schemas.microsoft.com/office/powerpoint/2010/main">
            <mc:Choice Requires="p14">
              <p:contentPart p14:bwMode="auto" r:id="rId220">
                <p14:nvContentPartPr>
                  <p14:cNvPr id="330" name="Encre 329">
                    <a:extLst>
                      <a:ext uri="{FF2B5EF4-FFF2-40B4-BE49-F238E27FC236}">
                        <a16:creationId xmlns:a16="http://schemas.microsoft.com/office/drawing/2014/main" id="{7F7CD8D2-CEE0-EB34-9B11-E98FA55768BD}"/>
                      </a:ext>
                    </a:extLst>
                  </p14:cNvPr>
                  <p14:cNvContentPartPr/>
                  <p14:nvPr/>
                </p14:nvContentPartPr>
                <p14:xfrm>
                  <a:off x="6907724" y="3554487"/>
                  <a:ext cx="65160" cy="55440"/>
                </p14:xfrm>
              </p:contentPart>
            </mc:Choice>
            <mc:Fallback xmlns="">
              <p:pic>
                <p:nvPicPr>
                  <p:cNvPr id="330" name="Encre 329">
                    <a:extLst>
                      <a:ext uri="{FF2B5EF4-FFF2-40B4-BE49-F238E27FC236}">
                        <a16:creationId xmlns:a16="http://schemas.microsoft.com/office/drawing/2014/main" id="{7F7CD8D2-CEE0-EB34-9B11-E98FA55768BD}"/>
                      </a:ext>
                    </a:extLst>
                  </p:cNvPr>
                  <p:cNvPicPr/>
                  <p:nvPr/>
                </p:nvPicPr>
                <p:blipFill>
                  <a:blip r:embed="rId221"/>
                  <a:stretch>
                    <a:fillRect/>
                  </a:stretch>
                </p:blipFill>
                <p:spPr>
                  <a:xfrm>
                    <a:off x="6903404" y="3550167"/>
                    <a:ext cx="73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31" name="Encre 330">
                    <a:extLst>
                      <a:ext uri="{FF2B5EF4-FFF2-40B4-BE49-F238E27FC236}">
                        <a16:creationId xmlns:a16="http://schemas.microsoft.com/office/drawing/2014/main" id="{B0D71785-355D-3205-891D-F79458885484}"/>
                      </a:ext>
                    </a:extLst>
                  </p14:cNvPr>
                  <p14:cNvContentPartPr/>
                  <p14:nvPr/>
                </p14:nvContentPartPr>
                <p14:xfrm>
                  <a:off x="6997724" y="3557007"/>
                  <a:ext cx="79560" cy="64080"/>
                </p14:xfrm>
              </p:contentPart>
            </mc:Choice>
            <mc:Fallback xmlns="">
              <p:pic>
                <p:nvPicPr>
                  <p:cNvPr id="331" name="Encre 330">
                    <a:extLst>
                      <a:ext uri="{FF2B5EF4-FFF2-40B4-BE49-F238E27FC236}">
                        <a16:creationId xmlns:a16="http://schemas.microsoft.com/office/drawing/2014/main" id="{B0D71785-355D-3205-891D-F79458885484}"/>
                      </a:ext>
                    </a:extLst>
                  </p:cNvPr>
                  <p:cNvPicPr/>
                  <p:nvPr/>
                </p:nvPicPr>
                <p:blipFill>
                  <a:blip r:embed="rId223"/>
                  <a:stretch>
                    <a:fillRect/>
                  </a:stretch>
                </p:blipFill>
                <p:spPr>
                  <a:xfrm>
                    <a:off x="6993404" y="3552687"/>
                    <a:ext cx="88200" cy="7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333" name="Encre 332">
                  <a:extLst>
                    <a:ext uri="{FF2B5EF4-FFF2-40B4-BE49-F238E27FC236}">
                      <a16:creationId xmlns:a16="http://schemas.microsoft.com/office/drawing/2014/main" id="{6323C813-10A6-6427-FCBD-1E02C80AF879}"/>
                    </a:ext>
                  </a:extLst>
                </p14:cNvPr>
                <p14:cNvContentPartPr/>
                <p14:nvPr/>
              </p14:nvContentPartPr>
              <p14:xfrm>
                <a:off x="6881014" y="3503457"/>
                <a:ext cx="110160" cy="58680"/>
              </p14:xfrm>
            </p:contentPart>
          </mc:Choice>
          <mc:Fallback xmlns="">
            <p:pic>
              <p:nvPicPr>
                <p:cNvPr id="333" name="Encre 332">
                  <a:extLst>
                    <a:ext uri="{FF2B5EF4-FFF2-40B4-BE49-F238E27FC236}">
                      <a16:creationId xmlns:a16="http://schemas.microsoft.com/office/drawing/2014/main" id="{6323C813-10A6-6427-FCBD-1E02C80AF879}"/>
                    </a:ext>
                  </a:extLst>
                </p:cNvPr>
                <p:cNvPicPr/>
                <p:nvPr/>
              </p:nvPicPr>
              <p:blipFill>
                <a:blip r:embed="rId225"/>
                <a:stretch>
                  <a:fillRect/>
                </a:stretch>
              </p:blipFill>
              <p:spPr>
                <a:xfrm>
                  <a:off x="6876694" y="3499137"/>
                  <a:ext cx="118800" cy="67320"/>
                </a:xfrm>
                <a:prstGeom prst="rect">
                  <a:avLst/>
                </a:prstGeom>
              </p:spPr>
            </p:pic>
          </mc:Fallback>
        </mc:AlternateContent>
      </p:grpSp>
      <p:grpSp>
        <p:nvGrpSpPr>
          <p:cNvPr id="380" name="Groupe 379">
            <a:extLst>
              <a:ext uri="{FF2B5EF4-FFF2-40B4-BE49-F238E27FC236}">
                <a16:creationId xmlns:a16="http://schemas.microsoft.com/office/drawing/2014/main" id="{2BB34A1C-6114-2649-AD6D-12450A9114C2}"/>
              </a:ext>
            </a:extLst>
          </p:cNvPr>
          <p:cNvGrpSpPr/>
          <p:nvPr/>
        </p:nvGrpSpPr>
        <p:grpSpPr>
          <a:xfrm>
            <a:off x="8152053" y="3954544"/>
            <a:ext cx="483916" cy="244188"/>
            <a:chOff x="6855094" y="3243177"/>
            <a:chExt cx="312480" cy="157680"/>
          </a:xfrm>
        </p:grpSpPr>
        <mc:AlternateContent xmlns:mc="http://schemas.openxmlformats.org/markup-compatibility/2006" xmlns:p14="http://schemas.microsoft.com/office/powerpoint/2010/main">
          <mc:Choice Requires="p14">
            <p:contentPart p14:bwMode="auto" r:id="rId226">
              <p14:nvContentPartPr>
                <p14:cNvPr id="334" name="Encre 333">
                  <a:extLst>
                    <a:ext uri="{FF2B5EF4-FFF2-40B4-BE49-F238E27FC236}">
                      <a16:creationId xmlns:a16="http://schemas.microsoft.com/office/drawing/2014/main" id="{F4E95D41-F1EB-414C-0354-B2599D172E9A}"/>
                    </a:ext>
                  </a:extLst>
                </p14:cNvPr>
                <p14:cNvContentPartPr/>
                <p14:nvPr/>
              </p14:nvContentPartPr>
              <p14:xfrm>
                <a:off x="6855094" y="3374577"/>
                <a:ext cx="360" cy="360"/>
              </p14:xfrm>
            </p:contentPart>
          </mc:Choice>
          <mc:Fallback xmlns="">
            <p:pic>
              <p:nvPicPr>
                <p:cNvPr id="334" name="Encre 333">
                  <a:extLst>
                    <a:ext uri="{FF2B5EF4-FFF2-40B4-BE49-F238E27FC236}">
                      <a16:creationId xmlns:a16="http://schemas.microsoft.com/office/drawing/2014/main" id="{F4E95D41-F1EB-414C-0354-B2599D172E9A}"/>
                    </a:ext>
                  </a:extLst>
                </p:cNvPr>
                <p:cNvPicPr/>
                <p:nvPr/>
              </p:nvPicPr>
              <p:blipFill>
                <a:blip r:embed="rId67"/>
                <a:stretch>
                  <a:fillRect/>
                </a:stretch>
              </p:blipFill>
              <p:spPr>
                <a:xfrm>
                  <a:off x="6850774" y="3370257"/>
                  <a:ext cx="9000" cy="9000"/>
                </a:xfrm>
                <a:prstGeom prst="rect">
                  <a:avLst/>
                </a:prstGeom>
              </p:spPr>
            </p:pic>
          </mc:Fallback>
        </mc:AlternateContent>
        <p:grpSp>
          <p:nvGrpSpPr>
            <p:cNvPr id="341" name="Groupe 340">
              <a:extLst>
                <a:ext uri="{FF2B5EF4-FFF2-40B4-BE49-F238E27FC236}">
                  <a16:creationId xmlns:a16="http://schemas.microsoft.com/office/drawing/2014/main" id="{77DA9BC5-F2C3-E381-D748-E0488614C2AE}"/>
                </a:ext>
              </a:extLst>
            </p:cNvPr>
            <p:cNvGrpSpPr/>
            <p:nvPr/>
          </p:nvGrpSpPr>
          <p:grpSpPr>
            <a:xfrm>
              <a:off x="6904414" y="3243177"/>
              <a:ext cx="263160" cy="157680"/>
              <a:chOff x="7164764" y="3300327"/>
              <a:chExt cx="263160" cy="157680"/>
            </a:xfrm>
          </p:grpSpPr>
          <mc:AlternateContent xmlns:mc="http://schemas.openxmlformats.org/markup-compatibility/2006" xmlns:p14="http://schemas.microsoft.com/office/powerpoint/2010/main">
            <mc:Choice Requires="p14">
              <p:contentPart p14:bwMode="auto" r:id="rId227">
                <p14:nvContentPartPr>
                  <p14:cNvPr id="335" name="Encre 334">
                    <a:extLst>
                      <a:ext uri="{FF2B5EF4-FFF2-40B4-BE49-F238E27FC236}">
                        <a16:creationId xmlns:a16="http://schemas.microsoft.com/office/drawing/2014/main" id="{0B251A50-7811-E449-2E1B-FBC87B712C80}"/>
                      </a:ext>
                    </a:extLst>
                  </p14:cNvPr>
                  <p14:cNvContentPartPr/>
                  <p14:nvPr/>
                </p14:nvContentPartPr>
                <p14:xfrm>
                  <a:off x="7164764" y="3369447"/>
                  <a:ext cx="69480" cy="70920"/>
                </p14:xfrm>
              </p:contentPart>
            </mc:Choice>
            <mc:Fallback xmlns="">
              <p:pic>
                <p:nvPicPr>
                  <p:cNvPr id="335" name="Encre 334">
                    <a:extLst>
                      <a:ext uri="{FF2B5EF4-FFF2-40B4-BE49-F238E27FC236}">
                        <a16:creationId xmlns:a16="http://schemas.microsoft.com/office/drawing/2014/main" id="{0B251A50-7811-E449-2E1B-FBC87B712C80}"/>
                      </a:ext>
                    </a:extLst>
                  </p:cNvPr>
                  <p:cNvPicPr/>
                  <p:nvPr/>
                </p:nvPicPr>
                <p:blipFill>
                  <a:blip r:embed="rId228"/>
                  <a:stretch>
                    <a:fillRect/>
                  </a:stretch>
                </p:blipFill>
                <p:spPr>
                  <a:xfrm>
                    <a:off x="7160444" y="3365127"/>
                    <a:ext cx="78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36" name="Encre 335">
                    <a:extLst>
                      <a:ext uri="{FF2B5EF4-FFF2-40B4-BE49-F238E27FC236}">
                        <a16:creationId xmlns:a16="http://schemas.microsoft.com/office/drawing/2014/main" id="{C7EC68EE-47C1-7008-BE64-507B8E931979}"/>
                      </a:ext>
                    </a:extLst>
                  </p14:cNvPr>
                  <p14:cNvContentPartPr/>
                  <p14:nvPr/>
                </p14:nvContentPartPr>
                <p14:xfrm>
                  <a:off x="7268084" y="3369447"/>
                  <a:ext cx="63360" cy="44640"/>
                </p14:xfrm>
              </p:contentPart>
            </mc:Choice>
            <mc:Fallback xmlns="">
              <p:pic>
                <p:nvPicPr>
                  <p:cNvPr id="336" name="Encre 335">
                    <a:extLst>
                      <a:ext uri="{FF2B5EF4-FFF2-40B4-BE49-F238E27FC236}">
                        <a16:creationId xmlns:a16="http://schemas.microsoft.com/office/drawing/2014/main" id="{C7EC68EE-47C1-7008-BE64-507B8E931979}"/>
                      </a:ext>
                    </a:extLst>
                  </p:cNvPr>
                  <p:cNvPicPr/>
                  <p:nvPr/>
                </p:nvPicPr>
                <p:blipFill>
                  <a:blip r:embed="rId230"/>
                  <a:stretch>
                    <a:fillRect/>
                  </a:stretch>
                </p:blipFill>
                <p:spPr>
                  <a:xfrm>
                    <a:off x="7263764" y="3365127"/>
                    <a:ext cx="72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38" name="Encre 337">
                    <a:extLst>
                      <a:ext uri="{FF2B5EF4-FFF2-40B4-BE49-F238E27FC236}">
                        <a16:creationId xmlns:a16="http://schemas.microsoft.com/office/drawing/2014/main" id="{1758CAE1-D382-797B-D99E-CDC6C460C3CE}"/>
                      </a:ext>
                    </a:extLst>
                  </p14:cNvPr>
                  <p14:cNvContentPartPr/>
                  <p14:nvPr/>
                </p14:nvContentPartPr>
                <p14:xfrm>
                  <a:off x="7304444" y="3400767"/>
                  <a:ext cx="9720" cy="57240"/>
                </p14:xfrm>
              </p:contentPart>
            </mc:Choice>
            <mc:Fallback xmlns="">
              <p:pic>
                <p:nvPicPr>
                  <p:cNvPr id="338" name="Encre 337">
                    <a:extLst>
                      <a:ext uri="{FF2B5EF4-FFF2-40B4-BE49-F238E27FC236}">
                        <a16:creationId xmlns:a16="http://schemas.microsoft.com/office/drawing/2014/main" id="{1758CAE1-D382-797B-D99E-CDC6C460C3CE}"/>
                      </a:ext>
                    </a:extLst>
                  </p:cNvPr>
                  <p:cNvPicPr/>
                  <p:nvPr/>
                </p:nvPicPr>
                <p:blipFill>
                  <a:blip r:embed="rId232"/>
                  <a:stretch>
                    <a:fillRect/>
                  </a:stretch>
                </p:blipFill>
                <p:spPr>
                  <a:xfrm>
                    <a:off x="7300124" y="3396447"/>
                    <a:ext cx="18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40" name="Encre 339">
                    <a:extLst>
                      <a:ext uri="{FF2B5EF4-FFF2-40B4-BE49-F238E27FC236}">
                        <a16:creationId xmlns:a16="http://schemas.microsoft.com/office/drawing/2014/main" id="{CCCA4062-7CDD-E08E-422A-B8B20B419FA4}"/>
                      </a:ext>
                    </a:extLst>
                  </p14:cNvPr>
                  <p14:cNvContentPartPr/>
                  <p14:nvPr/>
                </p14:nvContentPartPr>
                <p14:xfrm>
                  <a:off x="7389044" y="3300327"/>
                  <a:ext cx="38880" cy="128880"/>
                </p14:xfrm>
              </p:contentPart>
            </mc:Choice>
            <mc:Fallback xmlns="">
              <p:pic>
                <p:nvPicPr>
                  <p:cNvPr id="340" name="Encre 339">
                    <a:extLst>
                      <a:ext uri="{FF2B5EF4-FFF2-40B4-BE49-F238E27FC236}">
                        <a16:creationId xmlns:a16="http://schemas.microsoft.com/office/drawing/2014/main" id="{CCCA4062-7CDD-E08E-422A-B8B20B419FA4}"/>
                      </a:ext>
                    </a:extLst>
                  </p:cNvPr>
                  <p:cNvPicPr/>
                  <p:nvPr/>
                </p:nvPicPr>
                <p:blipFill>
                  <a:blip r:embed="rId234"/>
                  <a:stretch>
                    <a:fillRect/>
                  </a:stretch>
                </p:blipFill>
                <p:spPr>
                  <a:xfrm>
                    <a:off x="7384724" y="3296007"/>
                    <a:ext cx="47520" cy="137520"/>
                  </a:xfrm>
                  <a:prstGeom prst="rect">
                    <a:avLst/>
                  </a:prstGeom>
                </p:spPr>
              </p:pic>
            </mc:Fallback>
          </mc:AlternateContent>
        </p:grpSp>
      </p:grpSp>
      <p:grpSp>
        <p:nvGrpSpPr>
          <p:cNvPr id="381" name="Groupe 380">
            <a:extLst>
              <a:ext uri="{FF2B5EF4-FFF2-40B4-BE49-F238E27FC236}">
                <a16:creationId xmlns:a16="http://schemas.microsoft.com/office/drawing/2014/main" id="{6087E9B2-1EEE-1567-2338-BA78E878697A}"/>
              </a:ext>
            </a:extLst>
          </p:cNvPr>
          <p:cNvGrpSpPr/>
          <p:nvPr/>
        </p:nvGrpSpPr>
        <p:grpSpPr>
          <a:xfrm>
            <a:off x="8705483" y="4024082"/>
            <a:ext cx="699360" cy="259045"/>
            <a:chOff x="7229134" y="3283857"/>
            <a:chExt cx="411120" cy="152280"/>
          </a:xfrm>
        </p:grpSpPr>
        <mc:AlternateContent xmlns:mc="http://schemas.openxmlformats.org/markup-compatibility/2006" xmlns:p14="http://schemas.microsoft.com/office/powerpoint/2010/main">
          <mc:Choice Requires="p14">
            <p:contentPart p14:bwMode="auto" r:id="rId235">
              <p14:nvContentPartPr>
                <p14:cNvPr id="342" name="Encre 341">
                  <a:extLst>
                    <a:ext uri="{FF2B5EF4-FFF2-40B4-BE49-F238E27FC236}">
                      <a16:creationId xmlns:a16="http://schemas.microsoft.com/office/drawing/2014/main" id="{EC883636-900F-DA22-CDB2-27741DEAFA86}"/>
                    </a:ext>
                  </a:extLst>
                </p14:cNvPr>
                <p14:cNvContentPartPr/>
                <p14:nvPr/>
              </p14:nvContentPartPr>
              <p14:xfrm>
                <a:off x="7229134" y="3360537"/>
                <a:ext cx="360" cy="1440"/>
              </p14:xfrm>
            </p:contentPart>
          </mc:Choice>
          <mc:Fallback xmlns="">
            <p:pic>
              <p:nvPicPr>
                <p:cNvPr id="342" name="Encre 341">
                  <a:extLst>
                    <a:ext uri="{FF2B5EF4-FFF2-40B4-BE49-F238E27FC236}">
                      <a16:creationId xmlns:a16="http://schemas.microsoft.com/office/drawing/2014/main" id="{EC883636-900F-DA22-CDB2-27741DEAFA86}"/>
                    </a:ext>
                  </a:extLst>
                </p:cNvPr>
                <p:cNvPicPr/>
                <p:nvPr/>
              </p:nvPicPr>
              <p:blipFill>
                <a:blip r:embed="rId67"/>
                <a:stretch>
                  <a:fillRect/>
                </a:stretch>
              </p:blipFill>
              <p:spPr>
                <a:xfrm>
                  <a:off x="7224814" y="3356217"/>
                  <a:ext cx="90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43" name="Encre 342">
                  <a:extLst>
                    <a:ext uri="{FF2B5EF4-FFF2-40B4-BE49-F238E27FC236}">
                      <a16:creationId xmlns:a16="http://schemas.microsoft.com/office/drawing/2014/main" id="{F3A35393-4398-FA7D-11FA-EB070E1FC7A8}"/>
                    </a:ext>
                  </a:extLst>
                </p14:cNvPr>
                <p14:cNvContentPartPr/>
                <p14:nvPr/>
              </p14:nvContentPartPr>
              <p14:xfrm>
                <a:off x="7296454" y="3306177"/>
                <a:ext cx="40320" cy="65520"/>
              </p14:xfrm>
            </p:contentPart>
          </mc:Choice>
          <mc:Fallback xmlns="">
            <p:pic>
              <p:nvPicPr>
                <p:cNvPr id="343" name="Encre 342">
                  <a:extLst>
                    <a:ext uri="{FF2B5EF4-FFF2-40B4-BE49-F238E27FC236}">
                      <a16:creationId xmlns:a16="http://schemas.microsoft.com/office/drawing/2014/main" id="{F3A35393-4398-FA7D-11FA-EB070E1FC7A8}"/>
                    </a:ext>
                  </a:extLst>
                </p:cNvPr>
                <p:cNvPicPr/>
                <p:nvPr/>
              </p:nvPicPr>
              <p:blipFill>
                <a:blip r:embed="rId237"/>
                <a:stretch>
                  <a:fillRect/>
                </a:stretch>
              </p:blipFill>
              <p:spPr>
                <a:xfrm>
                  <a:off x="7292134" y="3301857"/>
                  <a:ext cx="48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44" name="Encre 343">
                  <a:extLst>
                    <a:ext uri="{FF2B5EF4-FFF2-40B4-BE49-F238E27FC236}">
                      <a16:creationId xmlns:a16="http://schemas.microsoft.com/office/drawing/2014/main" id="{26B099EB-840D-F62F-14D7-09F10C84C106}"/>
                    </a:ext>
                  </a:extLst>
                </p14:cNvPr>
                <p14:cNvContentPartPr/>
                <p14:nvPr/>
              </p14:nvContentPartPr>
              <p14:xfrm>
                <a:off x="7368094" y="3308337"/>
                <a:ext cx="68400" cy="61200"/>
              </p14:xfrm>
            </p:contentPart>
          </mc:Choice>
          <mc:Fallback xmlns="">
            <p:pic>
              <p:nvPicPr>
                <p:cNvPr id="344" name="Encre 343">
                  <a:extLst>
                    <a:ext uri="{FF2B5EF4-FFF2-40B4-BE49-F238E27FC236}">
                      <a16:creationId xmlns:a16="http://schemas.microsoft.com/office/drawing/2014/main" id="{26B099EB-840D-F62F-14D7-09F10C84C106}"/>
                    </a:ext>
                  </a:extLst>
                </p:cNvPr>
                <p:cNvPicPr/>
                <p:nvPr/>
              </p:nvPicPr>
              <p:blipFill>
                <a:blip r:embed="rId239"/>
                <a:stretch>
                  <a:fillRect/>
                </a:stretch>
              </p:blipFill>
              <p:spPr>
                <a:xfrm>
                  <a:off x="7363774" y="3304017"/>
                  <a:ext cx="77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46" name="Encre 345">
                  <a:extLst>
                    <a:ext uri="{FF2B5EF4-FFF2-40B4-BE49-F238E27FC236}">
                      <a16:creationId xmlns:a16="http://schemas.microsoft.com/office/drawing/2014/main" id="{A9249D51-338D-64DD-DBD1-BD5DFFBB912E}"/>
                    </a:ext>
                  </a:extLst>
                </p14:cNvPr>
                <p14:cNvContentPartPr/>
                <p14:nvPr/>
              </p14:nvContentPartPr>
              <p14:xfrm>
                <a:off x="7461334" y="3309777"/>
                <a:ext cx="63720" cy="63000"/>
              </p14:xfrm>
            </p:contentPart>
          </mc:Choice>
          <mc:Fallback xmlns="">
            <p:pic>
              <p:nvPicPr>
                <p:cNvPr id="346" name="Encre 345">
                  <a:extLst>
                    <a:ext uri="{FF2B5EF4-FFF2-40B4-BE49-F238E27FC236}">
                      <a16:creationId xmlns:a16="http://schemas.microsoft.com/office/drawing/2014/main" id="{A9249D51-338D-64DD-DBD1-BD5DFFBB912E}"/>
                    </a:ext>
                  </a:extLst>
                </p:cNvPr>
                <p:cNvPicPr/>
                <p:nvPr/>
              </p:nvPicPr>
              <p:blipFill>
                <a:blip r:embed="rId241"/>
                <a:stretch>
                  <a:fillRect/>
                </a:stretch>
              </p:blipFill>
              <p:spPr>
                <a:xfrm>
                  <a:off x="7457014" y="3305457"/>
                  <a:ext cx="72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48" name="Encre 347">
                  <a:extLst>
                    <a:ext uri="{FF2B5EF4-FFF2-40B4-BE49-F238E27FC236}">
                      <a16:creationId xmlns:a16="http://schemas.microsoft.com/office/drawing/2014/main" id="{5E8E5C6C-5107-8BC1-8861-6226C231068C}"/>
                    </a:ext>
                  </a:extLst>
                </p14:cNvPr>
                <p14:cNvContentPartPr/>
                <p14:nvPr/>
              </p14:nvContentPartPr>
              <p14:xfrm>
                <a:off x="7511734" y="3319857"/>
                <a:ext cx="51120" cy="7200"/>
              </p14:xfrm>
            </p:contentPart>
          </mc:Choice>
          <mc:Fallback xmlns="">
            <p:pic>
              <p:nvPicPr>
                <p:cNvPr id="348" name="Encre 347">
                  <a:extLst>
                    <a:ext uri="{FF2B5EF4-FFF2-40B4-BE49-F238E27FC236}">
                      <a16:creationId xmlns:a16="http://schemas.microsoft.com/office/drawing/2014/main" id="{5E8E5C6C-5107-8BC1-8861-6226C231068C}"/>
                    </a:ext>
                  </a:extLst>
                </p:cNvPr>
                <p:cNvPicPr/>
                <p:nvPr/>
              </p:nvPicPr>
              <p:blipFill>
                <a:blip r:embed="rId243"/>
                <a:stretch>
                  <a:fillRect/>
                </a:stretch>
              </p:blipFill>
              <p:spPr>
                <a:xfrm>
                  <a:off x="7507414" y="3315537"/>
                  <a:ext cx="597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50" name="Encre 349">
                  <a:extLst>
                    <a:ext uri="{FF2B5EF4-FFF2-40B4-BE49-F238E27FC236}">
                      <a16:creationId xmlns:a16="http://schemas.microsoft.com/office/drawing/2014/main" id="{29483258-9E94-A5D6-11EC-4084D86CDC5C}"/>
                    </a:ext>
                  </a:extLst>
                </p14:cNvPr>
                <p14:cNvContentPartPr/>
                <p14:nvPr/>
              </p14:nvContentPartPr>
              <p14:xfrm>
                <a:off x="7619014" y="3316257"/>
                <a:ext cx="20520" cy="119880"/>
              </p14:xfrm>
            </p:contentPart>
          </mc:Choice>
          <mc:Fallback xmlns="">
            <p:pic>
              <p:nvPicPr>
                <p:cNvPr id="350" name="Encre 349">
                  <a:extLst>
                    <a:ext uri="{FF2B5EF4-FFF2-40B4-BE49-F238E27FC236}">
                      <a16:creationId xmlns:a16="http://schemas.microsoft.com/office/drawing/2014/main" id="{29483258-9E94-A5D6-11EC-4084D86CDC5C}"/>
                    </a:ext>
                  </a:extLst>
                </p:cNvPr>
                <p:cNvPicPr/>
                <p:nvPr/>
              </p:nvPicPr>
              <p:blipFill>
                <a:blip r:embed="rId245"/>
                <a:stretch>
                  <a:fillRect/>
                </a:stretch>
              </p:blipFill>
              <p:spPr>
                <a:xfrm>
                  <a:off x="7614694" y="3311937"/>
                  <a:ext cx="29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52" name="Encre 351">
                  <a:extLst>
                    <a:ext uri="{FF2B5EF4-FFF2-40B4-BE49-F238E27FC236}">
                      <a16:creationId xmlns:a16="http://schemas.microsoft.com/office/drawing/2014/main" id="{A7280CE5-9CDC-6A54-77A6-E656803F0EB5}"/>
                    </a:ext>
                  </a:extLst>
                </p14:cNvPr>
                <p14:cNvContentPartPr/>
                <p14:nvPr/>
              </p14:nvContentPartPr>
              <p14:xfrm>
                <a:off x="7639894" y="3283857"/>
                <a:ext cx="360" cy="360"/>
              </p14:xfrm>
            </p:contentPart>
          </mc:Choice>
          <mc:Fallback xmlns="">
            <p:pic>
              <p:nvPicPr>
                <p:cNvPr id="352" name="Encre 351">
                  <a:extLst>
                    <a:ext uri="{FF2B5EF4-FFF2-40B4-BE49-F238E27FC236}">
                      <a16:creationId xmlns:a16="http://schemas.microsoft.com/office/drawing/2014/main" id="{A7280CE5-9CDC-6A54-77A6-E656803F0EB5}"/>
                    </a:ext>
                  </a:extLst>
                </p:cNvPr>
                <p:cNvPicPr/>
                <p:nvPr/>
              </p:nvPicPr>
              <p:blipFill>
                <a:blip r:embed="rId67"/>
                <a:stretch>
                  <a:fillRect/>
                </a:stretch>
              </p:blipFill>
              <p:spPr>
                <a:xfrm>
                  <a:off x="7635574" y="3279537"/>
                  <a:ext cx="9000" cy="9000"/>
                </a:xfrm>
                <a:prstGeom prst="rect">
                  <a:avLst/>
                </a:prstGeom>
              </p:spPr>
            </p:pic>
          </mc:Fallback>
        </mc:AlternateContent>
      </p:grpSp>
      <p:grpSp>
        <p:nvGrpSpPr>
          <p:cNvPr id="382" name="Groupe 381">
            <a:extLst>
              <a:ext uri="{FF2B5EF4-FFF2-40B4-BE49-F238E27FC236}">
                <a16:creationId xmlns:a16="http://schemas.microsoft.com/office/drawing/2014/main" id="{94AC7E86-D778-2E6C-D3BE-8E86676FFBBF}"/>
              </a:ext>
            </a:extLst>
          </p:cNvPr>
          <p:cNvGrpSpPr/>
          <p:nvPr/>
        </p:nvGrpSpPr>
        <p:grpSpPr>
          <a:xfrm rot="21441624">
            <a:off x="9495714" y="4109732"/>
            <a:ext cx="1218150" cy="275312"/>
            <a:chOff x="7738894" y="3353697"/>
            <a:chExt cx="664920" cy="123480"/>
          </a:xfrm>
        </p:grpSpPr>
        <mc:AlternateContent xmlns:mc="http://schemas.openxmlformats.org/markup-compatibility/2006" xmlns:p14="http://schemas.microsoft.com/office/powerpoint/2010/main">
          <mc:Choice Requires="p14">
            <p:contentPart p14:bwMode="auto" r:id="rId247">
              <p14:nvContentPartPr>
                <p14:cNvPr id="369" name="Encre 368">
                  <a:extLst>
                    <a:ext uri="{FF2B5EF4-FFF2-40B4-BE49-F238E27FC236}">
                      <a16:creationId xmlns:a16="http://schemas.microsoft.com/office/drawing/2014/main" id="{89375D14-DA2D-4E20-8E10-2B417D8FDE06}"/>
                    </a:ext>
                  </a:extLst>
                </p14:cNvPr>
                <p14:cNvContentPartPr/>
                <p14:nvPr/>
              </p14:nvContentPartPr>
              <p14:xfrm>
                <a:off x="8154694" y="3374937"/>
                <a:ext cx="90000" cy="92880"/>
              </p14:xfrm>
            </p:contentPart>
          </mc:Choice>
          <mc:Fallback xmlns="">
            <p:pic>
              <p:nvPicPr>
                <p:cNvPr id="369" name="Encre 368">
                  <a:extLst>
                    <a:ext uri="{FF2B5EF4-FFF2-40B4-BE49-F238E27FC236}">
                      <a16:creationId xmlns:a16="http://schemas.microsoft.com/office/drawing/2014/main" id="{89375D14-DA2D-4E20-8E10-2B417D8FDE06}"/>
                    </a:ext>
                  </a:extLst>
                </p:cNvPr>
                <p:cNvPicPr/>
                <p:nvPr/>
              </p:nvPicPr>
              <p:blipFill>
                <a:blip r:embed="rId252"/>
                <a:stretch>
                  <a:fillRect/>
                </a:stretch>
              </p:blipFill>
              <p:spPr>
                <a:xfrm>
                  <a:off x="8150374" y="3370617"/>
                  <a:ext cx="98640" cy="101520"/>
                </a:xfrm>
                <a:prstGeom prst="rect">
                  <a:avLst/>
                </a:prstGeom>
              </p:spPr>
            </p:pic>
          </mc:Fallback>
        </mc:AlternateContent>
        <p:grpSp>
          <p:nvGrpSpPr>
            <p:cNvPr id="372" name="Groupe 371">
              <a:extLst>
                <a:ext uri="{FF2B5EF4-FFF2-40B4-BE49-F238E27FC236}">
                  <a16:creationId xmlns:a16="http://schemas.microsoft.com/office/drawing/2014/main" id="{B68A862A-DE1E-AA10-618A-6FA1205F056F}"/>
                </a:ext>
              </a:extLst>
            </p:cNvPr>
            <p:cNvGrpSpPr/>
            <p:nvPr/>
          </p:nvGrpSpPr>
          <p:grpSpPr>
            <a:xfrm>
              <a:off x="7738894" y="3353697"/>
              <a:ext cx="509400" cy="122040"/>
              <a:chOff x="7999244" y="3410847"/>
              <a:chExt cx="509400" cy="122040"/>
            </a:xfrm>
          </p:grpSpPr>
          <mc:AlternateContent xmlns:mc="http://schemas.openxmlformats.org/markup-compatibility/2006" xmlns:p14="http://schemas.microsoft.com/office/powerpoint/2010/main">
            <mc:Choice Requires="p14">
              <p:contentPart p14:bwMode="auto" r:id="rId253">
                <p14:nvContentPartPr>
                  <p14:cNvPr id="356" name="Encre 355">
                    <a:extLst>
                      <a:ext uri="{FF2B5EF4-FFF2-40B4-BE49-F238E27FC236}">
                        <a16:creationId xmlns:a16="http://schemas.microsoft.com/office/drawing/2014/main" id="{D07EE6AE-4754-86E5-1E8F-B352484FD4FD}"/>
                      </a:ext>
                    </a:extLst>
                  </p14:cNvPr>
                  <p14:cNvContentPartPr/>
                  <p14:nvPr/>
                </p14:nvContentPartPr>
                <p14:xfrm>
                  <a:off x="7999244" y="3434967"/>
                  <a:ext cx="51840" cy="1800"/>
                </p14:xfrm>
              </p:contentPart>
            </mc:Choice>
            <mc:Fallback xmlns="">
              <p:pic>
                <p:nvPicPr>
                  <p:cNvPr id="356" name="Encre 355">
                    <a:extLst>
                      <a:ext uri="{FF2B5EF4-FFF2-40B4-BE49-F238E27FC236}">
                        <a16:creationId xmlns:a16="http://schemas.microsoft.com/office/drawing/2014/main" id="{D07EE6AE-4754-86E5-1E8F-B352484FD4FD}"/>
                      </a:ext>
                    </a:extLst>
                  </p:cNvPr>
                  <p:cNvPicPr/>
                  <p:nvPr/>
                </p:nvPicPr>
                <p:blipFill>
                  <a:blip r:embed="rId254"/>
                  <a:stretch>
                    <a:fillRect/>
                  </a:stretch>
                </p:blipFill>
                <p:spPr>
                  <a:xfrm>
                    <a:off x="7994924" y="3430647"/>
                    <a:ext cx="604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57" name="Encre 356">
                    <a:extLst>
                      <a:ext uri="{FF2B5EF4-FFF2-40B4-BE49-F238E27FC236}">
                        <a16:creationId xmlns:a16="http://schemas.microsoft.com/office/drawing/2014/main" id="{2B3D67B0-5166-965C-7A18-92CD27B668B7}"/>
                      </a:ext>
                    </a:extLst>
                  </p14:cNvPr>
                  <p14:cNvContentPartPr/>
                  <p14:nvPr/>
                </p14:nvContentPartPr>
                <p14:xfrm>
                  <a:off x="8006444" y="3468447"/>
                  <a:ext cx="45360" cy="1080"/>
                </p14:xfrm>
              </p:contentPart>
            </mc:Choice>
            <mc:Fallback xmlns="">
              <p:pic>
                <p:nvPicPr>
                  <p:cNvPr id="357" name="Encre 356">
                    <a:extLst>
                      <a:ext uri="{FF2B5EF4-FFF2-40B4-BE49-F238E27FC236}">
                        <a16:creationId xmlns:a16="http://schemas.microsoft.com/office/drawing/2014/main" id="{2B3D67B0-5166-965C-7A18-92CD27B668B7}"/>
                      </a:ext>
                    </a:extLst>
                  </p:cNvPr>
                  <p:cNvPicPr/>
                  <p:nvPr/>
                </p:nvPicPr>
                <p:blipFill>
                  <a:blip r:embed="rId256"/>
                  <a:stretch>
                    <a:fillRect/>
                  </a:stretch>
                </p:blipFill>
                <p:spPr>
                  <a:xfrm>
                    <a:off x="8002124" y="3464127"/>
                    <a:ext cx="540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59" name="Encre 358">
                    <a:extLst>
                      <a:ext uri="{FF2B5EF4-FFF2-40B4-BE49-F238E27FC236}">
                        <a16:creationId xmlns:a16="http://schemas.microsoft.com/office/drawing/2014/main" id="{D1988AC0-5017-6839-8C9A-2D06BB9C8609}"/>
                      </a:ext>
                    </a:extLst>
                  </p14:cNvPr>
                  <p14:cNvContentPartPr/>
                  <p14:nvPr/>
                </p14:nvContentPartPr>
                <p14:xfrm>
                  <a:off x="8084924" y="3410847"/>
                  <a:ext cx="74520" cy="93960"/>
                </p14:xfrm>
              </p:contentPart>
            </mc:Choice>
            <mc:Fallback xmlns="">
              <p:pic>
                <p:nvPicPr>
                  <p:cNvPr id="359" name="Encre 358">
                    <a:extLst>
                      <a:ext uri="{FF2B5EF4-FFF2-40B4-BE49-F238E27FC236}">
                        <a16:creationId xmlns:a16="http://schemas.microsoft.com/office/drawing/2014/main" id="{D1988AC0-5017-6839-8C9A-2D06BB9C8609}"/>
                      </a:ext>
                    </a:extLst>
                  </p:cNvPr>
                  <p:cNvPicPr/>
                  <p:nvPr/>
                </p:nvPicPr>
                <p:blipFill>
                  <a:blip r:embed="rId258"/>
                  <a:stretch>
                    <a:fillRect/>
                  </a:stretch>
                </p:blipFill>
                <p:spPr>
                  <a:xfrm>
                    <a:off x="8080604" y="3406527"/>
                    <a:ext cx="83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61" name="Encre 360">
                    <a:extLst>
                      <a:ext uri="{FF2B5EF4-FFF2-40B4-BE49-F238E27FC236}">
                        <a16:creationId xmlns:a16="http://schemas.microsoft.com/office/drawing/2014/main" id="{3687D59C-110C-D45B-2462-8B54835863FD}"/>
                      </a:ext>
                    </a:extLst>
                  </p14:cNvPr>
                  <p14:cNvContentPartPr/>
                  <p14:nvPr/>
                </p14:nvContentPartPr>
                <p14:xfrm>
                  <a:off x="8131004" y="3475287"/>
                  <a:ext cx="12600" cy="42480"/>
                </p14:xfrm>
              </p:contentPart>
            </mc:Choice>
            <mc:Fallback xmlns="">
              <p:pic>
                <p:nvPicPr>
                  <p:cNvPr id="361" name="Encre 360">
                    <a:extLst>
                      <a:ext uri="{FF2B5EF4-FFF2-40B4-BE49-F238E27FC236}">
                        <a16:creationId xmlns:a16="http://schemas.microsoft.com/office/drawing/2014/main" id="{3687D59C-110C-D45B-2462-8B54835863FD}"/>
                      </a:ext>
                    </a:extLst>
                  </p:cNvPr>
                  <p:cNvPicPr/>
                  <p:nvPr/>
                </p:nvPicPr>
                <p:blipFill>
                  <a:blip r:embed="rId260"/>
                  <a:stretch>
                    <a:fillRect/>
                  </a:stretch>
                </p:blipFill>
                <p:spPr>
                  <a:xfrm>
                    <a:off x="8126684" y="3470967"/>
                    <a:ext cx="21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63" name="Encre 362">
                    <a:extLst>
                      <a:ext uri="{FF2B5EF4-FFF2-40B4-BE49-F238E27FC236}">
                        <a16:creationId xmlns:a16="http://schemas.microsoft.com/office/drawing/2014/main" id="{B9BCF690-6F6B-AA73-87BB-FF9F9214BD40}"/>
                      </a:ext>
                    </a:extLst>
                  </p14:cNvPr>
                  <p14:cNvContentPartPr/>
                  <p14:nvPr/>
                </p14:nvContentPartPr>
                <p14:xfrm>
                  <a:off x="8181764" y="3419847"/>
                  <a:ext cx="73440" cy="113040"/>
                </p14:xfrm>
              </p:contentPart>
            </mc:Choice>
            <mc:Fallback xmlns="">
              <p:pic>
                <p:nvPicPr>
                  <p:cNvPr id="363" name="Encre 362">
                    <a:extLst>
                      <a:ext uri="{FF2B5EF4-FFF2-40B4-BE49-F238E27FC236}">
                        <a16:creationId xmlns:a16="http://schemas.microsoft.com/office/drawing/2014/main" id="{B9BCF690-6F6B-AA73-87BB-FF9F9214BD40}"/>
                      </a:ext>
                    </a:extLst>
                  </p:cNvPr>
                  <p:cNvPicPr/>
                  <p:nvPr/>
                </p:nvPicPr>
                <p:blipFill>
                  <a:blip r:embed="rId262"/>
                  <a:stretch>
                    <a:fillRect/>
                  </a:stretch>
                </p:blipFill>
                <p:spPr>
                  <a:xfrm>
                    <a:off x="8177444" y="3415527"/>
                    <a:ext cx="82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65" name="Encre 364">
                    <a:extLst>
                      <a:ext uri="{FF2B5EF4-FFF2-40B4-BE49-F238E27FC236}">
                        <a16:creationId xmlns:a16="http://schemas.microsoft.com/office/drawing/2014/main" id="{460CA8E7-D45E-91B8-080E-4FBD43D08D46}"/>
                      </a:ext>
                    </a:extLst>
                  </p14:cNvPr>
                  <p14:cNvContentPartPr/>
                  <p14:nvPr/>
                </p14:nvContentPartPr>
                <p14:xfrm>
                  <a:off x="8300564" y="3425607"/>
                  <a:ext cx="69480" cy="54360"/>
                </p14:xfrm>
              </p:contentPart>
            </mc:Choice>
            <mc:Fallback xmlns="">
              <p:pic>
                <p:nvPicPr>
                  <p:cNvPr id="365" name="Encre 364">
                    <a:extLst>
                      <a:ext uri="{FF2B5EF4-FFF2-40B4-BE49-F238E27FC236}">
                        <a16:creationId xmlns:a16="http://schemas.microsoft.com/office/drawing/2014/main" id="{460CA8E7-D45E-91B8-080E-4FBD43D08D46}"/>
                      </a:ext>
                    </a:extLst>
                  </p:cNvPr>
                  <p:cNvPicPr/>
                  <p:nvPr/>
                </p:nvPicPr>
                <p:blipFill>
                  <a:blip r:embed="rId264"/>
                  <a:stretch>
                    <a:fillRect/>
                  </a:stretch>
                </p:blipFill>
                <p:spPr>
                  <a:xfrm>
                    <a:off x="8296244" y="3421287"/>
                    <a:ext cx="78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67" name="Encre 366">
                    <a:extLst>
                      <a:ext uri="{FF2B5EF4-FFF2-40B4-BE49-F238E27FC236}">
                        <a16:creationId xmlns:a16="http://schemas.microsoft.com/office/drawing/2014/main" id="{32A8DA91-EC58-DE5E-B712-B00A5E800DC8}"/>
                      </a:ext>
                    </a:extLst>
                  </p14:cNvPr>
                  <p14:cNvContentPartPr/>
                  <p14:nvPr/>
                </p14:nvContentPartPr>
                <p14:xfrm>
                  <a:off x="8289764" y="3476007"/>
                  <a:ext cx="78840" cy="43560"/>
                </p14:xfrm>
              </p:contentPart>
            </mc:Choice>
            <mc:Fallback xmlns="">
              <p:pic>
                <p:nvPicPr>
                  <p:cNvPr id="367" name="Encre 366">
                    <a:extLst>
                      <a:ext uri="{FF2B5EF4-FFF2-40B4-BE49-F238E27FC236}">
                        <a16:creationId xmlns:a16="http://schemas.microsoft.com/office/drawing/2014/main" id="{32A8DA91-EC58-DE5E-B712-B00A5E800DC8}"/>
                      </a:ext>
                    </a:extLst>
                  </p:cNvPr>
                  <p:cNvPicPr/>
                  <p:nvPr/>
                </p:nvPicPr>
                <p:blipFill>
                  <a:blip r:embed="rId266"/>
                  <a:stretch>
                    <a:fillRect/>
                  </a:stretch>
                </p:blipFill>
                <p:spPr>
                  <a:xfrm>
                    <a:off x="8285444" y="3471687"/>
                    <a:ext cx="87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71" name="Encre 370">
                    <a:extLst>
                      <a:ext uri="{FF2B5EF4-FFF2-40B4-BE49-F238E27FC236}">
                        <a16:creationId xmlns:a16="http://schemas.microsoft.com/office/drawing/2014/main" id="{F5AB057E-0AFA-2D14-6B2E-FED77076FEAB}"/>
                      </a:ext>
                    </a:extLst>
                  </p14:cNvPr>
                  <p14:cNvContentPartPr/>
                  <p14:nvPr/>
                </p14:nvContentPartPr>
                <p14:xfrm>
                  <a:off x="8448524" y="3444327"/>
                  <a:ext cx="60120" cy="1800"/>
                </p14:xfrm>
              </p:contentPart>
            </mc:Choice>
            <mc:Fallback xmlns="">
              <p:pic>
                <p:nvPicPr>
                  <p:cNvPr id="371" name="Encre 370">
                    <a:extLst>
                      <a:ext uri="{FF2B5EF4-FFF2-40B4-BE49-F238E27FC236}">
                        <a16:creationId xmlns:a16="http://schemas.microsoft.com/office/drawing/2014/main" id="{F5AB057E-0AFA-2D14-6B2E-FED77076FEAB}"/>
                      </a:ext>
                    </a:extLst>
                  </p:cNvPr>
                  <p:cNvPicPr/>
                  <p:nvPr/>
                </p:nvPicPr>
                <p:blipFill>
                  <a:blip r:embed="rId268"/>
                  <a:stretch>
                    <a:fillRect/>
                  </a:stretch>
                </p:blipFill>
                <p:spPr>
                  <a:xfrm>
                    <a:off x="8444204" y="3440007"/>
                    <a:ext cx="68760" cy="1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9">
              <p14:nvContentPartPr>
                <p14:cNvPr id="373" name="Encre 372">
                  <a:extLst>
                    <a:ext uri="{FF2B5EF4-FFF2-40B4-BE49-F238E27FC236}">
                      <a16:creationId xmlns:a16="http://schemas.microsoft.com/office/drawing/2014/main" id="{A3F3AE29-ECCA-0930-2A83-CBF3A5CF662D}"/>
                    </a:ext>
                  </a:extLst>
                </p14:cNvPr>
                <p14:cNvContentPartPr/>
                <p14:nvPr/>
              </p14:nvContentPartPr>
              <p14:xfrm>
                <a:off x="8304454" y="3401577"/>
                <a:ext cx="99360" cy="75600"/>
              </p14:xfrm>
            </p:contentPart>
          </mc:Choice>
          <mc:Fallback xmlns="">
            <p:pic>
              <p:nvPicPr>
                <p:cNvPr id="373" name="Encre 372">
                  <a:extLst>
                    <a:ext uri="{FF2B5EF4-FFF2-40B4-BE49-F238E27FC236}">
                      <a16:creationId xmlns:a16="http://schemas.microsoft.com/office/drawing/2014/main" id="{A3F3AE29-ECCA-0930-2A83-CBF3A5CF662D}"/>
                    </a:ext>
                  </a:extLst>
                </p:cNvPr>
                <p:cNvPicPr/>
                <p:nvPr/>
              </p:nvPicPr>
              <p:blipFill>
                <a:blip r:embed="rId270"/>
                <a:stretch>
                  <a:fillRect/>
                </a:stretch>
              </p:blipFill>
              <p:spPr>
                <a:xfrm>
                  <a:off x="8300134" y="3397257"/>
                  <a:ext cx="108000" cy="84240"/>
                </a:xfrm>
                <a:prstGeom prst="rect">
                  <a:avLst/>
                </a:prstGeom>
              </p:spPr>
            </p:pic>
          </mc:Fallback>
        </mc:AlternateContent>
      </p:grpSp>
      <p:grpSp>
        <p:nvGrpSpPr>
          <p:cNvPr id="398" name="Groupe 397">
            <a:extLst>
              <a:ext uri="{FF2B5EF4-FFF2-40B4-BE49-F238E27FC236}">
                <a16:creationId xmlns:a16="http://schemas.microsoft.com/office/drawing/2014/main" id="{310DEB7D-A2E2-722E-967D-865609AE1D00}"/>
              </a:ext>
            </a:extLst>
          </p:cNvPr>
          <p:cNvGrpSpPr/>
          <p:nvPr/>
        </p:nvGrpSpPr>
        <p:grpSpPr>
          <a:xfrm>
            <a:off x="3634286" y="2617857"/>
            <a:ext cx="984751" cy="277606"/>
            <a:chOff x="3432260" y="2415830"/>
            <a:chExt cx="756000" cy="213120"/>
          </a:xfrm>
        </p:grpSpPr>
        <mc:AlternateContent xmlns:mc="http://schemas.openxmlformats.org/markup-compatibility/2006" xmlns:p14="http://schemas.microsoft.com/office/powerpoint/2010/main">
          <mc:Choice Requires="p14">
            <p:contentPart p14:bwMode="auto" r:id="rId271">
              <p14:nvContentPartPr>
                <p14:cNvPr id="390" name="Encre 389">
                  <a:extLst>
                    <a:ext uri="{FF2B5EF4-FFF2-40B4-BE49-F238E27FC236}">
                      <a16:creationId xmlns:a16="http://schemas.microsoft.com/office/drawing/2014/main" id="{A18A9FD9-C79E-DBCB-83E9-279656959B80}"/>
                    </a:ext>
                  </a:extLst>
                </p14:cNvPr>
                <p14:cNvContentPartPr/>
                <p14:nvPr/>
              </p14:nvContentPartPr>
              <p14:xfrm>
                <a:off x="3432260" y="2523470"/>
                <a:ext cx="17280" cy="98640"/>
              </p14:xfrm>
            </p:contentPart>
          </mc:Choice>
          <mc:Fallback xmlns="">
            <p:pic>
              <p:nvPicPr>
                <p:cNvPr id="390" name="Encre 389">
                  <a:extLst>
                    <a:ext uri="{FF2B5EF4-FFF2-40B4-BE49-F238E27FC236}">
                      <a16:creationId xmlns:a16="http://schemas.microsoft.com/office/drawing/2014/main" id="{A18A9FD9-C79E-DBCB-83E9-279656959B80}"/>
                    </a:ext>
                  </a:extLst>
                </p:cNvPr>
                <p:cNvPicPr/>
                <p:nvPr/>
              </p:nvPicPr>
              <p:blipFill>
                <a:blip r:embed="rId272"/>
                <a:stretch>
                  <a:fillRect/>
                </a:stretch>
              </p:blipFill>
              <p:spPr>
                <a:xfrm>
                  <a:off x="3427940" y="2519150"/>
                  <a:ext cx="25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91" name="Encre 390">
                  <a:extLst>
                    <a:ext uri="{FF2B5EF4-FFF2-40B4-BE49-F238E27FC236}">
                      <a16:creationId xmlns:a16="http://schemas.microsoft.com/office/drawing/2014/main" id="{61893D5B-A62B-8659-13B7-E331518C7F70}"/>
                    </a:ext>
                  </a:extLst>
                </p14:cNvPr>
                <p14:cNvContentPartPr/>
                <p14:nvPr/>
              </p14:nvContentPartPr>
              <p14:xfrm>
                <a:off x="3507860" y="2529230"/>
                <a:ext cx="74160" cy="94680"/>
              </p14:xfrm>
            </p:contentPart>
          </mc:Choice>
          <mc:Fallback xmlns="">
            <p:pic>
              <p:nvPicPr>
                <p:cNvPr id="391" name="Encre 390">
                  <a:extLst>
                    <a:ext uri="{FF2B5EF4-FFF2-40B4-BE49-F238E27FC236}">
                      <a16:creationId xmlns:a16="http://schemas.microsoft.com/office/drawing/2014/main" id="{61893D5B-A62B-8659-13B7-E331518C7F70}"/>
                    </a:ext>
                  </a:extLst>
                </p:cNvPr>
                <p:cNvPicPr/>
                <p:nvPr/>
              </p:nvPicPr>
              <p:blipFill>
                <a:blip r:embed="rId274"/>
                <a:stretch>
                  <a:fillRect/>
                </a:stretch>
              </p:blipFill>
              <p:spPr>
                <a:xfrm>
                  <a:off x="3503540" y="2524910"/>
                  <a:ext cx="82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92" name="Encre 391">
                  <a:extLst>
                    <a:ext uri="{FF2B5EF4-FFF2-40B4-BE49-F238E27FC236}">
                      <a16:creationId xmlns:a16="http://schemas.microsoft.com/office/drawing/2014/main" id="{F989D205-DBD8-2938-79B2-F2E357E9F821}"/>
                    </a:ext>
                  </a:extLst>
                </p14:cNvPr>
                <p14:cNvContentPartPr/>
                <p14:nvPr/>
              </p14:nvContentPartPr>
              <p14:xfrm>
                <a:off x="3615500" y="2540750"/>
                <a:ext cx="66960" cy="88200"/>
              </p14:xfrm>
            </p:contentPart>
          </mc:Choice>
          <mc:Fallback xmlns="">
            <p:pic>
              <p:nvPicPr>
                <p:cNvPr id="392" name="Encre 391">
                  <a:extLst>
                    <a:ext uri="{FF2B5EF4-FFF2-40B4-BE49-F238E27FC236}">
                      <a16:creationId xmlns:a16="http://schemas.microsoft.com/office/drawing/2014/main" id="{F989D205-DBD8-2938-79B2-F2E357E9F821}"/>
                    </a:ext>
                  </a:extLst>
                </p:cNvPr>
                <p:cNvPicPr/>
                <p:nvPr/>
              </p:nvPicPr>
              <p:blipFill>
                <a:blip r:embed="rId276"/>
                <a:stretch>
                  <a:fillRect/>
                </a:stretch>
              </p:blipFill>
              <p:spPr>
                <a:xfrm>
                  <a:off x="3611180" y="2536430"/>
                  <a:ext cx="75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93" name="Encre 392">
                  <a:extLst>
                    <a:ext uri="{FF2B5EF4-FFF2-40B4-BE49-F238E27FC236}">
                      <a16:creationId xmlns:a16="http://schemas.microsoft.com/office/drawing/2014/main" id="{A9B6DB0B-7A0C-EB97-2271-17F50C00382F}"/>
                    </a:ext>
                  </a:extLst>
                </p14:cNvPr>
                <p14:cNvContentPartPr/>
                <p14:nvPr/>
              </p14:nvContentPartPr>
              <p14:xfrm>
                <a:off x="3724580" y="2534990"/>
                <a:ext cx="73440" cy="74160"/>
              </p14:xfrm>
            </p:contentPart>
          </mc:Choice>
          <mc:Fallback xmlns="">
            <p:pic>
              <p:nvPicPr>
                <p:cNvPr id="393" name="Encre 392">
                  <a:extLst>
                    <a:ext uri="{FF2B5EF4-FFF2-40B4-BE49-F238E27FC236}">
                      <a16:creationId xmlns:a16="http://schemas.microsoft.com/office/drawing/2014/main" id="{A9B6DB0B-7A0C-EB97-2271-17F50C00382F}"/>
                    </a:ext>
                  </a:extLst>
                </p:cNvPr>
                <p:cNvPicPr/>
                <p:nvPr/>
              </p:nvPicPr>
              <p:blipFill>
                <a:blip r:embed="rId278"/>
                <a:stretch>
                  <a:fillRect/>
                </a:stretch>
              </p:blipFill>
              <p:spPr>
                <a:xfrm>
                  <a:off x="3720260" y="2530670"/>
                  <a:ext cx="82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4" name="Encre 393">
                  <a:extLst>
                    <a:ext uri="{FF2B5EF4-FFF2-40B4-BE49-F238E27FC236}">
                      <a16:creationId xmlns:a16="http://schemas.microsoft.com/office/drawing/2014/main" id="{B4FFF569-00BF-BBDD-BD33-38BC9A85669D}"/>
                    </a:ext>
                  </a:extLst>
                </p14:cNvPr>
                <p14:cNvContentPartPr/>
                <p14:nvPr/>
              </p14:nvContentPartPr>
              <p14:xfrm>
                <a:off x="3860660" y="2415830"/>
                <a:ext cx="42480" cy="189360"/>
              </p14:xfrm>
            </p:contentPart>
          </mc:Choice>
          <mc:Fallback xmlns="">
            <p:pic>
              <p:nvPicPr>
                <p:cNvPr id="394" name="Encre 393">
                  <a:extLst>
                    <a:ext uri="{FF2B5EF4-FFF2-40B4-BE49-F238E27FC236}">
                      <a16:creationId xmlns:a16="http://schemas.microsoft.com/office/drawing/2014/main" id="{B4FFF569-00BF-BBDD-BD33-38BC9A85669D}"/>
                    </a:ext>
                  </a:extLst>
                </p:cNvPr>
                <p:cNvPicPr/>
                <p:nvPr/>
              </p:nvPicPr>
              <p:blipFill>
                <a:blip r:embed="rId280"/>
                <a:stretch>
                  <a:fillRect/>
                </a:stretch>
              </p:blipFill>
              <p:spPr>
                <a:xfrm>
                  <a:off x="3856340" y="2411510"/>
                  <a:ext cx="51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95" name="Encre 394">
                  <a:extLst>
                    <a:ext uri="{FF2B5EF4-FFF2-40B4-BE49-F238E27FC236}">
                      <a16:creationId xmlns:a16="http://schemas.microsoft.com/office/drawing/2014/main" id="{C3192117-285E-9A6B-E59B-10012842706F}"/>
                    </a:ext>
                  </a:extLst>
                </p14:cNvPr>
                <p14:cNvContentPartPr/>
                <p14:nvPr/>
              </p14:nvContentPartPr>
              <p14:xfrm>
                <a:off x="3900620" y="2430230"/>
                <a:ext cx="132120" cy="183600"/>
              </p14:xfrm>
            </p:contentPart>
          </mc:Choice>
          <mc:Fallback xmlns="">
            <p:pic>
              <p:nvPicPr>
                <p:cNvPr id="395" name="Encre 394">
                  <a:extLst>
                    <a:ext uri="{FF2B5EF4-FFF2-40B4-BE49-F238E27FC236}">
                      <a16:creationId xmlns:a16="http://schemas.microsoft.com/office/drawing/2014/main" id="{C3192117-285E-9A6B-E59B-10012842706F}"/>
                    </a:ext>
                  </a:extLst>
                </p:cNvPr>
                <p:cNvPicPr/>
                <p:nvPr/>
              </p:nvPicPr>
              <p:blipFill>
                <a:blip r:embed="rId282"/>
                <a:stretch>
                  <a:fillRect/>
                </a:stretch>
              </p:blipFill>
              <p:spPr>
                <a:xfrm>
                  <a:off x="3896300" y="2425910"/>
                  <a:ext cx="1407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96" name="Encre 395">
                  <a:extLst>
                    <a:ext uri="{FF2B5EF4-FFF2-40B4-BE49-F238E27FC236}">
                      <a16:creationId xmlns:a16="http://schemas.microsoft.com/office/drawing/2014/main" id="{1D57E6CB-CCF9-B17E-A62B-17791927815A}"/>
                    </a:ext>
                  </a:extLst>
                </p14:cNvPr>
                <p14:cNvContentPartPr/>
                <p14:nvPr/>
              </p14:nvContentPartPr>
              <p14:xfrm>
                <a:off x="3956420" y="2529230"/>
                <a:ext cx="116640" cy="89280"/>
              </p14:xfrm>
            </p:contentPart>
          </mc:Choice>
          <mc:Fallback xmlns="">
            <p:pic>
              <p:nvPicPr>
                <p:cNvPr id="396" name="Encre 395">
                  <a:extLst>
                    <a:ext uri="{FF2B5EF4-FFF2-40B4-BE49-F238E27FC236}">
                      <a16:creationId xmlns:a16="http://schemas.microsoft.com/office/drawing/2014/main" id="{1D57E6CB-CCF9-B17E-A62B-17791927815A}"/>
                    </a:ext>
                  </a:extLst>
                </p:cNvPr>
                <p:cNvPicPr/>
                <p:nvPr/>
              </p:nvPicPr>
              <p:blipFill>
                <a:blip r:embed="rId284"/>
                <a:stretch>
                  <a:fillRect/>
                </a:stretch>
              </p:blipFill>
              <p:spPr>
                <a:xfrm>
                  <a:off x="3952100" y="2524910"/>
                  <a:ext cx="125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97" name="Encre 396">
                  <a:extLst>
                    <a:ext uri="{FF2B5EF4-FFF2-40B4-BE49-F238E27FC236}">
                      <a16:creationId xmlns:a16="http://schemas.microsoft.com/office/drawing/2014/main" id="{DBECF05A-E130-E8F1-ED3D-58FD84600A25}"/>
                    </a:ext>
                  </a:extLst>
                </p14:cNvPr>
                <p14:cNvContentPartPr/>
                <p14:nvPr/>
              </p14:nvContentPartPr>
              <p14:xfrm>
                <a:off x="4117700" y="2541470"/>
                <a:ext cx="70560" cy="72000"/>
              </p14:xfrm>
            </p:contentPart>
          </mc:Choice>
          <mc:Fallback xmlns="">
            <p:pic>
              <p:nvPicPr>
                <p:cNvPr id="397" name="Encre 396">
                  <a:extLst>
                    <a:ext uri="{FF2B5EF4-FFF2-40B4-BE49-F238E27FC236}">
                      <a16:creationId xmlns:a16="http://schemas.microsoft.com/office/drawing/2014/main" id="{DBECF05A-E130-E8F1-ED3D-58FD84600A25}"/>
                    </a:ext>
                  </a:extLst>
                </p:cNvPr>
                <p:cNvPicPr/>
                <p:nvPr/>
              </p:nvPicPr>
              <p:blipFill>
                <a:blip r:embed="rId286"/>
                <a:stretch>
                  <a:fillRect/>
                </a:stretch>
              </p:blipFill>
              <p:spPr>
                <a:xfrm>
                  <a:off x="4113380" y="2537150"/>
                  <a:ext cx="79200" cy="8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7">
            <p14:nvContentPartPr>
              <p14:cNvPr id="399" name="Encre 398">
                <a:extLst>
                  <a:ext uri="{FF2B5EF4-FFF2-40B4-BE49-F238E27FC236}">
                    <a16:creationId xmlns:a16="http://schemas.microsoft.com/office/drawing/2014/main" id="{3163C78B-3605-E09D-AA5D-C9D7F7F46AB4}"/>
                  </a:ext>
                </a:extLst>
              </p14:cNvPr>
              <p14:cNvContentPartPr/>
              <p14:nvPr/>
            </p14:nvContentPartPr>
            <p14:xfrm>
              <a:off x="5395606" y="4083264"/>
              <a:ext cx="483936" cy="113481"/>
            </p14:xfrm>
          </p:contentPart>
        </mc:Choice>
        <mc:Fallback xmlns="">
          <p:pic>
            <p:nvPicPr>
              <p:cNvPr id="399" name="Encre 398">
                <a:extLst>
                  <a:ext uri="{FF2B5EF4-FFF2-40B4-BE49-F238E27FC236}">
                    <a16:creationId xmlns:a16="http://schemas.microsoft.com/office/drawing/2014/main" id="{3163C78B-3605-E09D-AA5D-C9D7F7F46AB4}"/>
                  </a:ext>
                </a:extLst>
              </p:cNvPr>
              <p:cNvPicPr/>
              <p:nvPr/>
            </p:nvPicPr>
            <p:blipFill>
              <a:blip r:embed="rId288"/>
              <a:stretch>
                <a:fillRect/>
              </a:stretch>
            </p:blipFill>
            <p:spPr>
              <a:xfrm>
                <a:off x="5386604" y="4074286"/>
                <a:ext cx="501580" cy="131078"/>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00" name="Encre 399">
                <a:extLst>
                  <a:ext uri="{FF2B5EF4-FFF2-40B4-BE49-F238E27FC236}">
                    <a16:creationId xmlns:a16="http://schemas.microsoft.com/office/drawing/2014/main" id="{0B49157A-15C1-98E0-2E71-3D3A4A054BE2}"/>
                  </a:ext>
                </a:extLst>
              </p14:cNvPr>
              <p14:cNvContentPartPr/>
              <p14:nvPr/>
            </p14:nvContentPartPr>
            <p14:xfrm>
              <a:off x="6235225" y="4360126"/>
              <a:ext cx="364358" cy="105978"/>
            </p14:xfrm>
          </p:contentPart>
        </mc:Choice>
        <mc:Fallback xmlns="">
          <p:pic>
            <p:nvPicPr>
              <p:cNvPr id="400" name="Encre 399">
                <a:extLst>
                  <a:ext uri="{FF2B5EF4-FFF2-40B4-BE49-F238E27FC236}">
                    <a16:creationId xmlns:a16="http://schemas.microsoft.com/office/drawing/2014/main" id="{0B49157A-15C1-98E0-2E71-3D3A4A054BE2}"/>
                  </a:ext>
                </a:extLst>
              </p:cNvPr>
              <p:cNvPicPr/>
              <p:nvPr/>
            </p:nvPicPr>
            <p:blipFill>
              <a:blip r:embed="rId290"/>
              <a:stretch>
                <a:fillRect/>
              </a:stretch>
            </p:blipFill>
            <p:spPr>
              <a:xfrm>
                <a:off x="6226224" y="4351114"/>
                <a:ext cx="382000" cy="123641"/>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01" name="Encre 400">
                <a:extLst>
                  <a:ext uri="{FF2B5EF4-FFF2-40B4-BE49-F238E27FC236}">
                    <a16:creationId xmlns:a16="http://schemas.microsoft.com/office/drawing/2014/main" id="{1F76715D-C9D3-D1D6-014E-F8BD702C44C8}"/>
                  </a:ext>
                </a:extLst>
              </p14:cNvPr>
              <p14:cNvContentPartPr/>
              <p14:nvPr/>
            </p14:nvContentPartPr>
            <p14:xfrm>
              <a:off x="6843493" y="4117920"/>
              <a:ext cx="385433" cy="78488"/>
            </p14:xfrm>
          </p:contentPart>
        </mc:Choice>
        <mc:Fallback xmlns="">
          <p:pic>
            <p:nvPicPr>
              <p:cNvPr id="401" name="Encre 400">
                <a:extLst>
                  <a:ext uri="{FF2B5EF4-FFF2-40B4-BE49-F238E27FC236}">
                    <a16:creationId xmlns:a16="http://schemas.microsoft.com/office/drawing/2014/main" id="{1F76715D-C9D3-D1D6-014E-F8BD702C44C8}"/>
                  </a:ext>
                </a:extLst>
              </p:cNvPr>
              <p:cNvPicPr/>
              <p:nvPr/>
            </p:nvPicPr>
            <p:blipFill>
              <a:blip r:embed="rId292"/>
              <a:stretch>
                <a:fillRect/>
              </a:stretch>
            </p:blipFill>
            <p:spPr>
              <a:xfrm>
                <a:off x="6834471" y="4108919"/>
                <a:ext cx="403117" cy="9613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02" name="Encre 401">
                <a:extLst>
                  <a:ext uri="{FF2B5EF4-FFF2-40B4-BE49-F238E27FC236}">
                    <a16:creationId xmlns:a16="http://schemas.microsoft.com/office/drawing/2014/main" id="{DB1BE6F1-76A6-64A7-3522-576416FB7EE6}"/>
                  </a:ext>
                </a:extLst>
              </p14:cNvPr>
              <p14:cNvContentPartPr/>
              <p14:nvPr/>
            </p14:nvContentPartPr>
            <p14:xfrm>
              <a:off x="5562476" y="4351585"/>
              <a:ext cx="141148" cy="82532"/>
            </p14:xfrm>
          </p:contentPart>
        </mc:Choice>
        <mc:Fallback xmlns="">
          <p:pic>
            <p:nvPicPr>
              <p:cNvPr id="402" name="Encre 401">
                <a:extLst>
                  <a:ext uri="{FF2B5EF4-FFF2-40B4-BE49-F238E27FC236}">
                    <a16:creationId xmlns:a16="http://schemas.microsoft.com/office/drawing/2014/main" id="{DB1BE6F1-76A6-64A7-3522-576416FB7EE6}"/>
                  </a:ext>
                </a:extLst>
              </p:cNvPr>
              <p:cNvPicPr/>
              <p:nvPr/>
            </p:nvPicPr>
            <p:blipFill>
              <a:blip r:embed="rId294"/>
              <a:stretch>
                <a:fillRect/>
              </a:stretch>
            </p:blipFill>
            <p:spPr>
              <a:xfrm>
                <a:off x="5553474" y="4342535"/>
                <a:ext cx="158792" cy="100269"/>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03" name="Encre 402">
                <a:extLst>
                  <a:ext uri="{FF2B5EF4-FFF2-40B4-BE49-F238E27FC236}">
                    <a16:creationId xmlns:a16="http://schemas.microsoft.com/office/drawing/2014/main" id="{EC823543-E34B-2919-25AD-981A1CCD642D}"/>
                  </a:ext>
                </a:extLst>
              </p14:cNvPr>
              <p14:cNvContentPartPr/>
              <p14:nvPr/>
            </p14:nvContentPartPr>
            <p14:xfrm>
              <a:off x="8558604" y="4032547"/>
              <a:ext cx="107854" cy="60492"/>
            </p14:xfrm>
          </p:contentPart>
        </mc:Choice>
        <mc:Fallback xmlns="">
          <p:pic>
            <p:nvPicPr>
              <p:cNvPr id="403" name="Encre 402">
                <a:extLst>
                  <a:ext uri="{FF2B5EF4-FFF2-40B4-BE49-F238E27FC236}">
                    <a16:creationId xmlns:a16="http://schemas.microsoft.com/office/drawing/2014/main" id="{EC823543-E34B-2919-25AD-981A1CCD642D}"/>
                  </a:ext>
                </a:extLst>
              </p:cNvPr>
              <p:cNvPicPr/>
              <p:nvPr/>
            </p:nvPicPr>
            <p:blipFill>
              <a:blip r:embed="rId296"/>
              <a:stretch>
                <a:fillRect/>
              </a:stretch>
            </p:blipFill>
            <p:spPr>
              <a:xfrm>
                <a:off x="8549586" y="4023801"/>
                <a:ext cx="125529" cy="78348"/>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04" name="Encre 403">
                <a:extLst>
                  <a:ext uri="{FF2B5EF4-FFF2-40B4-BE49-F238E27FC236}">
                    <a16:creationId xmlns:a16="http://schemas.microsoft.com/office/drawing/2014/main" id="{DE69E964-582C-C94D-0479-101B4248ACF3}"/>
                  </a:ext>
                </a:extLst>
              </p14:cNvPr>
              <p14:cNvContentPartPr/>
              <p14:nvPr/>
            </p14:nvContentPartPr>
            <p14:xfrm>
              <a:off x="6475063" y="4082770"/>
              <a:ext cx="122860" cy="69402"/>
            </p14:xfrm>
          </p:contentPart>
        </mc:Choice>
        <mc:Fallback xmlns="">
          <p:pic>
            <p:nvPicPr>
              <p:cNvPr id="404" name="Encre 403">
                <a:extLst>
                  <a:ext uri="{FF2B5EF4-FFF2-40B4-BE49-F238E27FC236}">
                    <a16:creationId xmlns:a16="http://schemas.microsoft.com/office/drawing/2014/main" id="{DE69E964-582C-C94D-0479-101B4248ACF3}"/>
                  </a:ext>
                </a:extLst>
              </p:cNvPr>
              <p:cNvPicPr/>
              <p:nvPr/>
            </p:nvPicPr>
            <p:blipFill>
              <a:blip r:embed="rId298"/>
              <a:stretch>
                <a:fillRect/>
              </a:stretch>
            </p:blipFill>
            <p:spPr>
              <a:xfrm>
                <a:off x="6466056" y="4073826"/>
                <a:ext cx="140514" cy="86931"/>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05" name="Encre 404">
                <a:extLst>
                  <a:ext uri="{FF2B5EF4-FFF2-40B4-BE49-F238E27FC236}">
                    <a16:creationId xmlns:a16="http://schemas.microsoft.com/office/drawing/2014/main" id="{705E8F23-CC60-CCC6-C378-9F6B04CC26EC}"/>
                  </a:ext>
                </a:extLst>
              </p14:cNvPr>
              <p14:cNvContentPartPr/>
              <p14:nvPr/>
            </p14:nvContentPartPr>
            <p14:xfrm>
              <a:off x="7422615" y="4341026"/>
              <a:ext cx="86752" cy="131769"/>
            </p14:xfrm>
          </p:contentPart>
        </mc:Choice>
        <mc:Fallback xmlns="">
          <p:pic>
            <p:nvPicPr>
              <p:cNvPr id="405" name="Encre 404">
                <a:extLst>
                  <a:ext uri="{FF2B5EF4-FFF2-40B4-BE49-F238E27FC236}">
                    <a16:creationId xmlns:a16="http://schemas.microsoft.com/office/drawing/2014/main" id="{705E8F23-CC60-CCC6-C378-9F6B04CC26EC}"/>
                  </a:ext>
                </a:extLst>
              </p:cNvPr>
              <p:cNvPicPr/>
              <p:nvPr/>
            </p:nvPicPr>
            <p:blipFill>
              <a:blip r:embed="rId300"/>
              <a:stretch>
                <a:fillRect/>
              </a:stretch>
            </p:blipFill>
            <p:spPr>
              <a:xfrm>
                <a:off x="7413653" y="4332025"/>
                <a:ext cx="104317" cy="14941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06" name="Encre 405">
                <a:extLst>
                  <a:ext uri="{FF2B5EF4-FFF2-40B4-BE49-F238E27FC236}">
                    <a16:creationId xmlns:a16="http://schemas.microsoft.com/office/drawing/2014/main" id="{ECC32AA6-7980-BE28-C10F-43469A25979E}"/>
                  </a:ext>
                </a:extLst>
              </p14:cNvPr>
              <p14:cNvContentPartPr/>
              <p14:nvPr/>
            </p14:nvContentPartPr>
            <p14:xfrm>
              <a:off x="8180597" y="4349501"/>
              <a:ext cx="177915" cy="130555"/>
            </p14:xfrm>
          </p:contentPart>
        </mc:Choice>
        <mc:Fallback xmlns="">
          <p:pic>
            <p:nvPicPr>
              <p:cNvPr id="406" name="Encre 405">
                <a:extLst>
                  <a:ext uri="{FF2B5EF4-FFF2-40B4-BE49-F238E27FC236}">
                    <a16:creationId xmlns:a16="http://schemas.microsoft.com/office/drawing/2014/main" id="{ECC32AA6-7980-BE28-C10F-43469A25979E}"/>
                  </a:ext>
                </a:extLst>
              </p:cNvPr>
              <p:cNvPicPr/>
              <p:nvPr/>
            </p:nvPicPr>
            <p:blipFill>
              <a:blip r:embed="rId302"/>
              <a:stretch>
                <a:fillRect/>
              </a:stretch>
            </p:blipFill>
            <p:spPr>
              <a:xfrm>
                <a:off x="8171630" y="4340485"/>
                <a:ext cx="195491" cy="148227"/>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07" name="Encre 406">
                <a:extLst>
                  <a:ext uri="{FF2B5EF4-FFF2-40B4-BE49-F238E27FC236}">
                    <a16:creationId xmlns:a16="http://schemas.microsoft.com/office/drawing/2014/main" id="{E089E898-0139-8344-E51B-F9C61DEE7750}"/>
                  </a:ext>
                </a:extLst>
              </p14:cNvPr>
              <p14:cNvContentPartPr/>
              <p14:nvPr/>
            </p14:nvContentPartPr>
            <p14:xfrm>
              <a:off x="8082656" y="4004928"/>
              <a:ext cx="79411" cy="109089"/>
            </p14:xfrm>
          </p:contentPart>
        </mc:Choice>
        <mc:Fallback xmlns="">
          <p:pic>
            <p:nvPicPr>
              <p:cNvPr id="407" name="Encre 406">
                <a:extLst>
                  <a:ext uri="{FF2B5EF4-FFF2-40B4-BE49-F238E27FC236}">
                    <a16:creationId xmlns:a16="http://schemas.microsoft.com/office/drawing/2014/main" id="{E089E898-0139-8344-E51B-F9C61DEE7750}"/>
                  </a:ext>
                </a:extLst>
              </p:cNvPr>
              <p:cNvPicPr/>
              <p:nvPr/>
            </p:nvPicPr>
            <p:blipFill>
              <a:blip r:embed="rId304"/>
              <a:stretch>
                <a:fillRect/>
              </a:stretch>
            </p:blipFill>
            <p:spPr>
              <a:xfrm>
                <a:off x="8073549" y="3995927"/>
                <a:ext cx="97260" cy="12673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08" name="Encre 407">
                <a:extLst>
                  <a:ext uri="{FF2B5EF4-FFF2-40B4-BE49-F238E27FC236}">
                    <a16:creationId xmlns:a16="http://schemas.microsoft.com/office/drawing/2014/main" id="{20C14B43-F6F7-BE68-B269-27797F7A52DB}"/>
                  </a:ext>
                </a:extLst>
              </p14:cNvPr>
              <p14:cNvContentPartPr/>
              <p14:nvPr/>
            </p14:nvContentPartPr>
            <p14:xfrm>
              <a:off x="9318058" y="4099174"/>
              <a:ext cx="99414" cy="68933"/>
            </p14:xfrm>
          </p:contentPart>
        </mc:Choice>
        <mc:Fallback xmlns="">
          <p:pic>
            <p:nvPicPr>
              <p:cNvPr id="408" name="Encre 407">
                <a:extLst>
                  <a:ext uri="{FF2B5EF4-FFF2-40B4-BE49-F238E27FC236}">
                    <a16:creationId xmlns:a16="http://schemas.microsoft.com/office/drawing/2014/main" id="{20C14B43-F6F7-BE68-B269-27797F7A52DB}"/>
                  </a:ext>
                </a:extLst>
              </p:cNvPr>
              <p:cNvPicPr/>
              <p:nvPr/>
            </p:nvPicPr>
            <p:blipFill>
              <a:blip r:embed="rId306"/>
              <a:stretch>
                <a:fillRect/>
              </a:stretch>
            </p:blipFill>
            <p:spPr>
              <a:xfrm>
                <a:off x="9309086" y="4090198"/>
                <a:ext cx="117000" cy="86525"/>
              </a:xfrm>
              <a:prstGeom prst="rect">
                <a:avLst/>
              </a:prstGeom>
            </p:spPr>
          </p:pic>
        </mc:Fallback>
      </mc:AlternateContent>
      <p:sp>
        <p:nvSpPr>
          <p:cNvPr id="19" name="Přímá spojnice 18">
            <a:extLst>
              <a:ext uri="{FF2B5EF4-FFF2-40B4-BE49-F238E27FC236}">
                <a16:creationId xmlns:a16="http://schemas.microsoft.com/office/drawing/2014/main" id="{ADD33F66-1971-44C8-9967-BCCEDEFCDAA6}"/>
              </a:ext>
            </a:extLst>
          </p:cNvPr>
          <p:cNvSpPr/>
          <p:nvPr/>
        </p:nvSpPr>
        <p:spPr>
          <a:xfrm>
            <a:off x="5281533" y="4243923"/>
            <a:ext cx="4130019" cy="3674"/>
          </a:xfrm>
          <a:prstGeom prst="line">
            <a:avLst/>
          </a:prstGeom>
          <a:solidFill>
            <a:srgbClr val="FFFFFF">
              <a:alpha val="5000"/>
            </a:srgbClr>
          </a:solidFill>
          <a:ln w="22226">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FFFF"/>
              </a:solidFill>
            </a:endParaRPr>
          </a:p>
        </p:txBody>
      </p:sp>
      <p:grpSp>
        <p:nvGrpSpPr>
          <p:cNvPr id="24" name="Groupe 23">
            <a:extLst>
              <a:ext uri="{FF2B5EF4-FFF2-40B4-BE49-F238E27FC236}">
                <a16:creationId xmlns:a16="http://schemas.microsoft.com/office/drawing/2014/main" id="{CE69DE85-C863-82F0-2813-9B50AB6A9463}"/>
              </a:ext>
            </a:extLst>
          </p:cNvPr>
          <p:cNvGrpSpPr/>
          <p:nvPr/>
        </p:nvGrpSpPr>
        <p:grpSpPr>
          <a:xfrm>
            <a:off x="3647744" y="3064071"/>
            <a:ext cx="907200" cy="197640"/>
            <a:chOff x="3647744" y="3095970"/>
            <a:chExt cx="907200" cy="197640"/>
          </a:xfrm>
        </p:grpSpPr>
        <mc:AlternateContent xmlns:mc="http://schemas.openxmlformats.org/markup-compatibility/2006" xmlns:p14="http://schemas.microsoft.com/office/powerpoint/2010/main">
          <mc:Choice Requires="p14">
            <p:contentPart p14:bwMode="auto" r:id="rId307">
              <p14:nvContentPartPr>
                <p14:cNvPr id="8" name="Encre 7">
                  <a:extLst>
                    <a:ext uri="{FF2B5EF4-FFF2-40B4-BE49-F238E27FC236}">
                      <a16:creationId xmlns:a16="http://schemas.microsoft.com/office/drawing/2014/main" id="{0C02AC9F-6CEB-A077-1D14-919F0749FA86}"/>
                    </a:ext>
                  </a:extLst>
                </p14:cNvPr>
                <p14:cNvContentPartPr/>
                <p14:nvPr/>
              </p14:nvContentPartPr>
              <p14:xfrm>
                <a:off x="3647744" y="3095970"/>
                <a:ext cx="92880" cy="165240"/>
              </p14:xfrm>
            </p:contentPart>
          </mc:Choice>
          <mc:Fallback xmlns="">
            <p:pic>
              <p:nvPicPr>
                <p:cNvPr id="8" name="Encre 7">
                  <a:extLst>
                    <a:ext uri="{FF2B5EF4-FFF2-40B4-BE49-F238E27FC236}">
                      <a16:creationId xmlns:a16="http://schemas.microsoft.com/office/drawing/2014/main" id="{0C02AC9F-6CEB-A077-1D14-919F0749FA86}"/>
                    </a:ext>
                  </a:extLst>
                </p:cNvPr>
                <p:cNvPicPr/>
                <p:nvPr/>
              </p:nvPicPr>
              <p:blipFill>
                <a:blip r:embed="rId308"/>
                <a:stretch>
                  <a:fillRect/>
                </a:stretch>
              </p:blipFill>
              <p:spPr>
                <a:xfrm>
                  <a:off x="3636584" y="3084810"/>
                  <a:ext cx="114840" cy="186840"/>
                </a:xfrm>
                <a:prstGeom prst="rect">
                  <a:avLst/>
                </a:prstGeom>
              </p:spPr>
            </p:pic>
          </mc:Fallback>
        </mc:AlternateContent>
        <p:grpSp>
          <p:nvGrpSpPr>
            <p:cNvPr id="16" name="Groupe 15">
              <a:extLst>
                <a:ext uri="{FF2B5EF4-FFF2-40B4-BE49-F238E27FC236}">
                  <a16:creationId xmlns:a16="http://schemas.microsoft.com/office/drawing/2014/main" id="{841C4BBE-E48C-A4B8-9362-76D884F906A4}"/>
                </a:ext>
              </a:extLst>
            </p:cNvPr>
            <p:cNvGrpSpPr/>
            <p:nvPr/>
          </p:nvGrpSpPr>
          <p:grpSpPr>
            <a:xfrm>
              <a:off x="3789944" y="3135570"/>
              <a:ext cx="144000" cy="132480"/>
              <a:chOff x="3789944" y="3135570"/>
              <a:chExt cx="144000" cy="132480"/>
            </a:xfrm>
          </p:grpSpPr>
          <mc:AlternateContent xmlns:mc="http://schemas.openxmlformats.org/markup-compatibility/2006" xmlns:p14="http://schemas.microsoft.com/office/powerpoint/2010/main">
            <mc:Choice Requires="p14">
              <p:contentPart p14:bwMode="auto" r:id="rId309">
                <p14:nvContentPartPr>
                  <p14:cNvPr id="10" name="Encre 9">
                    <a:extLst>
                      <a:ext uri="{FF2B5EF4-FFF2-40B4-BE49-F238E27FC236}">
                        <a16:creationId xmlns:a16="http://schemas.microsoft.com/office/drawing/2014/main" id="{3A48FD88-D927-9819-6E7E-964BB8621E67}"/>
                      </a:ext>
                    </a:extLst>
                  </p14:cNvPr>
                  <p14:cNvContentPartPr/>
                  <p14:nvPr/>
                </p14:nvContentPartPr>
                <p14:xfrm>
                  <a:off x="3789944" y="3191370"/>
                  <a:ext cx="27360" cy="63360"/>
                </p14:xfrm>
              </p:contentPart>
            </mc:Choice>
            <mc:Fallback xmlns="">
              <p:pic>
                <p:nvPicPr>
                  <p:cNvPr id="10" name="Encre 9">
                    <a:extLst>
                      <a:ext uri="{FF2B5EF4-FFF2-40B4-BE49-F238E27FC236}">
                        <a16:creationId xmlns:a16="http://schemas.microsoft.com/office/drawing/2014/main" id="{3A48FD88-D927-9819-6E7E-964BB8621E67}"/>
                      </a:ext>
                    </a:extLst>
                  </p:cNvPr>
                  <p:cNvPicPr/>
                  <p:nvPr/>
                </p:nvPicPr>
                <p:blipFill>
                  <a:blip r:embed="rId310"/>
                  <a:stretch>
                    <a:fillRect/>
                  </a:stretch>
                </p:blipFill>
                <p:spPr>
                  <a:xfrm>
                    <a:off x="3779144" y="3180570"/>
                    <a:ext cx="49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 name="Encre 12">
                    <a:extLst>
                      <a:ext uri="{FF2B5EF4-FFF2-40B4-BE49-F238E27FC236}">
                        <a16:creationId xmlns:a16="http://schemas.microsoft.com/office/drawing/2014/main" id="{E9CA489B-60C3-C948-2A8B-9D6387BEDC0B}"/>
                      </a:ext>
                    </a:extLst>
                  </p14:cNvPr>
                  <p14:cNvContentPartPr/>
                  <p14:nvPr/>
                </p14:nvContentPartPr>
                <p14:xfrm>
                  <a:off x="3794984" y="3135570"/>
                  <a:ext cx="360" cy="360"/>
                </p14:xfrm>
              </p:contentPart>
            </mc:Choice>
            <mc:Fallback xmlns="">
              <p:pic>
                <p:nvPicPr>
                  <p:cNvPr id="13" name="Encre 12">
                    <a:extLst>
                      <a:ext uri="{FF2B5EF4-FFF2-40B4-BE49-F238E27FC236}">
                        <a16:creationId xmlns:a16="http://schemas.microsoft.com/office/drawing/2014/main" id="{E9CA489B-60C3-C948-2A8B-9D6387BEDC0B}"/>
                      </a:ext>
                    </a:extLst>
                  </p:cNvPr>
                  <p:cNvPicPr/>
                  <p:nvPr/>
                </p:nvPicPr>
                <p:blipFill>
                  <a:blip r:embed="rId312"/>
                  <a:stretch>
                    <a:fillRect/>
                  </a:stretch>
                </p:blipFill>
                <p:spPr>
                  <a:xfrm>
                    <a:off x="3784184" y="3124770"/>
                    <a:ext cx="22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5" name="Encre 14">
                    <a:extLst>
                      <a:ext uri="{FF2B5EF4-FFF2-40B4-BE49-F238E27FC236}">
                        <a16:creationId xmlns:a16="http://schemas.microsoft.com/office/drawing/2014/main" id="{0D7C23AC-F4FB-8DED-5F20-CCD34F17B62A}"/>
                      </a:ext>
                    </a:extLst>
                  </p14:cNvPr>
                  <p14:cNvContentPartPr/>
                  <p14:nvPr/>
                </p14:nvContentPartPr>
                <p14:xfrm>
                  <a:off x="3841784" y="3193170"/>
                  <a:ext cx="92160" cy="74880"/>
                </p14:xfrm>
              </p:contentPart>
            </mc:Choice>
            <mc:Fallback xmlns="">
              <p:pic>
                <p:nvPicPr>
                  <p:cNvPr id="15" name="Encre 14">
                    <a:extLst>
                      <a:ext uri="{FF2B5EF4-FFF2-40B4-BE49-F238E27FC236}">
                        <a16:creationId xmlns:a16="http://schemas.microsoft.com/office/drawing/2014/main" id="{0D7C23AC-F4FB-8DED-5F20-CCD34F17B62A}"/>
                      </a:ext>
                    </a:extLst>
                  </p:cNvPr>
                  <p:cNvPicPr/>
                  <p:nvPr/>
                </p:nvPicPr>
                <p:blipFill>
                  <a:blip r:embed="rId314"/>
                  <a:stretch>
                    <a:fillRect/>
                  </a:stretch>
                </p:blipFill>
                <p:spPr>
                  <a:xfrm>
                    <a:off x="3830624" y="3182010"/>
                    <a:ext cx="11412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5">
              <p14:nvContentPartPr>
                <p14:cNvPr id="17" name="Encre 16">
                  <a:extLst>
                    <a:ext uri="{FF2B5EF4-FFF2-40B4-BE49-F238E27FC236}">
                      <a16:creationId xmlns:a16="http://schemas.microsoft.com/office/drawing/2014/main" id="{355B9853-C978-BECD-5BAB-F79BA01A940F}"/>
                    </a:ext>
                  </a:extLst>
                </p14:cNvPr>
                <p14:cNvContentPartPr/>
                <p14:nvPr/>
              </p14:nvContentPartPr>
              <p14:xfrm>
                <a:off x="3980744" y="3203250"/>
                <a:ext cx="75600" cy="82440"/>
              </p14:xfrm>
            </p:contentPart>
          </mc:Choice>
          <mc:Fallback xmlns="">
            <p:pic>
              <p:nvPicPr>
                <p:cNvPr id="17" name="Encre 16">
                  <a:extLst>
                    <a:ext uri="{FF2B5EF4-FFF2-40B4-BE49-F238E27FC236}">
                      <a16:creationId xmlns:a16="http://schemas.microsoft.com/office/drawing/2014/main" id="{355B9853-C978-BECD-5BAB-F79BA01A940F}"/>
                    </a:ext>
                  </a:extLst>
                </p:cNvPr>
                <p:cNvPicPr/>
                <p:nvPr/>
              </p:nvPicPr>
              <p:blipFill>
                <a:blip r:embed="rId316"/>
                <a:stretch>
                  <a:fillRect/>
                </a:stretch>
              </p:blipFill>
              <p:spPr>
                <a:xfrm>
                  <a:off x="3969944" y="3192090"/>
                  <a:ext cx="97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 name="Encre 17">
                  <a:extLst>
                    <a:ext uri="{FF2B5EF4-FFF2-40B4-BE49-F238E27FC236}">
                      <a16:creationId xmlns:a16="http://schemas.microsoft.com/office/drawing/2014/main" id="{912A8AB8-1226-AA7B-B42F-609B862730C5}"/>
                    </a:ext>
                  </a:extLst>
                </p14:cNvPr>
                <p14:cNvContentPartPr/>
                <p14:nvPr/>
              </p14:nvContentPartPr>
              <p14:xfrm>
                <a:off x="4103504" y="3211170"/>
                <a:ext cx="92520" cy="82440"/>
              </p14:xfrm>
            </p:contentPart>
          </mc:Choice>
          <mc:Fallback xmlns="">
            <p:pic>
              <p:nvPicPr>
                <p:cNvPr id="18" name="Encre 17">
                  <a:extLst>
                    <a:ext uri="{FF2B5EF4-FFF2-40B4-BE49-F238E27FC236}">
                      <a16:creationId xmlns:a16="http://schemas.microsoft.com/office/drawing/2014/main" id="{912A8AB8-1226-AA7B-B42F-609B862730C5}"/>
                    </a:ext>
                  </a:extLst>
                </p:cNvPr>
                <p:cNvPicPr/>
                <p:nvPr/>
              </p:nvPicPr>
              <p:blipFill>
                <a:blip r:embed="rId318"/>
                <a:stretch>
                  <a:fillRect/>
                </a:stretch>
              </p:blipFill>
              <p:spPr>
                <a:xfrm>
                  <a:off x="4092344" y="3200370"/>
                  <a:ext cx="114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 name="Encre 19">
                  <a:extLst>
                    <a:ext uri="{FF2B5EF4-FFF2-40B4-BE49-F238E27FC236}">
                      <a16:creationId xmlns:a16="http://schemas.microsoft.com/office/drawing/2014/main" id="{B0EE38A8-3498-D5C0-1932-0C5782A9F808}"/>
                    </a:ext>
                  </a:extLst>
                </p14:cNvPr>
                <p14:cNvContentPartPr/>
                <p14:nvPr/>
              </p14:nvContentPartPr>
              <p14:xfrm>
                <a:off x="4247144" y="3212970"/>
                <a:ext cx="79560" cy="72360"/>
              </p14:xfrm>
            </p:contentPart>
          </mc:Choice>
          <mc:Fallback xmlns="">
            <p:pic>
              <p:nvPicPr>
                <p:cNvPr id="20" name="Encre 19">
                  <a:extLst>
                    <a:ext uri="{FF2B5EF4-FFF2-40B4-BE49-F238E27FC236}">
                      <a16:creationId xmlns:a16="http://schemas.microsoft.com/office/drawing/2014/main" id="{B0EE38A8-3498-D5C0-1932-0C5782A9F808}"/>
                    </a:ext>
                  </a:extLst>
                </p:cNvPr>
                <p:cNvPicPr/>
                <p:nvPr/>
              </p:nvPicPr>
              <p:blipFill>
                <a:blip r:embed="rId320"/>
                <a:stretch>
                  <a:fillRect/>
                </a:stretch>
              </p:blipFill>
              <p:spPr>
                <a:xfrm>
                  <a:off x="4235984" y="3202170"/>
                  <a:ext cx="101520" cy="94320"/>
                </a:xfrm>
                <a:prstGeom prst="rect">
                  <a:avLst/>
                </a:prstGeom>
              </p:spPr>
            </p:pic>
          </mc:Fallback>
        </mc:AlternateContent>
        <p:grpSp>
          <p:nvGrpSpPr>
            <p:cNvPr id="23" name="Groupe 22">
              <a:extLst>
                <a:ext uri="{FF2B5EF4-FFF2-40B4-BE49-F238E27FC236}">
                  <a16:creationId xmlns:a16="http://schemas.microsoft.com/office/drawing/2014/main" id="{42413A66-FF1F-B251-4A90-160F5804836B}"/>
                </a:ext>
              </a:extLst>
            </p:cNvPr>
            <p:cNvGrpSpPr/>
            <p:nvPr/>
          </p:nvGrpSpPr>
          <p:grpSpPr>
            <a:xfrm>
              <a:off x="4381064" y="3137730"/>
              <a:ext cx="173880" cy="147960"/>
              <a:chOff x="4381064" y="3137730"/>
              <a:chExt cx="173880" cy="147960"/>
            </a:xfrm>
          </p:grpSpPr>
          <mc:AlternateContent xmlns:mc="http://schemas.openxmlformats.org/markup-compatibility/2006" xmlns:p14="http://schemas.microsoft.com/office/powerpoint/2010/main">
            <mc:Choice Requires="p14">
              <p:contentPart p14:bwMode="auto" r:id="rId321">
                <p14:nvContentPartPr>
                  <p14:cNvPr id="21" name="Encre 20">
                    <a:extLst>
                      <a:ext uri="{FF2B5EF4-FFF2-40B4-BE49-F238E27FC236}">
                        <a16:creationId xmlns:a16="http://schemas.microsoft.com/office/drawing/2014/main" id="{8765A702-2C71-DF98-FD78-CC0F259BA87C}"/>
                      </a:ext>
                    </a:extLst>
                  </p14:cNvPr>
                  <p14:cNvContentPartPr/>
                  <p14:nvPr/>
                </p14:nvContentPartPr>
                <p14:xfrm>
                  <a:off x="4381064" y="3137730"/>
                  <a:ext cx="112680" cy="147960"/>
                </p14:xfrm>
              </p:contentPart>
            </mc:Choice>
            <mc:Fallback xmlns="">
              <p:pic>
                <p:nvPicPr>
                  <p:cNvPr id="21" name="Encre 20">
                    <a:extLst>
                      <a:ext uri="{FF2B5EF4-FFF2-40B4-BE49-F238E27FC236}">
                        <a16:creationId xmlns:a16="http://schemas.microsoft.com/office/drawing/2014/main" id="{8765A702-2C71-DF98-FD78-CC0F259BA87C}"/>
                      </a:ext>
                    </a:extLst>
                  </p:cNvPr>
                  <p:cNvPicPr/>
                  <p:nvPr/>
                </p:nvPicPr>
                <p:blipFill>
                  <a:blip r:embed="rId322"/>
                  <a:stretch>
                    <a:fillRect/>
                  </a:stretch>
                </p:blipFill>
                <p:spPr>
                  <a:xfrm>
                    <a:off x="4369904" y="3126930"/>
                    <a:ext cx="134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 name="Encre 21">
                    <a:extLst>
                      <a:ext uri="{FF2B5EF4-FFF2-40B4-BE49-F238E27FC236}">
                        <a16:creationId xmlns:a16="http://schemas.microsoft.com/office/drawing/2014/main" id="{0CE1978E-6BF7-B394-32E5-2C9BDD137C9B}"/>
                      </a:ext>
                    </a:extLst>
                  </p14:cNvPr>
                  <p14:cNvContentPartPr/>
                  <p14:nvPr/>
                </p14:nvContentPartPr>
                <p14:xfrm>
                  <a:off x="4544504" y="3272370"/>
                  <a:ext cx="10440" cy="360"/>
                </p14:xfrm>
              </p:contentPart>
            </mc:Choice>
            <mc:Fallback xmlns="">
              <p:pic>
                <p:nvPicPr>
                  <p:cNvPr id="22" name="Encre 21">
                    <a:extLst>
                      <a:ext uri="{FF2B5EF4-FFF2-40B4-BE49-F238E27FC236}">
                        <a16:creationId xmlns:a16="http://schemas.microsoft.com/office/drawing/2014/main" id="{0CE1978E-6BF7-B394-32E5-2C9BDD137C9B}"/>
                      </a:ext>
                    </a:extLst>
                  </p:cNvPr>
                  <p:cNvPicPr/>
                  <p:nvPr/>
                </p:nvPicPr>
                <p:blipFill>
                  <a:blip r:embed="rId324"/>
                  <a:stretch>
                    <a:fillRect/>
                  </a:stretch>
                </p:blipFill>
                <p:spPr>
                  <a:xfrm>
                    <a:off x="4533704" y="3261570"/>
                    <a:ext cx="32400" cy="2232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25">
            <p14:nvContentPartPr>
              <p14:cNvPr id="25" name="Encre 24">
                <a:extLst>
                  <a:ext uri="{FF2B5EF4-FFF2-40B4-BE49-F238E27FC236}">
                    <a16:creationId xmlns:a16="http://schemas.microsoft.com/office/drawing/2014/main" id="{646EE371-6B5C-7802-25C1-A68074537AD3}"/>
                  </a:ext>
                </a:extLst>
              </p14:cNvPr>
              <p14:cNvContentPartPr/>
              <p14:nvPr/>
            </p14:nvContentPartPr>
            <p14:xfrm>
              <a:off x="3535640" y="718519"/>
              <a:ext cx="600840" cy="911880"/>
            </p14:xfrm>
          </p:contentPart>
        </mc:Choice>
        <mc:Fallback xmlns="">
          <p:pic>
            <p:nvPicPr>
              <p:cNvPr id="25" name="Encre 24">
                <a:extLst>
                  <a:ext uri="{FF2B5EF4-FFF2-40B4-BE49-F238E27FC236}">
                    <a16:creationId xmlns:a16="http://schemas.microsoft.com/office/drawing/2014/main" id="{646EE371-6B5C-7802-25C1-A68074537AD3}"/>
                  </a:ext>
                </a:extLst>
              </p:cNvPr>
              <p:cNvPicPr/>
              <p:nvPr/>
            </p:nvPicPr>
            <p:blipFill>
              <a:blip r:embed="rId326"/>
              <a:stretch>
                <a:fillRect/>
              </a:stretch>
            </p:blipFill>
            <p:spPr>
              <a:xfrm>
                <a:off x="3531320" y="714199"/>
                <a:ext cx="609480" cy="920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6" name="Encre 25">
                <a:extLst>
                  <a:ext uri="{FF2B5EF4-FFF2-40B4-BE49-F238E27FC236}">
                    <a16:creationId xmlns:a16="http://schemas.microsoft.com/office/drawing/2014/main" id="{0DF0FC0F-0261-E6FF-52A5-BD39F7FF3832}"/>
                  </a:ext>
                </a:extLst>
              </p14:cNvPr>
              <p14:cNvContentPartPr/>
              <p14:nvPr/>
            </p14:nvContentPartPr>
            <p14:xfrm>
              <a:off x="2182716" y="697279"/>
              <a:ext cx="1931760" cy="686160"/>
            </p14:xfrm>
          </p:contentPart>
        </mc:Choice>
        <mc:Fallback xmlns="">
          <p:pic>
            <p:nvPicPr>
              <p:cNvPr id="26" name="Encre 25">
                <a:extLst>
                  <a:ext uri="{FF2B5EF4-FFF2-40B4-BE49-F238E27FC236}">
                    <a16:creationId xmlns:a16="http://schemas.microsoft.com/office/drawing/2014/main" id="{0DF0FC0F-0261-E6FF-52A5-BD39F7FF3832}"/>
                  </a:ext>
                </a:extLst>
              </p:cNvPr>
              <p:cNvPicPr/>
              <p:nvPr/>
            </p:nvPicPr>
            <p:blipFill>
              <a:blip r:embed="rId328"/>
              <a:stretch>
                <a:fillRect/>
              </a:stretch>
            </p:blipFill>
            <p:spPr>
              <a:xfrm>
                <a:off x="2178396" y="692959"/>
                <a:ext cx="1940400" cy="694800"/>
              </a:xfrm>
              <a:prstGeom prst="rect">
                <a:avLst/>
              </a:prstGeom>
            </p:spPr>
          </p:pic>
        </mc:Fallback>
      </mc:AlternateContent>
      <p:grpSp>
        <p:nvGrpSpPr>
          <p:cNvPr id="52" name="Groupe 51">
            <a:extLst>
              <a:ext uri="{FF2B5EF4-FFF2-40B4-BE49-F238E27FC236}">
                <a16:creationId xmlns:a16="http://schemas.microsoft.com/office/drawing/2014/main" id="{65ED95FD-5568-01F3-9575-642A0278E05F}"/>
              </a:ext>
            </a:extLst>
          </p:cNvPr>
          <p:cNvGrpSpPr/>
          <p:nvPr/>
        </p:nvGrpSpPr>
        <p:grpSpPr>
          <a:xfrm>
            <a:off x="4230036" y="408199"/>
            <a:ext cx="1998720" cy="384480"/>
            <a:chOff x="4230036" y="440098"/>
            <a:chExt cx="1998720" cy="384480"/>
          </a:xfrm>
        </p:grpSpPr>
        <mc:AlternateContent xmlns:mc="http://schemas.openxmlformats.org/markup-compatibility/2006" xmlns:p14="http://schemas.microsoft.com/office/powerpoint/2010/main">
          <mc:Choice Requires="p14">
            <p:contentPart p14:bwMode="auto" r:id="rId329">
              <p14:nvContentPartPr>
                <p14:cNvPr id="31" name="Encre 30">
                  <a:extLst>
                    <a:ext uri="{FF2B5EF4-FFF2-40B4-BE49-F238E27FC236}">
                      <a16:creationId xmlns:a16="http://schemas.microsoft.com/office/drawing/2014/main" id="{422CA31C-F7B5-1AFE-C0A9-65B67C947955}"/>
                    </a:ext>
                  </a:extLst>
                </p14:cNvPr>
                <p14:cNvContentPartPr/>
                <p14:nvPr/>
              </p14:nvContentPartPr>
              <p14:xfrm>
                <a:off x="4248396" y="619018"/>
                <a:ext cx="126000" cy="39600"/>
              </p14:xfrm>
            </p:contentPart>
          </mc:Choice>
          <mc:Fallback xmlns="">
            <p:pic>
              <p:nvPicPr>
                <p:cNvPr id="31" name="Encre 30">
                  <a:extLst>
                    <a:ext uri="{FF2B5EF4-FFF2-40B4-BE49-F238E27FC236}">
                      <a16:creationId xmlns:a16="http://schemas.microsoft.com/office/drawing/2014/main" id="{422CA31C-F7B5-1AFE-C0A9-65B67C947955}"/>
                    </a:ext>
                  </a:extLst>
                </p:cNvPr>
                <p:cNvPicPr/>
                <p:nvPr/>
              </p:nvPicPr>
              <p:blipFill>
                <a:blip r:embed="rId330"/>
                <a:stretch>
                  <a:fillRect/>
                </a:stretch>
              </p:blipFill>
              <p:spPr>
                <a:xfrm>
                  <a:off x="4237596" y="608218"/>
                  <a:ext cx="147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3" name="Encre 32">
                  <a:extLst>
                    <a:ext uri="{FF2B5EF4-FFF2-40B4-BE49-F238E27FC236}">
                      <a16:creationId xmlns:a16="http://schemas.microsoft.com/office/drawing/2014/main" id="{0D178614-6C8A-02DA-E56F-D1DF8614C5C8}"/>
                    </a:ext>
                  </a:extLst>
                </p14:cNvPr>
                <p14:cNvContentPartPr/>
                <p14:nvPr/>
              </p14:nvContentPartPr>
              <p14:xfrm>
                <a:off x="4481676" y="624778"/>
                <a:ext cx="128160" cy="112320"/>
              </p14:xfrm>
            </p:contentPart>
          </mc:Choice>
          <mc:Fallback xmlns="">
            <p:pic>
              <p:nvPicPr>
                <p:cNvPr id="33" name="Encre 32">
                  <a:extLst>
                    <a:ext uri="{FF2B5EF4-FFF2-40B4-BE49-F238E27FC236}">
                      <a16:creationId xmlns:a16="http://schemas.microsoft.com/office/drawing/2014/main" id="{0D178614-6C8A-02DA-E56F-D1DF8614C5C8}"/>
                    </a:ext>
                  </a:extLst>
                </p:cNvPr>
                <p:cNvPicPr/>
                <p:nvPr/>
              </p:nvPicPr>
              <p:blipFill>
                <a:blip r:embed="rId332"/>
                <a:stretch>
                  <a:fillRect/>
                </a:stretch>
              </p:blipFill>
              <p:spPr>
                <a:xfrm>
                  <a:off x="4470516" y="613978"/>
                  <a:ext cx="150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9" name="Encre 38">
                  <a:extLst>
                    <a:ext uri="{FF2B5EF4-FFF2-40B4-BE49-F238E27FC236}">
                      <a16:creationId xmlns:a16="http://schemas.microsoft.com/office/drawing/2014/main" id="{3A317348-70AA-57A3-4792-21822CD5191F}"/>
                    </a:ext>
                  </a:extLst>
                </p14:cNvPr>
                <p14:cNvContentPartPr/>
                <p14:nvPr/>
              </p14:nvContentPartPr>
              <p14:xfrm>
                <a:off x="4809276" y="610018"/>
                <a:ext cx="138600" cy="85320"/>
              </p14:xfrm>
            </p:contentPart>
          </mc:Choice>
          <mc:Fallback xmlns="">
            <p:pic>
              <p:nvPicPr>
                <p:cNvPr id="39" name="Encre 38">
                  <a:extLst>
                    <a:ext uri="{FF2B5EF4-FFF2-40B4-BE49-F238E27FC236}">
                      <a16:creationId xmlns:a16="http://schemas.microsoft.com/office/drawing/2014/main" id="{3A317348-70AA-57A3-4792-21822CD5191F}"/>
                    </a:ext>
                  </a:extLst>
                </p:cNvPr>
                <p:cNvPicPr/>
                <p:nvPr/>
              </p:nvPicPr>
              <p:blipFill>
                <a:blip r:embed="rId334"/>
                <a:stretch>
                  <a:fillRect/>
                </a:stretch>
              </p:blipFill>
              <p:spPr>
                <a:xfrm>
                  <a:off x="4798116" y="599218"/>
                  <a:ext cx="160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7" name="Encre 26">
                  <a:extLst>
                    <a:ext uri="{FF2B5EF4-FFF2-40B4-BE49-F238E27FC236}">
                      <a16:creationId xmlns:a16="http://schemas.microsoft.com/office/drawing/2014/main" id="{FC80F883-53C7-2911-B124-D3A7D030D822}"/>
                    </a:ext>
                  </a:extLst>
                </p14:cNvPr>
                <p14:cNvContentPartPr/>
                <p14:nvPr/>
              </p14:nvContentPartPr>
              <p14:xfrm>
                <a:off x="4230036" y="700738"/>
                <a:ext cx="138240" cy="9720"/>
              </p14:xfrm>
            </p:contentPart>
          </mc:Choice>
          <mc:Fallback xmlns="">
            <p:pic>
              <p:nvPicPr>
                <p:cNvPr id="27" name="Encre 26">
                  <a:extLst>
                    <a:ext uri="{FF2B5EF4-FFF2-40B4-BE49-F238E27FC236}">
                      <a16:creationId xmlns:a16="http://schemas.microsoft.com/office/drawing/2014/main" id="{FC80F883-53C7-2911-B124-D3A7D030D822}"/>
                    </a:ext>
                  </a:extLst>
                </p:cNvPr>
                <p:cNvPicPr/>
                <p:nvPr/>
              </p:nvPicPr>
              <p:blipFill>
                <a:blip r:embed="rId336"/>
                <a:stretch>
                  <a:fillRect/>
                </a:stretch>
              </p:blipFill>
              <p:spPr>
                <a:xfrm>
                  <a:off x="4218876" y="689578"/>
                  <a:ext cx="1602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9" name="Encre 28">
                  <a:extLst>
                    <a:ext uri="{FF2B5EF4-FFF2-40B4-BE49-F238E27FC236}">
                      <a16:creationId xmlns:a16="http://schemas.microsoft.com/office/drawing/2014/main" id="{7001D6B5-CBE5-3557-040B-CD84C32D75DE}"/>
                    </a:ext>
                  </a:extLst>
                </p14:cNvPr>
                <p14:cNvContentPartPr/>
                <p14:nvPr/>
              </p14:nvContentPartPr>
              <p14:xfrm>
                <a:off x="4239036" y="759418"/>
                <a:ext cx="123840" cy="17640"/>
              </p14:xfrm>
            </p:contentPart>
          </mc:Choice>
          <mc:Fallback xmlns="">
            <p:pic>
              <p:nvPicPr>
                <p:cNvPr id="29" name="Encre 28">
                  <a:extLst>
                    <a:ext uri="{FF2B5EF4-FFF2-40B4-BE49-F238E27FC236}">
                      <a16:creationId xmlns:a16="http://schemas.microsoft.com/office/drawing/2014/main" id="{7001D6B5-CBE5-3557-040B-CD84C32D75DE}"/>
                    </a:ext>
                  </a:extLst>
                </p:cNvPr>
                <p:cNvPicPr/>
                <p:nvPr/>
              </p:nvPicPr>
              <p:blipFill>
                <a:blip r:embed="rId338"/>
                <a:stretch>
                  <a:fillRect/>
                </a:stretch>
              </p:blipFill>
              <p:spPr>
                <a:xfrm>
                  <a:off x="4227876" y="748618"/>
                  <a:ext cx="145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5" name="Encre 34">
                  <a:extLst>
                    <a:ext uri="{FF2B5EF4-FFF2-40B4-BE49-F238E27FC236}">
                      <a16:creationId xmlns:a16="http://schemas.microsoft.com/office/drawing/2014/main" id="{421AC518-D00C-BB1C-0341-5191EE674FEB}"/>
                    </a:ext>
                  </a:extLst>
                </p14:cNvPr>
                <p14:cNvContentPartPr/>
                <p14:nvPr/>
              </p14:nvContentPartPr>
              <p14:xfrm>
                <a:off x="4640796" y="622258"/>
                <a:ext cx="104400" cy="70560"/>
              </p14:xfrm>
            </p:contentPart>
          </mc:Choice>
          <mc:Fallback xmlns="">
            <p:pic>
              <p:nvPicPr>
                <p:cNvPr id="35" name="Encre 34">
                  <a:extLst>
                    <a:ext uri="{FF2B5EF4-FFF2-40B4-BE49-F238E27FC236}">
                      <a16:creationId xmlns:a16="http://schemas.microsoft.com/office/drawing/2014/main" id="{421AC518-D00C-BB1C-0341-5191EE674FEB}"/>
                    </a:ext>
                  </a:extLst>
                </p:cNvPr>
                <p:cNvPicPr/>
                <p:nvPr/>
              </p:nvPicPr>
              <p:blipFill>
                <a:blip r:embed="rId340"/>
                <a:stretch>
                  <a:fillRect/>
                </a:stretch>
              </p:blipFill>
              <p:spPr>
                <a:xfrm>
                  <a:off x="4629636" y="611458"/>
                  <a:ext cx="126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7" name="Encre 36">
                  <a:extLst>
                    <a:ext uri="{FF2B5EF4-FFF2-40B4-BE49-F238E27FC236}">
                      <a16:creationId xmlns:a16="http://schemas.microsoft.com/office/drawing/2014/main" id="{7CEAD3E6-546C-87E4-2F04-AE641D426506}"/>
                    </a:ext>
                  </a:extLst>
                </p14:cNvPr>
                <p14:cNvContentPartPr/>
                <p14:nvPr/>
              </p14:nvContentPartPr>
              <p14:xfrm>
                <a:off x="4732956" y="665098"/>
                <a:ext cx="3240" cy="62640"/>
              </p14:xfrm>
            </p:contentPart>
          </mc:Choice>
          <mc:Fallback xmlns="">
            <p:pic>
              <p:nvPicPr>
                <p:cNvPr id="37" name="Encre 36">
                  <a:extLst>
                    <a:ext uri="{FF2B5EF4-FFF2-40B4-BE49-F238E27FC236}">
                      <a16:creationId xmlns:a16="http://schemas.microsoft.com/office/drawing/2014/main" id="{7CEAD3E6-546C-87E4-2F04-AE641D426506}"/>
                    </a:ext>
                  </a:extLst>
                </p:cNvPr>
                <p:cNvPicPr/>
                <p:nvPr/>
              </p:nvPicPr>
              <p:blipFill>
                <a:blip r:embed="rId342"/>
                <a:stretch>
                  <a:fillRect/>
                </a:stretch>
              </p:blipFill>
              <p:spPr>
                <a:xfrm>
                  <a:off x="4721796" y="654298"/>
                  <a:ext cx="25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40" name="Encre 39">
                  <a:extLst>
                    <a:ext uri="{FF2B5EF4-FFF2-40B4-BE49-F238E27FC236}">
                      <a16:creationId xmlns:a16="http://schemas.microsoft.com/office/drawing/2014/main" id="{0E699A46-E429-05E0-03D0-15EBF784F56C}"/>
                    </a:ext>
                  </a:extLst>
                </p14:cNvPr>
                <p14:cNvContentPartPr/>
                <p14:nvPr/>
              </p14:nvContentPartPr>
              <p14:xfrm>
                <a:off x="4993596" y="612538"/>
                <a:ext cx="156600" cy="87840"/>
              </p14:xfrm>
            </p:contentPart>
          </mc:Choice>
          <mc:Fallback xmlns="">
            <p:pic>
              <p:nvPicPr>
                <p:cNvPr id="40" name="Encre 39">
                  <a:extLst>
                    <a:ext uri="{FF2B5EF4-FFF2-40B4-BE49-F238E27FC236}">
                      <a16:creationId xmlns:a16="http://schemas.microsoft.com/office/drawing/2014/main" id="{0E699A46-E429-05E0-03D0-15EBF784F56C}"/>
                    </a:ext>
                  </a:extLst>
                </p:cNvPr>
                <p:cNvPicPr/>
                <p:nvPr/>
              </p:nvPicPr>
              <p:blipFill>
                <a:blip r:embed="rId344"/>
                <a:stretch>
                  <a:fillRect/>
                </a:stretch>
              </p:blipFill>
              <p:spPr>
                <a:xfrm>
                  <a:off x="4982796" y="601738"/>
                  <a:ext cx="178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3" name="Encre 42">
                  <a:extLst>
                    <a:ext uri="{FF2B5EF4-FFF2-40B4-BE49-F238E27FC236}">
                      <a16:creationId xmlns:a16="http://schemas.microsoft.com/office/drawing/2014/main" id="{22A053BC-204B-D3BA-75CB-0520E2C68103}"/>
                    </a:ext>
                  </a:extLst>
                </p14:cNvPr>
                <p14:cNvContentPartPr/>
                <p14:nvPr/>
              </p14:nvContentPartPr>
              <p14:xfrm>
                <a:off x="5231556" y="603538"/>
                <a:ext cx="113760" cy="77400"/>
              </p14:xfrm>
            </p:contentPart>
          </mc:Choice>
          <mc:Fallback xmlns="">
            <p:pic>
              <p:nvPicPr>
                <p:cNvPr id="43" name="Encre 42">
                  <a:extLst>
                    <a:ext uri="{FF2B5EF4-FFF2-40B4-BE49-F238E27FC236}">
                      <a16:creationId xmlns:a16="http://schemas.microsoft.com/office/drawing/2014/main" id="{22A053BC-204B-D3BA-75CB-0520E2C68103}"/>
                    </a:ext>
                  </a:extLst>
                </p:cNvPr>
                <p:cNvPicPr/>
                <p:nvPr/>
              </p:nvPicPr>
              <p:blipFill>
                <a:blip r:embed="rId346"/>
                <a:stretch>
                  <a:fillRect/>
                </a:stretch>
              </p:blipFill>
              <p:spPr>
                <a:xfrm>
                  <a:off x="5220756" y="592378"/>
                  <a:ext cx="135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4" name="Encre 43">
                  <a:extLst>
                    <a:ext uri="{FF2B5EF4-FFF2-40B4-BE49-F238E27FC236}">
                      <a16:creationId xmlns:a16="http://schemas.microsoft.com/office/drawing/2014/main" id="{E7743E56-494E-6820-09BA-C5EBA70F2BA9}"/>
                    </a:ext>
                  </a:extLst>
                </p14:cNvPr>
                <p14:cNvContentPartPr/>
                <p14:nvPr/>
              </p14:nvContentPartPr>
              <p14:xfrm>
                <a:off x="5475276" y="591298"/>
                <a:ext cx="91800" cy="82440"/>
              </p14:xfrm>
            </p:contentPart>
          </mc:Choice>
          <mc:Fallback xmlns="">
            <p:pic>
              <p:nvPicPr>
                <p:cNvPr id="44" name="Encre 43">
                  <a:extLst>
                    <a:ext uri="{FF2B5EF4-FFF2-40B4-BE49-F238E27FC236}">
                      <a16:creationId xmlns:a16="http://schemas.microsoft.com/office/drawing/2014/main" id="{E7743E56-494E-6820-09BA-C5EBA70F2BA9}"/>
                    </a:ext>
                  </a:extLst>
                </p:cNvPr>
                <p:cNvPicPr/>
                <p:nvPr/>
              </p:nvPicPr>
              <p:blipFill>
                <a:blip r:embed="rId348"/>
                <a:stretch>
                  <a:fillRect/>
                </a:stretch>
              </p:blipFill>
              <p:spPr>
                <a:xfrm>
                  <a:off x="5464476" y="580138"/>
                  <a:ext cx="113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5" name="Encre 44">
                  <a:extLst>
                    <a:ext uri="{FF2B5EF4-FFF2-40B4-BE49-F238E27FC236}">
                      <a16:creationId xmlns:a16="http://schemas.microsoft.com/office/drawing/2014/main" id="{525682E3-9CEB-389B-62EA-547D57280C4C}"/>
                    </a:ext>
                  </a:extLst>
                </p14:cNvPr>
                <p14:cNvContentPartPr/>
                <p14:nvPr/>
              </p14:nvContentPartPr>
              <p14:xfrm>
                <a:off x="5648796" y="440098"/>
                <a:ext cx="89640" cy="208440"/>
              </p14:xfrm>
            </p:contentPart>
          </mc:Choice>
          <mc:Fallback xmlns="">
            <p:pic>
              <p:nvPicPr>
                <p:cNvPr id="45" name="Encre 44">
                  <a:extLst>
                    <a:ext uri="{FF2B5EF4-FFF2-40B4-BE49-F238E27FC236}">
                      <a16:creationId xmlns:a16="http://schemas.microsoft.com/office/drawing/2014/main" id="{525682E3-9CEB-389B-62EA-547D57280C4C}"/>
                    </a:ext>
                  </a:extLst>
                </p:cNvPr>
                <p:cNvPicPr/>
                <p:nvPr/>
              </p:nvPicPr>
              <p:blipFill>
                <a:blip r:embed="rId350"/>
                <a:stretch>
                  <a:fillRect/>
                </a:stretch>
              </p:blipFill>
              <p:spPr>
                <a:xfrm>
                  <a:off x="5637636" y="428938"/>
                  <a:ext cx="111600" cy="230040"/>
                </a:xfrm>
                <a:prstGeom prst="rect">
                  <a:avLst/>
                </a:prstGeom>
              </p:spPr>
            </p:pic>
          </mc:Fallback>
        </mc:AlternateContent>
        <p:grpSp>
          <p:nvGrpSpPr>
            <p:cNvPr id="48" name="Groupe 47">
              <a:extLst>
                <a:ext uri="{FF2B5EF4-FFF2-40B4-BE49-F238E27FC236}">
                  <a16:creationId xmlns:a16="http://schemas.microsoft.com/office/drawing/2014/main" id="{3772F3DF-0C50-E5C2-C28E-6F6DCB68BD61}"/>
                </a:ext>
              </a:extLst>
            </p:cNvPr>
            <p:cNvGrpSpPr/>
            <p:nvPr/>
          </p:nvGrpSpPr>
          <p:grpSpPr>
            <a:xfrm>
              <a:off x="5800716" y="461338"/>
              <a:ext cx="340200" cy="276840"/>
              <a:chOff x="5800716" y="461338"/>
              <a:chExt cx="340200" cy="276840"/>
            </a:xfrm>
          </p:grpSpPr>
          <mc:AlternateContent xmlns:mc="http://schemas.openxmlformats.org/markup-compatibility/2006" xmlns:p14="http://schemas.microsoft.com/office/powerpoint/2010/main">
            <mc:Choice Requires="p14">
              <p:contentPart p14:bwMode="auto" r:id="rId351">
                <p14:nvContentPartPr>
                  <p14:cNvPr id="46" name="Encre 45">
                    <a:extLst>
                      <a:ext uri="{FF2B5EF4-FFF2-40B4-BE49-F238E27FC236}">
                        <a16:creationId xmlns:a16="http://schemas.microsoft.com/office/drawing/2014/main" id="{6D53ECF9-8E16-026D-2E29-C974D035F14A}"/>
                      </a:ext>
                    </a:extLst>
                  </p14:cNvPr>
                  <p14:cNvContentPartPr/>
                  <p14:nvPr/>
                </p14:nvContentPartPr>
                <p14:xfrm>
                  <a:off x="5800716" y="583018"/>
                  <a:ext cx="104760" cy="73800"/>
                </p14:xfrm>
              </p:contentPart>
            </mc:Choice>
            <mc:Fallback xmlns="">
              <p:pic>
                <p:nvPicPr>
                  <p:cNvPr id="46" name="Encre 45">
                    <a:extLst>
                      <a:ext uri="{FF2B5EF4-FFF2-40B4-BE49-F238E27FC236}">
                        <a16:creationId xmlns:a16="http://schemas.microsoft.com/office/drawing/2014/main" id="{6D53ECF9-8E16-026D-2E29-C974D035F14A}"/>
                      </a:ext>
                    </a:extLst>
                  </p:cNvPr>
                  <p:cNvPicPr/>
                  <p:nvPr/>
                </p:nvPicPr>
                <p:blipFill>
                  <a:blip r:embed="rId352"/>
                  <a:stretch>
                    <a:fillRect/>
                  </a:stretch>
                </p:blipFill>
                <p:spPr>
                  <a:xfrm>
                    <a:off x="5789916" y="571858"/>
                    <a:ext cx="12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7" name="Encre 46">
                    <a:extLst>
                      <a:ext uri="{FF2B5EF4-FFF2-40B4-BE49-F238E27FC236}">
                        <a16:creationId xmlns:a16="http://schemas.microsoft.com/office/drawing/2014/main" id="{9B0E6A0D-84BE-4C9F-1182-83DE2927180F}"/>
                      </a:ext>
                    </a:extLst>
                  </p14:cNvPr>
                  <p14:cNvContentPartPr/>
                  <p14:nvPr/>
                </p14:nvContentPartPr>
                <p14:xfrm>
                  <a:off x="5947236" y="461338"/>
                  <a:ext cx="193680" cy="276840"/>
                </p14:xfrm>
              </p:contentPart>
            </mc:Choice>
            <mc:Fallback xmlns="">
              <p:pic>
                <p:nvPicPr>
                  <p:cNvPr id="47" name="Encre 46">
                    <a:extLst>
                      <a:ext uri="{FF2B5EF4-FFF2-40B4-BE49-F238E27FC236}">
                        <a16:creationId xmlns:a16="http://schemas.microsoft.com/office/drawing/2014/main" id="{9B0E6A0D-84BE-4C9F-1182-83DE2927180F}"/>
                      </a:ext>
                    </a:extLst>
                  </p:cNvPr>
                  <p:cNvPicPr/>
                  <p:nvPr/>
                </p:nvPicPr>
                <p:blipFill>
                  <a:blip r:embed="rId354"/>
                  <a:stretch>
                    <a:fillRect/>
                  </a:stretch>
                </p:blipFill>
                <p:spPr>
                  <a:xfrm>
                    <a:off x="5936076" y="450538"/>
                    <a:ext cx="215640" cy="298800"/>
                  </a:xfrm>
                  <a:prstGeom prst="rect">
                    <a:avLst/>
                  </a:prstGeom>
                </p:spPr>
              </p:pic>
            </mc:Fallback>
          </mc:AlternateContent>
        </p:grpSp>
        <p:grpSp>
          <p:nvGrpSpPr>
            <p:cNvPr id="51" name="Groupe 50">
              <a:extLst>
                <a:ext uri="{FF2B5EF4-FFF2-40B4-BE49-F238E27FC236}">
                  <a16:creationId xmlns:a16="http://schemas.microsoft.com/office/drawing/2014/main" id="{30808976-4B66-F4C6-84CA-EE3EE2FB0D7D}"/>
                </a:ext>
              </a:extLst>
            </p:cNvPr>
            <p:cNvGrpSpPr/>
            <p:nvPr/>
          </p:nvGrpSpPr>
          <p:grpSpPr>
            <a:xfrm>
              <a:off x="6149556" y="499498"/>
              <a:ext cx="79200" cy="325080"/>
              <a:chOff x="6149556" y="499498"/>
              <a:chExt cx="79200" cy="325080"/>
            </a:xfrm>
          </p:grpSpPr>
          <mc:AlternateContent xmlns:mc="http://schemas.openxmlformats.org/markup-compatibility/2006" xmlns:p14="http://schemas.microsoft.com/office/powerpoint/2010/main">
            <mc:Choice Requires="p14">
              <p:contentPart p14:bwMode="auto" r:id="rId355">
                <p14:nvContentPartPr>
                  <p14:cNvPr id="49" name="Encre 48">
                    <a:extLst>
                      <a:ext uri="{FF2B5EF4-FFF2-40B4-BE49-F238E27FC236}">
                        <a16:creationId xmlns:a16="http://schemas.microsoft.com/office/drawing/2014/main" id="{E02E41FC-1061-01AE-0279-EAFD22DDCD2E}"/>
                      </a:ext>
                    </a:extLst>
                  </p14:cNvPr>
                  <p14:cNvContentPartPr/>
                  <p14:nvPr/>
                </p14:nvContentPartPr>
                <p14:xfrm>
                  <a:off x="6149556" y="557458"/>
                  <a:ext cx="74160" cy="267120"/>
                </p14:xfrm>
              </p:contentPart>
            </mc:Choice>
            <mc:Fallback xmlns="">
              <p:pic>
                <p:nvPicPr>
                  <p:cNvPr id="49" name="Encre 48">
                    <a:extLst>
                      <a:ext uri="{FF2B5EF4-FFF2-40B4-BE49-F238E27FC236}">
                        <a16:creationId xmlns:a16="http://schemas.microsoft.com/office/drawing/2014/main" id="{E02E41FC-1061-01AE-0279-EAFD22DDCD2E}"/>
                      </a:ext>
                    </a:extLst>
                  </p:cNvPr>
                  <p:cNvPicPr/>
                  <p:nvPr/>
                </p:nvPicPr>
                <p:blipFill>
                  <a:blip r:embed="rId356"/>
                  <a:stretch>
                    <a:fillRect/>
                  </a:stretch>
                </p:blipFill>
                <p:spPr>
                  <a:xfrm>
                    <a:off x="6138396" y="546298"/>
                    <a:ext cx="961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50" name="Encre 49">
                    <a:extLst>
                      <a:ext uri="{FF2B5EF4-FFF2-40B4-BE49-F238E27FC236}">
                        <a16:creationId xmlns:a16="http://schemas.microsoft.com/office/drawing/2014/main" id="{02E26F85-A1D9-E81C-A37B-0CD46D557FA5}"/>
                      </a:ext>
                    </a:extLst>
                  </p14:cNvPr>
                  <p14:cNvContentPartPr/>
                  <p14:nvPr/>
                </p14:nvContentPartPr>
                <p14:xfrm>
                  <a:off x="6228396" y="499498"/>
                  <a:ext cx="360" cy="360"/>
                </p14:xfrm>
              </p:contentPart>
            </mc:Choice>
            <mc:Fallback xmlns="">
              <p:pic>
                <p:nvPicPr>
                  <p:cNvPr id="50" name="Encre 49">
                    <a:extLst>
                      <a:ext uri="{FF2B5EF4-FFF2-40B4-BE49-F238E27FC236}">
                        <a16:creationId xmlns:a16="http://schemas.microsoft.com/office/drawing/2014/main" id="{02E26F85-A1D9-E81C-A37B-0CD46D557FA5}"/>
                      </a:ext>
                    </a:extLst>
                  </p:cNvPr>
                  <p:cNvPicPr/>
                  <p:nvPr/>
                </p:nvPicPr>
                <p:blipFill>
                  <a:blip r:embed="rId312"/>
                  <a:stretch>
                    <a:fillRect/>
                  </a:stretch>
                </p:blipFill>
                <p:spPr>
                  <a:xfrm>
                    <a:off x="6217236" y="488698"/>
                    <a:ext cx="22320" cy="22320"/>
                  </a:xfrm>
                  <a:prstGeom prst="rect">
                    <a:avLst/>
                  </a:prstGeom>
                </p:spPr>
              </p:pic>
            </mc:Fallback>
          </mc:AlternateContent>
        </p:grpSp>
      </p:grpSp>
      <p:sp>
        <p:nvSpPr>
          <p:cNvPr id="14" name="Přímá spojnice 18">
            <a:extLst>
              <a:ext uri="{FF2B5EF4-FFF2-40B4-BE49-F238E27FC236}">
                <a16:creationId xmlns:a16="http://schemas.microsoft.com/office/drawing/2014/main" id="{C2176CE8-54E5-4279-5DAF-062F77AE5EAF}"/>
              </a:ext>
            </a:extLst>
          </p:cNvPr>
          <p:cNvSpPr/>
          <p:nvPr/>
        </p:nvSpPr>
        <p:spPr>
          <a:xfrm flipV="1">
            <a:off x="4498037" y="691556"/>
            <a:ext cx="1730360" cy="89870"/>
          </a:xfrm>
          <a:prstGeom prst="line">
            <a:avLst/>
          </a:prstGeom>
          <a:solidFill>
            <a:srgbClr val="FFFFFF">
              <a:alpha val="5000"/>
            </a:srgbClr>
          </a:solidFill>
          <a:ln w="22226">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FFFF"/>
              </a:solidFill>
            </a:endParaRPr>
          </a:p>
        </p:txBody>
      </p:sp>
      <p:grpSp>
        <p:nvGrpSpPr>
          <p:cNvPr id="60" name="Groupe 59">
            <a:extLst>
              <a:ext uri="{FF2B5EF4-FFF2-40B4-BE49-F238E27FC236}">
                <a16:creationId xmlns:a16="http://schemas.microsoft.com/office/drawing/2014/main" id="{3208F1AE-4029-A446-95A0-6F6968B214D6}"/>
              </a:ext>
            </a:extLst>
          </p:cNvPr>
          <p:cNvGrpSpPr/>
          <p:nvPr/>
        </p:nvGrpSpPr>
        <p:grpSpPr>
          <a:xfrm>
            <a:off x="4722605" y="700513"/>
            <a:ext cx="1507680" cy="294840"/>
            <a:chOff x="4722605" y="732412"/>
            <a:chExt cx="1507680" cy="294840"/>
          </a:xfrm>
        </p:grpSpPr>
        <mc:AlternateContent xmlns:mc="http://schemas.openxmlformats.org/markup-compatibility/2006" xmlns:p14="http://schemas.microsoft.com/office/powerpoint/2010/main">
          <mc:Choice Requires="p14">
            <p:contentPart p14:bwMode="auto" r:id="rId358">
              <p14:nvContentPartPr>
                <p14:cNvPr id="28" name="Encre 27">
                  <a:extLst>
                    <a:ext uri="{FF2B5EF4-FFF2-40B4-BE49-F238E27FC236}">
                      <a16:creationId xmlns:a16="http://schemas.microsoft.com/office/drawing/2014/main" id="{F8812625-2AAD-B7D5-D1CA-9886DD51738D}"/>
                    </a:ext>
                  </a:extLst>
                </p14:cNvPr>
                <p14:cNvContentPartPr/>
                <p14:nvPr/>
              </p14:nvContentPartPr>
              <p14:xfrm>
                <a:off x="4722605" y="873892"/>
                <a:ext cx="9720" cy="108360"/>
              </p14:xfrm>
            </p:contentPart>
          </mc:Choice>
          <mc:Fallback xmlns="">
            <p:pic>
              <p:nvPicPr>
                <p:cNvPr id="28" name="Encre 27">
                  <a:extLst>
                    <a:ext uri="{FF2B5EF4-FFF2-40B4-BE49-F238E27FC236}">
                      <a16:creationId xmlns:a16="http://schemas.microsoft.com/office/drawing/2014/main" id="{F8812625-2AAD-B7D5-D1CA-9886DD51738D}"/>
                    </a:ext>
                  </a:extLst>
                </p:cNvPr>
                <p:cNvPicPr/>
                <p:nvPr/>
              </p:nvPicPr>
              <p:blipFill>
                <a:blip r:embed="rId359"/>
                <a:stretch>
                  <a:fillRect/>
                </a:stretch>
              </p:blipFill>
              <p:spPr>
                <a:xfrm>
                  <a:off x="4711805" y="863092"/>
                  <a:ext cx="31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0" name="Encre 29">
                  <a:extLst>
                    <a:ext uri="{FF2B5EF4-FFF2-40B4-BE49-F238E27FC236}">
                      <a16:creationId xmlns:a16="http://schemas.microsoft.com/office/drawing/2014/main" id="{A681D6DE-4175-F737-A8C1-F7637F0D9D29}"/>
                    </a:ext>
                  </a:extLst>
                </p14:cNvPr>
                <p14:cNvContentPartPr/>
                <p14:nvPr/>
              </p14:nvContentPartPr>
              <p14:xfrm>
                <a:off x="4822325" y="866692"/>
                <a:ext cx="128160" cy="55440"/>
              </p14:xfrm>
            </p:contentPart>
          </mc:Choice>
          <mc:Fallback xmlns="">
            <p:pic>
              <p:nvPicPr>
                <p:cNvPr id="30" name="Encre 29">
                  <a:extLst>
                    <a:ext uri="{FF2B5EF4-FFF2-40B4-BE49-F238E27FC236}">
                      <a16:creationId xmlns:a16="http://schemas.microsoft.com/office/drawing/2014/main" id="{A681D6DE-4175-F737-A8C1-F7637F0D9D29}"/>
                    </a:ext>
                  </a:extLst>
                </p:cNvPr>
                <p:cNvPicPr/>
                <p:nvPr/>
              </p:nvPicPr>
              <p:blipFill>
                <a:blip r:embed="rId361"/>
                <a:stretch>
                  <a:fillRect/>
                </a:stretch>
              </p:blipFill>
              <p:spPr>
                <a:xfrm>
                  <a:off x="4811525" y="855532"/>
                  <a:ext cx="149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2" name="Encre 31">
                  <a:extLst>
                    <a:ext uri="{FF2B5EF4-FFF2-40B4-BE49-F238E27FC236}">
                      <a16:creationId xmlns:a16="http://schemas.microsoft.com/office/drawing/2014/main" id="{F53B9E68-8156-6444-5D80-8DB6C4F74A3A}"/>
                    </a:ext>
                  </a:extLst>
                </p14:cNvPr>
                <p14:cNvContentPartPr/>
                <p14:nvPr/>
              </p14:nvContentPartPr>
              <p14:xfrm>
                <a:off x="4828445" y="920332"/>
                <a:ext cx="119160" cy="66960"/>
              </p14:xfrm>
            </p:contentPart>
          </mc:Choice>
          <mc:Fallback xmlns="">
            <p:pic>
              <p:nvPicPr>
                <p:cNvPr id="32" name="Encre 31">
                  <a:extLst>
                    <a:ext uri="{FF2B5EF4-FFF2-40B4-BE49-F238E27FC236}">
                      <a16:creationId xmlns:a16="http://schemas.microsoft.com/office/drawing/2014/main" id="{F53B9E68-8156-6444-5D80-8DB6C4F74A3A}"/>
                    </a:ext>
                  </a:extLst>
                </p:cNvPr>
                <p:cNvPicPr/>
                <p:nvPr/>
              </p:nvPicPr>
              <p:blipFill>
                <a:blip r:embed="rId363"/>
                <a:stretch>
                  <a:fillRect/>
                </a:stretch>
              </p:blipFill>
              <p:spPr>
                <a:xfrm>
                  <a:off x="4817285" y="909532"/>
                  <a:ext cx="141120" cy="88560"/>
                </a:xfrm>
                <a:prstGeom prst="rect">
                  <a:avLst/>
                </a:prstGeom>
              </p:spPr>
            </p:pic>
          </mc:Fallback>
        </mc:AlternateContent>
        <p:grpSp>
          <p:nvGrpSpPr>
            <p:cNvPr id="38" name="Groupe 37">
              <a:extLst>
                <a:ext uri="{FF2B5EF4-FFF2-40B4-BE49-F238E27FC236}">
                  <a16:creationId xmlns:a16="http://schemas.microsoft.com/office/drawing/2014/main" id="{E0BD02D7-5BBD-D060-23C1-DBF94079826F}"/>
                </a:ext>
              </a:extLst>
            </p:cNvPr>
            <p:cNvGrpSpPr/>
            <p:nvPr/>
          </p:nvGrpSpPr>
          <p:grpSpPr>
            <a:xfrm>
              <a:off x="5005565" y="850492"/>
              <a:ext cx="333360" cy="155880"/>
              <a:chOff x="5005565" y="850492"/>
              <a:chExt cx="333360" cy="155880"/>
            </a:xfrm>
          </p:grpSpPr>
          <mc:AlternateContent xmlns:mc="http://schemas.openxmlformats.org/markup-compatibility/2006" xmlns:p14="http://schemas.microsoft.com/office/powerpoint/2010/main">
            <mc:Choice Requires="p14">
              <p:contentPart p14:bwMode="auto" r:id="rId364">
                <p14:nvContentPartPr>
                  <p14:cNvPr id="34" name="Encre 33">
                    <a:extLst>
                      <a:ext uri="{FF2B5EF4-FFF2-40B4-BE49-F238E27FC236}">
                        <a16:creationId xmlns:a16="http://schemas.microsoft.com/office/drawing/2014/main" id="{F73CBA88-2142-0614-A4D8-DAA9FB6BBAAB}"/>
                      </a:ext>
                    </a:extLst>
                  </p14:cNvPr>
                  <p14:cNvContentPartPr/>
                  <p14:nvPr/>
                </p14:nvContentPartPr>
                <p14:xfrm>
                  <a:off x="5005565" y="859132"/>
                  <a:ext cx="135720" cy="147240"/>
                </p14:xfrm>
              </p:contentPart>
            </mc:Choice>
            <mc:Fallback xmlns="">
              <p:pic>
                <p:nvPicPr>
                  <p:cNvPr id="34" name="Encre 33">
                    <a:extLst>
                      <a:ext uri="{FF2B5EF4-FFF2-40B4-BE49-F238E27FC236}">
                        <a16:creationId xmlns:a16="http://schemas.microsoft.com/office/drawing/2014/main" id="{F73CBA88-2142-0614-A4D8-DAA9FB6BBAAB}"/>
                      </a:ext>
                    </a:extLst>
                  </p:cNvPr>
                  <p:cNvPicPr/>
                  <p:nvPr/>
                </p:nvPicPr>
                <p:blipFill>
                  <a:blip r:embed="rId365"/>
                  <a:stretch>
                    <a:fillRect/>
                  </a:stretch>
                </p:blipFill>
                <p:spPr>
                  <a:xfrm>
                    <a:off x="4994765" y="847972"/>
                    <a:ext cx="157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6" name="Encre 35">
                    <a:extLst>
                      <a:ext uri="{FF2B5EF4-FFF2-40B4-BE49-F238E27FC236}">
                        <a16:creationId xmlns:a16="http://schemas.microsoft.com/office/drawing/2014/main" id="{1139E836-77CF-DCBE-0DB3-083687B0E65D}"/>
                      </a:ext>
                    </a:extLst>
                  </p14:cNvPr>
                  <p14:cNvContentPartPr/>
                  <p14:nvPr/>
                </p14:nvContentPartPr>
                <p14:xfrm>
                  <a:off x="5188085" y="850492"/>
                  <a:ext cx="150840" cy="120960"/>
                </p14:xfrm>
              </p:contentPart>
            </mc:Choice>
            <mc:Fallback xmlns="">
              <p:pic>
                <p:nvPicPr>
                  <p:cNvPr id="36" name="Encre 35">
                    <a:extLst>
                      <a:ext uri="{FF2B5EF4-FFF2-40B4-BE49-F238E27FC236}">
                        <a16:creationId xmlns:a16="http://schemas.microsoft.com/office/drawing/2014/main" id="{1139E836-77CF-DCBE-0DB3-083687B0E65D}"/>
                      </a:ext>
                    </a:extLst>
                  </p:cNvPr>
                  <p:cNvPicPr/>
                  <p:nvPr/>
                </p:nvPicPr>
                <p:blipFill>
                  <a:blip r:embed="rId367"/>
                  <a:stretch>
                    <a:fillRect/>
                  </a:stretch>
                </p:blipFill>
                <p:spPr>
                  <a:xfrm>
                    <a:off x="5177285" y="839692"/>
                    <a:ext cx="172800" cy="14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8">
              <p14:nvContentPartPr>
                <p14:cNvPr id="41" name="Encre 40">
                  <a:extLst>
                    <a:ext uri="{FF2B5EF4-FFF2-40B4-BE49-F238E27FC236}">
                      <a16:creationId xmlns:a16="http://schemas.microsoft.com/office/drawing/2014/main" id="{5D474DEF-2408-D979-48E1-D4880F01C36F}"/>
                    </a:ext>
                  </a:extLst>
                </p14:cNvPr>
                <p14:cNvContentPartPr/>
                <p14:nvPr/>
              </p14:nvContentPartPr>
              <p14:xfrm>
                <a:off x="5512805" y="855892"/>
                <a:ext cx="91080" cy="118080"/>
              </p14:xfrm>
            </p:contentPart>
          </mc:Choice>
          <mc:Fallback xmlns="">
            <p:pic>
              <p:nvPicPr>
                <p:cNvPr id="41" name="Encre 40">
                  <a:extLst>
                    <a:ext uri="{FF2B5EF4-FFF2-40B4-BE49-F238E27FC236}">
                      <a16:creationId xmlns:a16="http://schemas.microsoft.com/office/drawing/2014/main" id="{5D474DEF-2408-D979-48E1-D4880F01C36F}"/>
                    </a:ext>
                  </a:extLst>
                </p:cNvPr>
                <p:cNvPicPr/>
                <p:nvPr/>
              </p:nvPicPr>
              <p:blipFill>
                <a:blip r:embed="rId369"/>
                <a:stretch>
                  <a:fillRect/>
                </a:stretch>
              </p:blipFill>
              <p:spPr>
                <a:xfrm>
                  <a:off x="5501645" y="845092"/>
                  <a:ext cx="113040" cy="140040"/>
                </a:xfrm>
                <a:prstGeom prst="rect">
                  <a:avLst/>
                </a:prstGeom>
              </p:spPr>
            </p:pic>
          </mc:Fallback>
        </mc:AlternateContent>
        <p:grpSp>
          <p:nvGrpSpPr>
            <p:cNvPr id="54" name="Groupe 53">
              <a:extLst>
                <a:ext uri="{FF2B5EF4-FFF2-40B4-BE49-F238E27FC236}">
                  <a16:creationId xmlns:a16="http://schemas.microsoft.com/office/drawing/2014/main" id="{7EDF8F1E-7D17-D2EB-0A63-D8F2EC823C3C}"/>
                </a:ext>
              </a:extLst>
            </p:cNvPr>
            <p:cNvGrpSpPr/>
            <p:nvPr/>
          </p:nvGrpSpPr>
          <p:grpSpPr>
            <a:xfrm>
              <a:off x="5673725" y="732412"/>
              <a:ext cx="267480" cy="238320"/>
              <a:chOff x="5673725" y="732412"/>
              <a:chExt cx="267480" cy="238320"/>
            </a:xfrm>
          </p:grpSpPr>
          <mc:AlternateContent xmlns:mc="http://schemas.openxmlformats.org/markup-compatibility/2006" xmlns:p14="http://schemas.microsoft.com/office/powerpoint/2010/main">
            <mc:Choice Requires="p14">
              <p:contentPart p14:bwMode="auto" r:id="rId370">
                <p14:nvContentPartPr>
                  <p14:cNvPr id="42" name="Encre 41">
                    <a:extLst>
                      <a:ext uri="{FF2B5EF4-FFF2-40B4-BE49-F238E27FC236}">
                        <a16:creationId xmlns:a16="http://schemas.microsoft.com/office/drawing/2014/main" id="{7BF0F6E8-B6A7-13F8-C481-DD6CD266873D}"/>
                      </a:ext>
                    </a:extLst>
                  </p14:cNvPr>
                  <p14:cNvContentPartPr/>
                  <p14:nvPr/>
                </p14:nvContentPartPr>
                <p14:xfrm>
                  <a:off x="5673725" y="732412"/>
                  <a:ext cx="104040" cy="226800"/>
                </p14:xfrm>
              </p:contentPart>
            </mc:Choice>
            <mc:Fallback xmlns="">
              <p:pic>
                <p:nvPicPr>
                  <p:cNvPr id="42" name="Encre 41">
                    <a:extLst>
                      <a:ext uri="{FF2B5EF4-FFF2-40B4-BE49-F238E27FC236}">
                        <a16:creationId xmlns:a16="http://schemas.microsoft.com/office/drawing/2014/main" id="{7BF0F6E8-B6A7-13F8-C481-DD6CD266873D}"/>
                      </a:ext>
                    </a:extLst>
                  </p:cNvPr>
                  <p:cNvPicPr/>
                  <p:nvPr/>
                </p:nvPicPr>
                <p:blipFill>
                  <a:blip r:embed="rId371"/>
                  <a:stretch>
                    <a:fillRect/>
                  </a:stretch>
                </p:blipFill>
                <p:spPr>
                  <a:xfrm>
                    <a:off x="5662925" y="721612"/>
                    <a:ext cx="126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53" name="Encre 52">
                    <a:extLst>
                      <a:ext uri="{FF2B5EF4-FFF2-40B4-BE49-F238E27FC236}">
                        <a16:creationId xmlns:a16="http://schemas.microsoft.com/office/drawing/2014/main" id="{140CCF4A-27D6-ED63-A174-D8201343D1C4}"/>
                      </a:ext>
                    </a:extLst>
                  </p14:cNvPr>
                  <p14:cNvContentPartPr/>
                  <p14:nvPr/>
                </p14:nvContentPartPr>
                <p14:xfrm>
                  <a:off x="5818445" y="885772"/>
                  <a:ext cx="122760" cy="84960"/>
                </p14:xfrm>
              </p:contentPart>
            </mc:Choice>
            <mc:Fallback xmlns="">
              <p:pic>
                <p:nvPicPr>
                  <p:cNvPr id="53" name="Encre 52">
                    <a:extLst>
                      <a:ext uri="{FF2B5EF4-FFF2-40B4-BE49-F238E27FC236}">
                        <a16:creationId xmlns:a16="http://schemas.microsoft.com/office/drawing/2014/main" id="{140CCF4A-27D6-ED63-A174-D8201343D1C4}"/>
                      </a:ext>
                    </a:extLst>
                  </p:cNvPr>
                  <p:cNvPicPr/>
                  <p:nvPr/>
                </p:nvPicPr>
                <p:blipFill>
                  <a:blip r:embed="rId373"/>
                  <a:stretch>
                    <a:fillRect/>
                  </a:stretch>
                </p:blipFill>
                <p:spPr>
                  <a:xfrm>
                    <a:off x="5807645" y="874972"/>
                    <a:ext cx="144720" cy="106920"/>
                  </a:xfrm>
                  <a:prstGeom prst="rect">
                    <a:avLst/>
                  </a:prstGeom>
                </p:spPr>
              </p:pic>
            </mc:Fallback>
          </mc:AlternateContent>
        </p:grpSp>
        <p:grpSp>
          <p:nvGrpSpPr>
            <p:cNvPr id="59" name="Groupe 58">
              <a:extLst>
                <a:ext uri="{FF2B5EF4-FFF2-40B4-BE49-F238E27FC236}">
                  <a16:creationId xmlns:a16="http://schemas.microsoft.com/office/drawing/2014/main" id="{3B4AE7E7-8709-F0E7-76B4-6D01104C2D1A}"/>
                </a:ext>
              </a:extLst>
            </p:cNvPr>
            <p:cNvGrpSpPr/>
            <p:nvPr/>
          </p:nvGrpSpPr>
          <p:grpSpPr>
            <a:xfrm>
              <a:off x="6003845" y="757972"/>
              <a:ext cx="226440" cy="269280"/>
              <a:chOff x="6003845" y="757972"/>
              <a:chExt cx="226440" cy="269280"/>
            </a:xfrm>
          </p:grpSpPr>
          <mc:AlternateContent xmlns:mc="http://schemas.openxmlformats.org/markup-compatibility/2006" xmlns:p14="http://schemas.microsoft.com/office/powerpoint/2010/main">
            <mc:Choice Requires="p14">
              <p:contentPart p14:bwMode="auto" r:id="rId374">
                <p14:nvContentPartPr>
                  <p14:cNvPr id="55" name="Encre 54">
                    <a:extLst>
                      <a:ext uri="{FF2B5EF4-FFF2-40B4-BE49-F238E27FC236}">
                        <a16:creationId xmlns:a16="http://schemas.microsoft.com/office/drawing/2014/main" id="{19313F3B-20FC-581A-6C39-5740AB672793}"/>
                      </a:ext>
                    </a:extLst>
                  </p14:cNvPr>
                  <p14:cNvContentPartPr/>
                  <p14:nvPr/>
                </p14:nvContentPartPr>
                <p14:xfrm>
                  <a:off x="6003845" y="757972"/>
                  <a:ext cx="144720" cy="214920"/>
                </p14:xfrm>
              </p:contentPart>
            </mc:Choice>
            <mc:Fallback xmlns="">
              <p:pic>
                <p:nvPicPr>
                  <p:cNvPr id="55" name="Encre 54">
                    <a:extLst>
                      <a:ext uri="{FF2B5EF4-FFF2-40B4-BE49-F238E27FC236}">
                        <a16:creationId xmlns:a16="http://schemas.microsoft.com/office/drawing/2014/main" id="{19313F3B-20FC-581A-6C39-5740AB672793}"/>
                      </a:ext>
                    </a:extLst>
                  </p:cNvPr>
                  <p:cNvPicPr/>
                  <p:nvPr/>
                </p:nvPicPr>
                <p:blipFill>
                  <a:blip r:embed="rId375"/>
                  <a:stretch>
                    <a:fillRect/>
                  </a:stretch>
                </p:blipFill>
                <p:spPr>
                  <a:xfrm>
                    <a:off x="5993045" y="747172"/>
                    <a:ext cx="1666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56" name="Encre 55">
                    <a:extLst>
                      <a:ext uri="{FF2B5EF4-FFF2-40B4-BE49-F238E27FC236}">
                        <a16:creationId xmlns:a16="http://schemas.microsoft.com/office/drawing/2014/main" id="{7E4D4E76-2F04-CCDE-741F-89C05706B50D}"/>
                      </a:ext>
                    </a:extLst>
                  </p14:cNvPr>
                  <p14:cNvContentPartPr/>
                  <p14:nvPr/>
                </p14:nvContentPartPr>
                <p14:xfrm>
                  <a:off x="6164405" y="841492"/>
                  <a:ext cx="63360" cy="185760"/>
                </p14:xfrm>
              </p:contentPart>
            </mc:Choice>
            <mc:Fallback xmlns="">
              <p:pic>
                <p:nvPicPr>
                  <p:cNvPr id="56" name="Encre 55">
                    <a:extLst>
                      <a:ext uri="{FF2B5EF4-FFF2-40B4-BE49-F238E27FC236}">
                        <a16:creationId xmlns:a16="http://schemas.microsoft.com/office/drawing/2014/main" id="{7E4D4E76-2F04-CCDE-741F-89C05706B50D}"/>
                      </a:ext>
                    </a:extLst>
                  </p:cNvPr>
                  <p:cNvPicPr/>
                  <p:nvPr/>
                </p:nvPicPr>
                <p:blipFill>
                  <a:blip r:embed="rId377"/>
                  <a:stretch>
                    <a:fillRect/>
                  </a:stretch>
                </p:blipFill>
                <p:spPr>
                  <a:xfrm>
                    <a:off x="6153605" y="830332"/>
                    <a:ext cx="853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58" name="Encre 57">
                    <a:extLst>
                      <a:ext uri="{FF2B5EF4-FFF2-40B4-BE49-F238E27FC236}">
                        <a16:creationId xmlns:a16="http://schemas.microsoft.com/office/drawing/2014/main" id="{AD83764A-2B45-E859-3A99-D8A55B65F7A4}"/>
                      </a:ext>
                    </a:extLst>
                  </p14:cNvPr>
                  <p14:cNvContentPartPr/>
                  <p14:nvPr/>
                </p14:nvContentPartPr>
                <p14:xfrm>
                  <a:off x="6229205" y="807292"/>
                  <a:ext cx="1080" cy="1800"/>
                </p14:xfrm>
              </p:contentPart>
            </mc:Choice>
            <mc:Fallback xmlns="">
              <p:pic>
                <p:nvPicPr>
                  <p:cNvPr id="58" name="Encre 57">
                    <a:extLst>
                      <a:ext uri="{FF2B5EF4-FFF2-40B4-BE49-F238E27FC236}">
                        <a16:creationId xmlns:a16="http://schemas.microsoft.com/office/drawing/2014/main" id="{AD83764A-2B45-E859-3A99-D8A55B65F7A4}"/>
                      </a:ext>
                    </a:extLst>
                  </p:cNvPr>
                  <p:cNvPicPr/>
                  <p:nvPr/>
                </p:nvPicPr>
                <p:blipFill>
                  <a:blip r:embed="rId379"/>
                  <a:stretch>
                    <a:fillRect/>
                  </a:stretch>
                </p:blipFill>
                <p:spPr>
                  <a:xfrm>
                    <a:off x="6218045" y="796132"/>
                    <a:ext cx="23040" cy="23400"/>
                  </a:xfrm>
                  <a:prstGeom prst="rect">
                    <a:avLst/>
                  </a:prstGeom>
                </p:spPr>
              </p:pic>
            </mc:Fallback>
          </mc:AlternateContent>
        </p:grpSp>
      </p:grpSp>
      <p:grpSp>
        <p:nvGrpSpPr>
          <p:cNvPr id="63" name="Groupe 62">
            <a:extLst>
              <a:ext uri="{FF2B5EF4-FFF2-40B4-BE49-F238E27FC236}">
                <a16:creationId xmlns:a16="http://schemas.microsoft.com/office/drawing/2014/main" id="{BE0AB41B-8CE3-8A7D-3C9C-DF662563300E}"/>
              </a:ext>
            </a:extLst>
          </p:cNvPr>
          <p:cNvGrpSpPr/>
          <p:nvPr/>
        </p:nvGrpSpPr>
        <p:grpSpPr>
          <a:xfrm>
            <a:off x="5477885" y="575938"/>
            <a:ext cx="783360" cy="369360"/>
            <a:chOff x="5477885" y="607837"/>
            <a:chExt cx="783360" cy="369360"/>
          </a:xfrm>
        </p:grpSpPr>
        <mc:AlternateContent xmlns:mc="http://schemas.openxmlformats.org/markup-compatibility/2006" xmlns:p14="http://schemas.microsoft.com/office/powerpoint/2010/main">
          <mc:Choice Requires="p14">
            <p:contentPart p14:bwMode="auto" r:id="rId380">
              <p14:nvContentPartPr>
                <p14:cNvPr id="61" name="Encre 60">
                  <a:extLst>
                    <a:ext uri="{FF2B5EF4-FFF2-40B4-BE49-F238E27FC236}">
                      <a16:creationId xmlns:a16="http://schemas.microsoft.com/office/drawing/2014/main" id="{4C4DC450-B2CC-FD71-12B3-3C6CE539DEAD}"/>
                    </a:ext>
                  </a:extLst>
                </p14:cNvPr>
                <p14:cNvContentPartPr/>
                <p14:nvPr/>
              </p14:nvContentPartPr>
              <p14:xfrm>
                <a:off x="5477885" y="607837"/>
                <a:ext cx="783360" cy="95040"/>
              </p14:xfrm>
            </p:contentPart>
          </mc:Choice>
          <mc:Fallback xmlns="">
            <p:pic>
              <p:nvPicPr>
                <p:cNvPr id="61" name="Encre 60">
                  <a:extLst>
                    <a:ext uri="{FF2B5EF4-FFF2-40B4-BE49-F238E27FC236}">
                      <a16:creationId xmlns:a16="http://schemas.microsoft.com/office/drawing/2014/main" id="{4C4DC450-B2CC-FD71-12B3-3C6CE539DEAD}"/>
                    </a:ext>
                  </a:extLst>
                </p:cNvPr>
                <p:cNvPicPr/>
                <p:nvPr/>
              </p:nvPicPr>
              <p:blipFill>
                <a:blip r:embed="rId381"/>
                <a:stretch>
                  <a:fillRect/>
                </a:stretch>
              </p:blipFill>
              <p:spPr>
                <a:xfrm>
                  <a:off x="5468885" y="599197"/>
                  <a:ext cx="801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62" name="Encre 61">
                  <a:extLst>
                    <a:ext uri="{FF2B5EF4-FFF2-40B4-BE49-F238E27FC236}">
                      <a16:creationId xmlns:a16="http://schemas.microsoft.com/office/drawing/2014/main" id="{4B4E4159-02D6-28D1-38F6-D0A45861938D}"/>
                    </a:ext>
                  </a:extLst>
                </p14:cNvPr>
                <p14:cNvContentPartPr/>
                <p14:nvPr/>
              </p14:nvContentPartPr>
              <p14:xfrm>
                <a:off x="5519645" y="881077"/>
                <a:ext cx="732960" cy="96120"/>
              </p14:xfrm>
            </p:contentPart>
          </mc:Choice>
          <mc:Fallback xmlns="">
            <p:pic>
              <p:nvPicPr>
                <p:cNvPr id="62" name="Encre 61">
                  <a:extLst>
                    <a:ext uri="{FF2B5EF4-FFF2-40B4-BE49-F238E27FC236}">
                      <a16:creationId xmlns:a16="http://schemas.microsoft.com/office/drawing/2014/main" id="{4B4E4159-02D6-28D1-38F6-D0A45861938D}"/>
                    </a:ext>
                  </a:extLst>
                </p:cNvPr>
                <p:cNvPicPr/>
                <p:nvPr/>
              </p:nvPicPr>
              <p:blipFill>
                <a:blip r:embed="rId383"/>
                <a:stretch>
                  <a:fillRect/>
                </a:stretch>
              </p:blipFill>
              <p:spPr>
                <a:xfrm>
                  <a:off x="5510645" y="872077"/>
                  <a:ext cx="750600" cy="113760"/>
                </a:xfrm>
                <a:prstGeom prst="rect">
                  <a:avLst/>
                </a:prstGeom>
              </p:spPr>
            </p:pic>
          </mc:Fallback>
        </mc:AlternateContent>
      </p:grpSp>
      <p:grpSp>
        <p:nvGrpSpPr>
          <p:cNvPr id="78" name="Groupe 77">
            <a:extLst>
              <a:ext uri="{FF2B5EF4-FFF2-40B4-BE49-F238E27FC236}">
                <a16:creationId xmlns:a16="http://schemas.microsoft.com/office/drawing/2014/main" id="{F9B035DE-D84A-9347-E95E-D809E6EE88A1}"/>
              </a:ext>
            </a:extLst>
          </p:cNvPr>
          <p:cNvGrpSpPr/>
          <p:nvPr/>
        </p:nvGrpSpPr>
        <p:grpSpPr>
          <a:xfrm>
            <a:off x="6409565" y="577378"/>
            <a:ext cx="1529280" cy="281520"/>
            <a:chOff x="6409565" y="609277"/>
            <a:chExt cx="1529280" cy="281520"/>
          </a:xfrm>
        </p:grpSpPr>
        <p:grpSp>
          <p:nvGrpSpPr>
            <p:cNvPr id="68" name="Groupe 67">
              <a:extLst>
                <a:ext uri="{FF2B5EF4-FFF2-40B4-BE49-F238E27FC236}">
                  <a16:creationId xmlns:a16="http://schemas.microsoft.com/office/drawing/2014/main" id="{03AEDB47-0ACE-9B54-A8C1-CB691D84EDCD}"/>
                </a:ext>
              </a:extLst>
            </p:cNvPr>
            <p:cNvGrpSpPr/>
            <p:nvPr/>
          </p:nvGrpSpPr>
          <p:grpSpPr>
            <a:xfrm>
              <a:off x="6409565" y="609277"/>
              <a:ext cx="430920" cy="185400"/>
              <a:chOff x="6409565" y="609277"/>
              <a:chExt cx="430920" cy="185400"/>
            </a:xfrm>
          </p:grpSpPr>
          <mc:AlternateContent xmlns:mc="http://schemas.openxmlformats.org/markup-compatibility/2006" xmlns:p14="http://schemas.microsoft.com/office/powerpoint/2010/main">
            <mc:Choice Requires="p14">
              <p:contentPart p14:bwMode="auto" r:id="rId384">
                <p14:nvContentPartPr>
                  <p14:cNvPr id="64" name="Encre 63">
                    <a:extLst>
                      <a:ext uri="{FF2B5EF4-FFF2-40B4-BE49-F238E27FC236}">
                        <a16:creationId xmlns:a16="http://schemas.microsoft.com/office/drawing/2014/main" id="{EA69A897-5C0C-5E6C-4878-081D1A726445}"/>
                      </a:ext>
                    </a:extLst>
                  </p14:cNvPr>
                  <p14:cNvContentPartPr/>
                  <p14:nvPr/>
                </p14:nvContentPartPr>
                <p14:xfrm>
                  <a:off x="6409565" y="693517"/>
                  <a:ext cx="118080" cy="4680"/>
                </p14:xfrm>
              </p:contentPart>
            </mc:Choice>
            <mc:Fallback xmlns="">
              <p:pic>
                <p:nvPicPr>
                  <p:cNvPr id="64" name="Encre 63">
                    <a:extLst>
                      <a:ext uri="{FF2B5EF4-FFF2-40B4-BE49-F238E27FC236}">
                        <a16:creationId xmlns:a16="http://schemas.microsoft.com/office/drawing/2014/main" id="{EA69A897-5C0C-5E6C-4878-081D1A726445}"/>
                      </a:ext>
                    </a:extLst>
                  </p:cNvPr>
                  <p:cNvPicPr/>
                  <p:nvPr/>
                </p:nvPicPr>
                <p:blipFill>
                  <a:blip r:embed="rId385"/>
                  <a:stretch>
                    <a:fillRect/>
                  </a:stretch>
                </p:blipFill>
                <p:spPr>
                  <a:xfrm>
                    <a:off x="6398765" y="682717"/>
                    <a:ext cx="140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65" name="Encre 64">
                    <a:extLst>
                      <a:ext uri="{FF2B5EF4-FFF2-40B4-BE49-F238E27FC236}">
                        <a16:creationId xmlns:a16="http://schemas.microsoft.com/office/drawing/2014/main" id="{147411B6-8607-BB03-A25E-9266CE2A037F}"/>
                      </a:ext>
                    </a:extLst>
                  </p14:cNvPr>
                  <p14:cNvContentPartPr/>
                  <p14:nvPr/>
                </p14:nvContentPartPr>
                <p14:xfrm>
                  <a:off x="6430085" y="782797"/>
                  <a:ext cx="127440" cy="2880"/>
                </p14:xfrm>
              </p:contentPart>
            </mc:Choice>
            <mc:Fallback xmlns="">
              <p:pic>
                <p:nvPicPr>
                  <p:cNvPr id="65" name="Encre 64">
                    <a:extLst>
                      <a:ext uri="{FF2B5EF4-FFF2-40B4-BE49-F238E27FC236}">
                        <a16:creationId xmlns:a16="http://schemas.microsoft.com/office/drawing/2014/main" id="{147411B6-8607-BB03-A25E-9266CE2A037F}"/>
                      </a:ext>
                    </a:extLst>
                  </p:cNvPr>
                  <p:cNvPicPr/>
                  <p:nvPr/>
                </p:nvPicPr>
                <p:blipFill>
                  <a:blip r:embed="rId387"/>
                  <a:stretch>
                    <a:fillRect/>
                  </a:stretch>
                </p:blipFill>
                <p:spPr>
                  <a:xfrm>
                    <a:off x="6418925" y="771637"/>
                    <a:ext cx="1494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67" name="Encre 66">
                    <a:extLst>
                      <a:ext uri="{FF2B5EF4-FFF2-40B4-BE49-F238E27FC236}">
                        <a16:creationId xmlns:a16="http://schemas.microsoft.com/office/drawing/2014/main" id="{24257258-0429-8F49-F9D9-38AB6AC76692}"/>
                      </a:ext>
                    </a:extLst>
                  </p14:cNvPr>
                  <p14:cNvContentPartPr/>
                  <p14:nvPr/>
                </p14:nvContentPartPr>
                <p14:xfrm>
                  <a:off x="6750485" y="609277"/>
                  <a:ext cx="90000" cy="185400"/>
                </p14:xfrm>
              </p:contentPart>
            </mc:Choice>
            <mc:Fallback xmlns="">
              <p:pic>
                <p:nvPicPr>
                  <p:cNvPr id="67" name="Encre 66">
                    <a:extLst>
                      <a:ext uri="{FF2B5EF4-FFF2-40B4-BE49-F238E27FC236}">
                        <a16:creationId xmlns:a16="http://schemas.microsoft.com/office/drawing/2014/main" id="{24257258-0429-8F49-F9D9-38AB6AC76692}"/>
                      </a:ext>
                    </a:extLst>
                  </p:cNvPr>
                  <p:cNvPicPr/>
                  <p:nvPr/>
                </p:nvPicPr>
                <p:blipFill>
                  <a:blip r:embed="rId389"/>
                  <a:stretch>
                    <a:fillRect/>
                  </a:stretch>
                </p:blipFill>
                <p:spPr>
                  <a:xfrm>
                    <a:off x="6739685" y="598477"/>
                    <a:ext cx="111600" cy="207360"/>
                  </a:xfrm>
                  <a:prstGeom prst="rect">
                    <a:avLst/>
                  </a:prstGeom>
                </p:spPr>
              </p:pic>
            </mc:Fallback>
          </mc:AlternateContent>
        </p:grpSp>
        <p:grpSp>
          <p:nvGrpSpPr>
            <p:cNvPr id="73" name="Groupe 72">
              <a:extLst>
                <a:ext uri="{FF2B5EF4-FFF2-40B4-BE49-F238E27FC236}">
                  <a16:creationId xmlns:a16="http://schemas.microsoft.com/office/drawing/2014/main" id="{2A8505CD-E946-10E5-2889-64056FFEFDC4}"/>
                </a:ext>
              </a:extLst>
            </p:cNvPr>
            <p:cNvGrpSpPr/>
            <p:nvPr/>
          </p:nvGrpSpPr>
          <p:grpSpPr>
            <a:xfrm>
              <a:off x="6967205" y="622957"/>
              <a:ext cx="496080" cy="252000"/>
              <a:chOff x="6967205" y="622957"/>
              <a:chExt cx="496080" cy="252000"/>
            </a:xfrm>
          </p:grpSpPr>
          <mc:AlternateContent xmlns:mc="http://schemas.openxmlformats.org/markup-compatibility/2006" xmlns:p14="http://schemas.microsoft.com/office/powerpoint/2010/main">
            <mc:Choice Requires="p14">
              <p:contentPart p14:bwMode="auto" r:id="rId390">
                <p14:nvContentPartPr>
                  <p14:cNvPr id="69" name="Encre 68">
                    <a:extLst>
                      <a:ext uri="{FF2B5EF4-FFF2-40B4-BE49-F238E27FC236}">
                        <a16:creationId xmlns:a16="http://schemas.microsoft.com/office/drawing/2014/main" id="{DD133550-E73D-76AC-BA83-5C18CBDD7610}"/>
                      </a:ext>
                    </a:extLst>
                  </p14:cNvPr>
                  <p14:cNvContentPartPr/>
                  <p14:nvPr/>
                </p14:nvContentPartPr>
                <p14:xfrm>
                  <a:off x="6967205" y="622957"/>
                  <a:ext cx="147600" cy="192960"/>
                </p14:xfrm>
              </p:contentPart>
            </mc:Choice>
            <mc:Fallback xmlns="">
              <p:pic>
                <p:nvPicPr>
                  <p:cNvPr id="69" name="Encre 68">
                    <a:extLst>
                      <a:ext uri="{FF2B5EF4-FFF2-40B4-BE49-F238E27FC236}">
                        <a16:creationId xmlns:a16="http://schemas.microsoft.com/office/drawing/2014/main" id="{DD133550-E73D-76AC-BA83-5C18CBDD7610}"/>
                      </a:ext>
                    </a:extLst>
                  </p:cNvPr>
                  <p:cNvPicPr/>
                  <p:nvPr/>
                </p:nvPicPr>
                <p:blipFill>
                  <a:blip r:embed="rId391"/>
                  <a:stretch>
                    <a:fillRect/>
                  </a:stretch>
                </p:blipFill>
                <p:spPr>
                  <a:xfrm>
                    <a:off x="6956405" y="612157"/>
                    <a:ext cx="169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70" name="Encre 69">
                    <a:extLst>
                      <a:ext uri="{FF2B5EF4-FFF2-40B4-BE49-F238E27FC236}">
                        <a16:creationId xmlns:a16="http://schemas.microsoft.com/office/drawing/2014/main" id="{62AF6D00-AC70-AEF5-6CDF-A3ACA7541A0A}"/>
                      </a:ext>
                    </a:extLst>
                  </p14:cNvPr>
                  <p14:cNvContentPartPr/>
                  <p14:nvPr/>
                </p14:nvContentPartPr>
                <p14:xfrm>
                  <a:off x="7192925" y="817357"/>
                  <a:ext cx="2160" cy="720"/>
                </p14:xfrm>
              </p:contentPart>
            </mc:Choice>
            <mc:Fallback xmlns="">
              <p:pic>
                <p:nvPicPr>
                  <p:cNvPr id="70" name="Encre 69">
                    <a:extLst>
                      <a:ext uri="{FF2B5EF4-FFF2-40B4-BE49-F238E27FC236}">
                        <a16:creationId xmlns:a16="http://schemas.microsoft.com/office/drawing/2014/main" id="{62AF6D00-AC70-AEF5-6CDF-A3ACA7541A0A}"/>
                      </a:ext>
                    </a:extLst>
                  </p:cNvPr>
                  <p:cNvPicPr/>
                  <p:nvPr/>
                </p:nvPicPr>
                <p:blipFill>
                  <a:blip r:embed="rId393"/>
                  <a:stretch>
                    <a:fillRect/>
                  </a:stretch>
                </p:blipFill>
                <p:spPr>
                  <a:xfrm>
                    <a:off x="7181765" y="806197"/>
                    <a:ext cx="24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72" name="Encre 71">
                    <a:extLst>
                      <a:ext uri="{FF2B5EF4-FFF2-40B4-BE49-F238E27FC236}">
                        <a16:creationId xmlns:a16="http://schemas.microsoft.com/office/drawing/2014/main" id="{F87A69CA-455D-4DDB-5B4A-8C3A0341D1EA}"/>
                      </a:ext>
                    </a:extLst>
                  </p14:cNvPr>
                  <p14:cNvContentPartPr/>
                  <p14:nvPr/>
                </p14:nvContentPartPr>
                <p14:xfrm>
                  <a:off x="7320365" y="647437"/>
                  <a:ext cx="142920" cy="227520"/>
                </p14:xfrm>
              </p:contentPart>
            </mc:Choice>
            <mc:Fallback xmlns="">
              <p:pic>
                <p:nvPicPr>
                  <p:cNvPr id="72" name="Encre 71">
                    <a:extLst>
                      <a:ext uri="{FF2B5EF4-FFF2-40B4-BE49-F238E27FC236}">
                        <a16:creationId xmlns:a16="http://schemas.microsoft.com/office/drawing/2014/main" id="{F87A69CA-455D-4DDB-5B4A-8C3A0341D1EA}"/>
                      </a:ext>
                    </a:extLst>
                  </p:cNvPr>
                  <p:cNvPicPr/>
                  <p:nvPr/>
                </p:nvPicPr>
                <p:blipFill>
                  <a:blip r:embed="rId395"/>
                  <a:stretch>
                    <a:fillRect/>
                  </a:stretch>
                </p:blipFill>
                <p:spPr>
                  <a:xfrm>
                    <a:off x="7309205" y="636277"/>
                    <a:ext cx="164880" cy="24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6">
              <p14:nvContentPartPr>
                <p14:cNvPr id="74" name="Encre 73">
                  <a:extLst>
                    <a:ext uri="{FF2B5EF4-FFF2-40B4-BE49-F238E27FC236}">
                      <a16:creationId xmlns:a16="http://schemas.microsoft.com/office/drawing/2014/main" id="{329D23AF-E405-C8A5-8A05-17E6DDCBF4BD}"/>
                    </a:ext>
                  </a:extLst>
                </p14:cNvPr>
                <p14:cNvContentPartPr/>
                <p14:nvPr/>
              </p14:nvContentPartPr>
              <p14:xfrm>
                <a:off x="7494245" y="652117"/>
                <a:ext cx="144360" cy="238680"/>
              </p14:xfrm>
            </p:contentPart>
          </mc:Choice>
          <mc:Fallback xmlns="">
            <p:pic>
              <p:nvPicPr>
                <p:cNvPr id="74" name="Encre 73">
                  <a:extLst>
                    <a:ext uri="{FF2B5EF4-FFF2-40B4-BE49-F238E27FC236}">
                      <a16:creationId xmlns:a16="http://schemas.microsoft.com/office/drawing/2014/main" id="{329D23AF-E405-C8A5-8A05-17E6DDCBF4BD}"/>
                    </a:ext>
                  </a:extLst>
                </p:cNvPr>
                <p:cNvPicPr/>
                <p:nvPr/>
              </p:nvPicPr>
              <p:blipFill>
                <a:blip r:embed="rId397"/>
                <a:stretch>
                  <a:fillRect/>
                </a:stretch>
              </p:blipFill>
              <p:spPr>
                <a:xfrm>
                  <a:off x="7483445" y="640957"/>
                  <a:ext cx="166320" cy="260640"/>
                </a:xfrm>
                <a:prstGeom prst="rect">
                  <a:avLst/>
                </a:prstGeom>
              </p:spPr>
            </p:pic>
          </mc:Fallback>
        </mc:AlternateContent>
        <p:grpSp>
          <p:nvGrpSpPr>
            <p:cNvPr id="77" name="Groupe 76">
              <a:extLst>
                <a:ext uri="{FF2B5EF4-FFF2-40B4-BE49-F238E27FC236}">
                  <a16:creationId xmlns:a16="http://schemas.microsoft.com/office/drawing/2014/main" id="{939B4F15-0F48-7D3E-6067-CFBD0537D8F5}"/>
                </a:ext>
              </a:extLst>
            </p:cNvPr>
            <p:cNvGrpSpPr/>
            <p:nvPr/>
          </p:nvGrpSpPr>
          <p:grpSpPr>
            <a:xfrm>
              <a:off x="7802405" y="701077"/>
              <a:ext cx="136440" cy="180360"/>
              <a:chOff x="7802405" y="701077"/>
              <a:chExt cx="136440" cy="180360"/>
            </a:xfrm>
          </p:grpSpPr>
          <mc:AlternateContent xmlns:mc="http://schemas.openxmlformats.org/markup-compatibility/2006" xmlns:p14="http://schemas.microsoft.com/office/powerpoint/2010/main">
            <mc:Choice Requires="p14">
              <p:contentPart p14:bwMode="auto" r:id="rId398">
                <p14:nvContentPartPr>
                  <p14:cNvPr id="75" name="Encre 74">
                    <a:extLst>
                      <a:ext uri="{FF2B5EF4-FFF2-40B4-BE49-F238E27FC236}">
                        <a16:creationId xmlns:a16="http://schemas.microsoft.com/office/drawing/2014/main" id="{D9CCA890-BF2B-E186-52AD-277533743AE2}"/>
                      </a:ext>
                    </a:extLst>
                  </p14:cNvPr>
                  <p14:cNvContentPartPr/>
                  <p14:nvPr/>
                </p14:nvContentPartPr>
                <p14:xfrm>
                  <a:off x="7825085" y="714037"/>
                  <a:ext cx="78840" cy="158400"/>
                </p14:xfrm>
              </p:contentPart>
            </mc:Choice>
            <mc:Fallback xmlns="">
              <p:pic>
                <p:nvPicPr>
                  <p:cNvPr id="75" name="Encre 74">
                    <a:extLst>
                      <a:ext uri="{FF2B5EF4-FFF2-40B4-BE49-F238E27FC236}">
                        <a16:creationId xmlns:a16="http://schemas.microsoft.com/office/drawing/2014/main" id="{D9CCA890-BF2B-E186-52AD-277533743AE2}"/>
                      </a:ext>
                    </a:extLst>
                  </p:cNvPr>
                  <p:cNvPicPr/>
                  <p:nvPr/>
                </p:nvPicPr>
                <p:blipFill>
                  <a:blip r:embed="rId399"/>
                  <a:stretch>
                    <a:fillRect/>
                  </a:stretch>
                </p:blipFill>
                <p:spPr>
                  <a:xfrm>
                    <a:off x="7813925" y="703237"/>
                    <a:ext cx="100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76" name="Encre 75">
                    <a:extLst>
                      <a:ext uri="{FF2B5EF4-FFF2-40B4-BE49-F238E27FC236}">
                        <a16:creationId xmlns:a16="http://schemas.microsoft.com/office/drawing/2014/main" id="{113626B5-00F0-58B4-1D66-22D74E4E4BB6}"/>
                      </a:ext>
                    </a:extLst>
                  </p14:cNvPr>
                  <p14:cNvContentPartPr/>
                  <p14:nvPr/>
                </p14:nvContentPartPr>
                <p14:xfrm>
                  <a:off x="7802405" y="701077"/>
                  <a:ext cx="136440" cy="180360"/>
                </p14:xfrm>
              </p:contentPart>
            </mc:Choice>
            <mc:Fallback xmlns="">
              <p:pic>
                <p:nvPicPr>
                  <p:cNvPr id="76" name="Encre 75">
                    <a:extLst>
                      <a:ext uri="{FF2B5EF4-FFF2-40B4-BE49-F238E27FC236}">
                        <a16:creationId xmlns:a16="http://schemas.microsoft.com/office/drawing/2014/main" id="{113626B5-00F0-58B4-1D66-22D74E4E4BB6}"/>
                      </a:ext>
                    </a:extLst>
                  </p:cNvPr>
                  <p:cNvPicPr/>
                  <p:nvPr/>
                </p:nvPicPr>
                <p:blipFill>
                  <a:blip r:embed="rId401"/>
                  <a:stretch>
                    <a:fillRect/>
                  </a:stretch>
                </p:blipFill>
                <p:spPr>
                  <a:xfrm>
                    <a:off x="7791605" y="690277"/>
                    <a:ext cx="158040" cy="202320"/>
                  </a:xfrm>
                  <a:prstGeom prst="rect">
                    <a:avLst/>
                  </a:prstGeom>
                </p:spPr>
              </p:pic>
            </mc:Fallback>
          </mc:AlternateContent>
        </p:grpSp>
      </p:grpSp>
      <p:grpSp>
        <p:nvGrpSpPr>
          <p:cNvPr id="84" name="Groupe 83">
            <a:extLst>
              <a:ext uri="{FF2B5EF4-FFF2-40B4-BE49-F238E27FC236}">
                <a16:creationId xmlns:a16="http://schemas.microsoft.com/office/drawing/2014/main" id="{6CDB1C76-53CB-192D-D6BA-63808013EE58}"/>
              </a:ext>
            </a:extLst>
          </p:cNvPr>
          <p:cNvGrpSpPr/>
          <p:nvPr/>
        </p:nvGrpSpPr>
        <p:grpSpPr>
          <a:xfrm>
            <a:off x="3332270" y="1607698"/>
            <a:ext cx="778320" cy="230400"/>
            <a:chOff x="3332270" y="1639597"/>
            <a:chExt cx="778320" cy="230400"/>
          </a:xfrm>
        </p:grpSpPr>
        <mc:AlternateContent xmlns:mc="http://schemas.openxmlformats.org/markup-compatibility/2006" xmlns:p14="http://schemas.microsoft.com/office/powerpoint/2010/main">
          <mc:Choice Requires="p14">
            <p:contentPart p14:bwMode="auto" r:id="rId402">
              <p14:nvContentPartPr>
                <p14:cNvPr id="79" name="Encre 78">
                  <a:extLst>
                    <a:ext uri="{FF2B5EF4-FFF2-40B4-BE49-F238E27FC236}">
                      <a16:creationId xmlns:a16="http://schemas.microsoft.com/office/drawing/2014/main" id="{BFF5B89D-867E-B51D-7B1C-609649FDD720}"/>
                    </a:ext>
                  </a:extLst>
                </p14:cNvPr>
                <p14:cNvContentPartPr/>
                <p14:nvPr/>
              </p14:nvContentPartPr>
              <p14:xfrm>
                <a:off x="3332270" y="1744357"/>
                <a:ext cx="23760" cy="125640"/>
              </p14:xfrm>
            </p:contentPart>
          </mc:Choice>
          <mc:Fallback xmlns="">
            <p:pic>
              <p:nvPicPr>
                <p:cNvPr id="79" name="Encre 78">
                  <a:extLst>
                    <a:ext uri="{FF2B5EF4-FFF2-40B4-BE49-F238E27FC236}">
                      <a16:creationId xmlns:a16="http://schemas.microsoft.com/office/drawing/2014/main" id="{BFF5B89D-867E-B51D-7B1C-609649FDD720}"/>
                    </a:ext>
                  </a:extLst>
                </p:cNvPr>
                <p:cNvPicPr/>
                <p:nvPr/>
              </p:nvPicPr>
              <p:blipFill>
                <a:blip r:embed="rId403"/>
                <a:stretch>
                  <a:fillRect/>
                </a:stretch>
              </p:blipFill>
              <p:spPr>
                <a:xfrm>
                  <a:off x="3321110" y="1733557"/>
                  <a:ext cx="45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80" name="Encre 79">
                  <a:extLst>
                    <a:ext uri="{FF2B5EF4-FFF2-40B4-BE49-F238E27FC236}">
                      <a16:creationId xmlns:a16="http://schemas.microsoft.com/office/drawing/2014/main" id="{D64A14E3-8386-EFCB-B62A-AF6E6F1C7821}"/>
                    </a:ext>
                  </a:extLst>
                </p14:cNvPr>
                <p14:cNvContentPartPr/>
                <p14:nvPr/>
              </p14:nvContentPartPr>
              <p14:xfrm>
                <a:off x="3432350" y="1714477"/>
                <a:ext cx="104040" cy="143640"/>
              </p14:xfrm>
            </p:contentPart>
          </mc:Choice>
          <mc:Fallback xmlns="">
            <p:pic>
              <p:nvPicPr>
                <p:cNvPr id="80" name="Encre 79">
                  <a:extLst>
                    <a:ext uri="{FF2B5EF4-FFF2-40B4-BE49-F238E27FC236}">
                      <a16:creationId xmlns:a16="http://schemas.microsoft.com/office/drawing/2014/main" id="{D64A14E3-8386-EFCB-B62A-AF6E6F1C7821}"/>
                    </a:ext>
                  </a:extLst>
                </p:cNvPr>
                <p:cNvPicPr/>
                <p:nvPr/>
              </p:nvPicPr>
              <p:blipFill>
                <a:blip r:embed="rId405"/>
                <a:stretch>
                  <a:fillRect/>
                </a:stretch>
              </p:blipFill>
              <p:spPr>
                <a:xfrm>
                  <a:off x="3421190" y="1703317"/>
                  <a:ext cx="125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81" name="Encre 80">
                  <a:extLst>
                    <a:ext uri="{FF2B5EF4-FFF2-40B4-BE49-F238E27FC236}">
                      <a16:creationId xmlns:a16="http://schemas.microsoft.com/office/drawing/2014/main" id="{B76F45CE-1E7E-425E-DA03-B672F133AFF9}"/>
                    </a:ext>
                  </a:extLst>
                </p14:cNvPr>
                <p14:cNvContentPartPr/>
                <p14:nvPr/>
              </p14:nvContentPartPr>
              <p14:xfrm>
                <a:off x="3590390" y="1679197"/>
                <a:ext cx="115200" cy="133560"/>
              </p14:xfrm>
            </p:contentPart>
          </mc:Choice>
          <mc:Fallback xmlns="">
            <p:pic>
              <p:nvPicPr>
                <p:cNvPr id="81" name="Encre 80">
                  <a:extLst>
                    <a:ext uri="{FF2B5EF4-FFF2-40B4-BE49-F238E27FC236}">
                      <a16:creationId xmlns:a16="http://schemas.microsoft.com/office/drawing/2014/main" id="{B76F45CE-1E7E-425E-DA03-B672F133AFF9}"/>
                    </a:ext>
                  </a:extLst>
                </p:cNvPr>
                <p:cNvPicPr/>
                <p:nvPr/>
              </p:nvPicPr>
              <p:blipFill>
                <a:blip r:embed="rId407"/>
                <a:stretch>
                  <a:fillRect/>
                </a:stretch>
              </p:blipFill>
              <p:spPr>
                <a:xfrm>
                  <a:off x="3579230" y="1668037"/>
                  <a:ext cx="137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82" name="Encre 81">
                  <a:extLst>
                    <a:ext uri="{FF2B5EF4-FFF2-40B4-BE49-F238E27FC236}">
                      <a16:creationId xmlns:a16="http://schemas.microsoft.com/office/drawing/2014/main" id="{FC966ABF-4921-60F2-9844-3B21B218D431}"/>
                    </a:ext>
                  </a:extLst>
                </p14:cNvPr>
                <p14:cNvContentPartPr/>
                <p14:nvPr/>
              </p14:nvContentPartPr>
              <p14:xfrm>
                <a:off x="3722510" y="1640317"/>
                <a:ext cx="161280" cy="129600"/>
              </p14:xfrm>
            </p:contentPart>
          </mc:Choice>
          <mc:Fallback xmlns="">
            <p:pic>
              <p:nvPicPr>
                <p:cNvPr id="82" name="Encre 81">
                  <a:extLst>
                    <a:ext uri="{FF2B5EF4-FFF2-40B4-BE49-F238E27FC236}">
                      <a16:creationId xmlns:a16="http://schemas.microsoft.com/office/drawing/2014/main" id="{FC966ABF-4921-60F2-9844-3B21B218D431}"/>
                    </a:ext>
                  </a:extLst>
                </p:cNvPr>
                <p:cNvPicPr/>
                <p:nvPr/>
              </p:nvPicPr>
              <p:blipFill>
                <a:blip r:embed="rId409"/>
                <a:stretch>
                  <a:fillRect/>
                </a:stretch>
              </p:blipFill>
              <p:spPr>
                <a:xfrm>
                  <a:off x="3711350" y="1629157"/>
                  <a:ext cx="183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83" name="Encre 82">
                  <a:extLst>
                    <a:ext uri="{FF2B5EF4-FFF2-40B4-BE49-F238E27FC236}">
                      <a16:creationId xmlns:a16="http://schemas.microsoft.com/office/drawing/2014/main" id="{B01CD4F5-30C4-9C86-B066-61A6121B84B6}"/>
                    </a:ext>
                  </a:extLst>
                </p14:cNvPr>
                <p14:cNvContentPartPr/>
                <p14:nvPr/>
              </p14:nvContentPartPr>
              <p14:xfrm>
                <a:off x="3961190" y="1639597"/>
                <a:ext cx="149400" cy="85680"/>
              </p14:xfrm>
            </p:contentPart>
          </mc:Choice>
          <mc:Fallback xmlns="">
            <p:pic>
              <p:nvPicPr>
                <p:cNvPr id="83" name="Encre 82">
                  <a:extLst>
                    <a:ext uri="{FF2B5EF4-FFF2-40B4-BE49-F238E27FC236}">
                      <a16:creationId xmlns:a16="http://schemas.microsoft.com/office/drawing/2014/main" id="{B01CD4F5-30C4-9C86-B066-61A6121B84B6}"/>
                    </a:ext>
                  </a:extLst>
                </p:cNvPr>
                <p:cNvPicPr/>
                <p:nvPr/>
              </p:nvPicPr>
              <p:blipFill>
                <a:blip r:embed="rId411"/>
                <a:stretch>
                  <a:fillRect/>
                </a:stretch>
              </p:blipFill>
              <p:spPr>
                <a:xfrm>
                  <a:off x="3950390" y="1628797"/>
                  <a:ext cx="171360" cy="107640"/>
                </a:xfrm>
                <a:prstGeom prst="rect">
                  <a:avLst/>
                </a:prstGeom>
              </p:spPr>
            </p:pic>
          </mc:Fallback>
        </mc:AlternateContent>
      </p:grpSp>
      <p:grpSp>
        <p:nvGrpSpPr>
          <p:cNvPr id="92" name="Groupe 91">
            <a:extLst>
              <a:ext uri="{FF2B5EF4-FFF2-40B4-BE49-F238E27FC236}">
                <a16:creationId xmlns:a16="http://schemas.microsoft.com/office/drawing/2014/main" id="{BFC858E8-DC1E-D562-618A-FAA97165118C}"/>
              </a:ext>
            </a:extLst>
          </p:cNvPr>
          <p:cNvGrpSpPr/>
          <p:nvPr/>
        </p:nvGrpSpPr>
        <p:grpSpPr>
          <a:xfrm>
            <a:off x="7747010" y="4365703"/>
            <a:ext cx="551520" cy="309982"/>
            <a:chOff x="7747010" y="4397602"/>
            <a:chExt cx="551520" cy="309982"/>
          </a:xfrm>
        </p:grpSpPr>
        <p:grpSp>
          <p:nvGrpSpPr>
            <p:cNvPr id="85" name="Groupe 84">
              <a:extLst>
                <a:ext uri="{FF2B5EF4-FFF2-40B4-BE49-F238E27FC236}">
                  <a16:creationId xmlns:a16="http://schemas.microsoft.com/office/drawing/2014/main" id="{6EBFCCF6-1529-0B06-EB73-03D6DDA4AE3D}"/>
                </a:ext>
              </a:extLst>
            </p:cNvPr>
            <p:cNvGrpSpPr/>
            <p:nvPr/>
          </p:nvGrpSpPr>
          <p:grpSpPr>
            <a:xfrm rot="709240">
              <a:off x="7747010" y="4529872"/>
              <a:ext cx="551520" cy="177712"/>
              <a:chOff x="3332270" y="1640317"/>
              <a:chExt cx="551520" cy="229680"/>
            </a:xfrm>
          </p:grpSpPr>
          <mc:AlternateContent xmlns:mc="http://schemas.openxmlformats.org/markup-compatibility/2006" xmlns:p14="http://schemas.microsoft.com/office/powerpoint/2010/main">
            <mc:Choice Requires="p14">
              <p:contentPart p14:bwMode="auto" r:id="rId412">
                <p14:nvContentPartPr>
                  <p14:cNvPr id="86" name="Encre 85">
                    <a:extLst>
                      <a:ext uri="{FF2B5EF4-FFF2-40B4-BE49-F238E27FC236}">
                        <a16:creationId xmlns:a16="http://schemas.microsoft.com/office/drawing/2014/main" id="{9C5C3898-2CD7-66F0-3ACB-768EE61AFCCF}"/>
                      </a:ext>
                    </a:extLst>
                  </p14:cNvPr>
                  <p14:cNvContentPartPr/>
                  <p14:nvPr/>
                </p14:nvContentPartPr>
                <p14:xfrm>
                  <a:off x="3332270" y="1744357"/>
                  <a:ext cx="23760" cy="125640"/>
                </p14:xfrm>
              </p:contentPart>
            </mc:Choice>
            <mc:Fallback xmlns="">
              <p:pic>
                <p:nvPicPr>
                  <p:cNvPr id="86" name="Encre 85">
                    <a:extLst>
                      <a:ext uri="{FF2B5EF4-FFF2-40B4-BE49-F238E27FC236}">
                        <a16:creationId xmlns:a16="http://schemas.microsoft.com/office/drawing/2014/main" id="{9C5C3898-2CD7-66F0-3ACB-768EE61AFCCF}"/>
                      </a:ext>
                    </a:extLst>
                  </p:cNvPr>
                  <p:cNvPicPr/>
                  <p:nvPr/>
                </p:nvPicPr>
                <p:blipFill>
                  <a:blip r:embed="rId413"/>
                  <a:stretch>
                    <a:fillRect/>
                  </a:stretch>
                </p:blipFill>
                <p:spPr>
                  <a:xfrm>
                    <a:off x="3321110" y="1730449"/>
                    <a:ext cx="45720" cy="153457"/>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87" name="Encre 86">
                    <a:extLst>
                      <a:ext uri="{FF2B5EF4-FFF2-40B4-BE49-F238E27FC236}">
                        <a16:creationId xmlns:a16="http://schemas.microsoft.com/office/drawing/2014/main" id="{4EFF3202-42EE-730F-A451-B44B8E3EFCEB}"/>
                      </a:ext>
                    </a:extLst>
                  </p14:cNvPr>
                  <p14:cNvContentPartPr/>
                  <p14:nvPr/>
                </p14:nvContentPartPr>
                <p14:xfrm>
                  <a:off x="3432350" y="1714477"/>
                  <a:ext cx="104040" cy="143640"/>
                </p14:xfrm>
              </p:contentPart>
            </mc:Choice>
            <mc:Fallback xmlns="">
              <p:pic>
                <p:nvPicPr>
                  <p:cNvPr id="87" name="Encre 86">
                    <a:extLst>
                      <a:ext uri="{FF2B5EF4-FFF2-40B4-BE49-F238E27FC236}">
                        <a16:creationId xmlns:a16="http://schemas.microsoft.com/office/drawing/2014/main" id="{4EFF3202-42EE-730F-A451-B44B8E3EFCEB}"/>
                      </a:ext>
                    </a:extLst>
                  </p:cNvPr>
                  <p:cNvPicPr/>
                  <p:nvPr/>
                </p:nvPicPr>
                <p:blipFill>
                  <a:blip r:embed="rId415"/>
                  <a:stretch>
                    <a:fillRect/>
                  </a:stretch>
                </p:blipFill>
                <p:spPr>
                  <a:xfrm>
                    <a:off x="3421190" y="1700067"/>
                    <a:ext cx="125640" cy="171531"/>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88" name="Encre 87">
                    <a:extLst>
                      <a:ext uri="{FF2B5EF4-FFF2-40B4-BE49-F238E27FC236}">
                        <a16:creationId xmlns:a16="http://schemas.microsoft.com/office/drawing/2014/main" id="{C26135B1-BD1F-F524-111B-9C5BD7511FF3}"/>
                      </a:ext>
                    </a:extLst>
                  </p14:cNvPr>
                  <p14:cNvContentPartPr/>
                  <p14:nvPr/>
                </p14:nvContentPartPr>
                <p14:xfrm>
                  <a:off x="3590390" y="1679197"/>
                  <a:ext cx="115200" cy="133560"/>
                </p14:xfrm>
              </p:contentPart>
            </mc:Choice>
            <mc:Fallback xmlns="">
              <p:pic>
                <p:nvPicPr>
                  <p:cNvPr id="88" name="Encre 87">
                    <a:extLst>
                      <a:ext uri="{FF2B5EF4-FFF2-40B4-BE49-F238E27FC236}">
                        <a16:creationId xmlns:a16="http://schemas.microsoft.com/office/drawing/2014/main" id="{C26135B1-BD1F-F524-111B-9C5BD7511FF3}"/>
                      </a:ext>
                    </a:extLst>
                  </p:cNvPr>
                  <p:cNvPicPr/>
                  <p:nvPr/>
                </p:nvPicPr>
                <p:blipFill>
                  <a:blip r:embed="rId417"/>
                  <a:stretch>
                    <a:fillRect/>
                  </a:stretch>
                </p:blipFill>
                <p:spPr>
                  <a:xfrm>
                    <a:off x="3579230" y="1664771"/>
                    <a:ext cx="137160" cy="161947"/>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89" name="Encre 88">
                    <a:extLst>
                      <a:ext uri="{FF2B5EF4-FFF2-40B4-BE49-F238E27FC236}">
                        <a16:creationId xmlns:a16="http://schemas.microsoft.com/office/drawing/2014/main" id="{90F3AF19-9CE6-0226-328A-213B54489E57}"/>
                      </a:ext>
                    </a:extLst>
                  </p14:cNvPr>
                  <p14:cNvContentPartPr/>
                  <p14:nvPr/>
                </p14:nvContentPartPr>
                <p14:xfrm>
                  <a:off x="3722510" y="1640317"/>
                  <a:ext cx="161280" cy="129600"/>
                </p14:xfrm>
              </p:contentPart>
            </mc:Choice>
            <mc:Fallback xmlns="">
              <p:pic>
                <p:nvPicPr>
                  <p:cNvPr id="89" name="Encre 88">
                    <a:extLst>
                      <a:ext uri="{FF2B5EF4-FFF2-40B4-BE49-F238E27FC236}">
                        <a16:creationId xmlns:a16="http://schemas.microsoft.com/office/drawing/2014/main" id="{90F3AF19-9CE6-0226-328A-213B54489E57}"/>
                      </a:ext>
                    </a:extLst>
                  </p:cNvPr>
                  <p:cNvPicPr/>
                  <p:nvPr/>
                </p:nvPicPr>
                <p:blipFill>
                  <a:blip r:embed="rId419"/>
                  <a:stretch>
                    <a:fillRect/>
                  </a:stretch>
                </p:blipFill>
                <p:spPr>
                  <a:xfrm>
                    <a:off x="3711350" y="1625917"/>
                    <a:ext cx="183240" cy="15793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0">
              <p14:nvContentPartPr>
                <p14:cNvPr id="91" name="Encre 90">
                  <a:extLst>
                    <a:ext uri="{FF2B5EF4-FFF2-40B4-BE49-F238E27FC236}">
                      <a16:creationId xmlns:a16="http://schemas.microsoft.com/office/drawing/2014/main" id="{DA8FFE1E-CBFD-6816-4830-312BA79688D0}"/>
                    </a:ext>
                  </a:extLst>
                </p14:cNvPr>
                <p14:cNvContentPartPr/>
                <p14:nvPr/>
              </p14:nvContentPartPr>
              <p14:xfrm>
                <a:off x="7830632" y="4397602"/>
                <a:ext cx="385433" cy="78488"/>
              </p14:xfrm>
            </p:contentPart>
          </mc:Choice>
          <mc:Fallback xmlns="">
            <p:pic>
              <p:nvPicPr>
                <p:cNvPr id="91" name="Encre 90">
                  <a:extLst>
                    <a:ext uri="{FF2B5EF4-FFF2-40B4-BE49-F238E27FC236}">
                      <a16:creationId xmlns:a16="http://schemas.microsoft.com/office/drawing/2014/main" id="{DA8FFE1E-CBFD-6816-4830-312BA79688D0}"/>
                    </a:ext>
                  </a:extLst>
                </p:cNvPr>
                <p:cNvPicPr/>
                <p:nvPr/>
              </p:nvPicPr>
              <p:blipFill>
                <a:blip r:embed="rId421"/>
                <a:stretch>
                  <a:fillRect/>
                </a:stretch>
              </p:blipFill>
              <p:spPr>
                <a:xfrm>
                  <a:off x="7821610" y="4388601"/>
                  <a:ext cx="403117" cy="96130"/>
                </a:xfrm>
                <a:prstGeom prst="rect">
                  <a:avLst/>
                </a:prstGeom>
              </p:spPr>
            </p:pic>
          </mc:Fallback>
        </mc:AlternateContent>
      </p:grpSp>
      <p:grpSp>
        <p:nvGrpSpPr>
          <p:cNvPr id="98" name="Groupe 97">
            <a:extLst>
              <a:ext uri="{FF2B5EF4-FFF2-40B4-BE49-F238E27FC236}">
                <a16:creationId xmlns:a16="http://schemas.microsoft.com/office/drawing/2014/main" id="{30A4C962-B85A-904B-FFC4-21EFD8BB0F0E}"/>
              </a:ext>
            </a:extLst>
          </p:cNvPr>
          <p:cNvGrpSpPr/>
          <p:nvPr/>
        </p:nvGrpSpPr>
        <p:grpSpPr>
          <a:xfrm>
            <a:off x="9655184" y="3861000"/>
            <a:ext cx="1175760" cy="448560"/>
            <a:chOff x="9655184" y="3892899"/>
            <a:chExt cx="1175760" cy="448560"/>
          </a:xfrm>
        </p:grpSpPr>
        <mc:AlternateContent xmlns:mc="http://schemas.openxmlformats.org/markup-compatibility/2006" xmlns:p14="http://schemas.microsoft.com/office/powerpoint/2010/main">
          <mc:Choice Requires="p14">
            <p:contentPart p14:bwMode="auto" r:id="rId422">
              <p14:nvContentPartPr>
                <p14:cNvPr id="93" name="Encre 92">
                  <a:extLst>
                    <a:ext uri="{FF2B5EF4-FFF2-40B4-BE49-F238E27FC236}">
                      <a16:creationId xmlns:a16="http://schemas.microsoft.com/office/drawing/2014/main" id="{6D4265D6-06C8-F0BA-5FFE-9907657B9744}"/>
                    </a:ext>
                  </a:extLst>
                </p14:cNvPr>
                <p14:cNvContentPartPr/>
                <p14:nvPr/>
              </p14:nvContentPartPr>
              <p14:xfrm>
                <a:off x="9754904" y="3892899"/>
                <a:ext cx="160560" cy="205200"/>
              </p14:xfrm>
            </p:contentPart>
          </mc:Choice>
          <mc:Fallback xmlns="">
            <p:pic>
              <p:nvPicPr>
                <p:cNvPr id="93" name="Encre 92">
                  <a:extLst>
                    <a:ext uri="{FF2B5EF4-FFF2-40B4-BE49-F238E27FC236}">
                      <a16:creationId xmlns:a16="http://schemas.microsoft.com/office/drawing/2014/main" id="{6D4265D6-06C8-F0BA-5FFE-9907657B9744}"/>
                    </a:ext>
                  </a:extLst>
                </p:cNvPr>
                <p:cNvPicPr/>
                <p:nvPr/>
              </p:nvPicPr>
              <p:blipFill>
                <a:blip r:embed="rId423"/>
                <a:stretch>
                  <a:fillRect/>
                </a:stretch>
              </p:blipFill>
              <p:spPr>
                <a:xfrm>
                  <a:off x="9745904" y="3884259"/>
                  <a:ext cx="1782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94" name="Encre 93">
                  <a:extLst>
                    <a:ext uri="{FF2B5EF4-FFF2-40B4-BE49-F238E27FC236}">
                      <a16:creationId xmlns:a16="http://schemas.microsoft.com/office/drawing/2014/main" id="{9ECEE018-780D-5F8C-4E0B-6B61CC336D2D}"/>
                    </a:ext>
                  </a:extLst>
                </p14:cNvPr>
                <p14:cNvContentPartPr/>
                <p14:nvPr/>
              </p14:nvContentPartPr>
              <p14:xfrm>
                <a:off x="9943184" y="3901899"/>
                <a:ext cx="144720" cy="218880"/>
              </p14:xfrm>
            </p:contentPart>
          </mc:Choice>
          <mc:Fallback xmlns="">
            <p:pic>
              <p:nvPicPr>
                <p:cNvPr id="94" name="Encre 93">
                  <a:extLst>
                    <a:ext uri="{FF2B5EF4-FFF2-40B4-BE49-F238E27FC236}">
                      <a16:creationId xmlns:a16="http://schemas.microsoft.com/office/drawing/2014/main" id="{9ECEE018-780D-5F8C-4E0B-6B61CC336D2D}"/>
                    </a:ext>
                  </a:extLst>
                </p:cNvPr>
                <p:cNvPicPr/>
                <p:nvPr/>
              </p:nvPicPr>
              <p:blipFill>
                <a:blip r:embed="rId425"/>
                <a:stretch>
                  <a:fillRect/>
                </a:stretch>
              </p:blipFill>
              <p:spPr>
                <a:xfrm>
                  <a:off x="9934184" y="3892899"/>
                  <a:ext cx="1623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95" name="Encre 94">
                  <a:extLst>
                    <a:ext uri="{FF2B5EF4-FFF2-40B4-BE49-F238E27FC236}">
                      <a16:creationId xmlns:a16="http://schemas.microsoft.com/office/drawing/2014/main" id="{9FBEAF6A-D996-12D4-99DB-1A73EADEF6AC}"/>
                    </a:ext>
                  </a:extLst>
                </p14:cNvPr>
                <p14:cNvContentPartPr/>
                <p14:nvPr/>
              </p14:nvContentPartPr>
              <p14:xfrm>
                <a:off x="10141904" y="3918099"/>
                <a:ext cx="228600" cy="204840"/>
              </p14:xfrm>
            </p:contentPart>
          </mc:Choice>
          <mc:Fallback xmlns="">
            <p:pic>
              <p:nvPicPr>
                <p:cNvPr id="95" name="Encre 94">
                  <a:extLst>
                    <a:ext uri="{FF2B5EF4-FFF2-40B4-BE49-F238E27FC236}">
                      <a16:creationId xmlns:a16="http://schemas.microsoft.com/office/drawing/2014/main" id="{9FBEAF6A-D996-12D4-99DB-1A73EADEF6AC}"/>
                    </a:ext>
                  </a:extLst>
                </p:cNvPr>
                <p:cNvPicPr/>
                <p:nvPr/>
              </p:nvPicPr>
              <p:blipFill>
                <a:blip r:embed="rId427"/>
                <a:stretch>
                  <a:fillRect/>
                </a:stretch>
              </p:blipFill>
              <p:spPr>
                <a:xfrm>
                  <a:off x="10132904" y="3909099"/>
                  <a:ext cx="2462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96" name="Encre 95">
                  <a:extLst>
                    <a:ext uri="{FF2B5EF4-FFF2-40B4-BE49-F238E27FC236}">
                      <a16:creationId xmlns:a16="http://schemas.microsoft.com/office/drawing/2014/main" id="{9EEB2929-F945-EC93-992F-F24D121595BC}"/>
                    </a:ext>
                  </a:extLst>
                </p14:cNvPr>
                <p14:cNvContentPartPr/>
                <p14:nvPr/>
              </p14:nvContentPartPr>
              <p14:xfrm>
                <a:off x="10458344" y="3958419"/>
                <a:ext cx="295200" cy="139680"/>
              </p14:xfrm>
            </p:contentPart>
          </mc:Choice>
          <mc:Fallback xmlns="">
            <p:pic>
              <p:nvPicPr>
                <p:cNvPr id="96" name="Encre 95">
                  <a:extLst>
                    <a:ext uri="{FF2B5EF4-FFF2-40B4-BE49-F238E27FC236}">
                      <a16:creationId xmlns:a16="http://schemas.microsoft.com/office/drawing/2014/main" id="{9EEB2929-F945-EC93-992F-F24D121595BC}"/>
                    </a:ext>
                  </a:extLst>
                </p:cNvPr>
                <p:cNvPicPr/>
                <p:nvPr/>
              </p:nvPicPr>
              <p:blipFill>
                <a:blip r:embed="rId429"/>
                <a:stretch>
                  <a:fillRect/>
                </a:stretch>
              </p:blipFill>
              <p:spPr>
                <a:xfrm>
                  <a:off x="10449704" y="3949419"/>
                  <a:ext cx="312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97" name="Encre 96">
                  <a:extLst>
                    <a:ext uri="{FF2B5EF4-FFF2-40B4-BE49-F238E27FC236}">
                      <a16:creationId xmlns:a16="http://schemas.microsoft.com/office/drawing/2014/main" id="{854C8E5F-BEA4-6674-910E-0FBF4AF3AF1F}"/>
                    </a:ext>
                  </a:extLst>
                </p14:cNvPr>
                <p14:cNvContentPartPr/>
                <p14:nvPr/>
              </p14:nvContentPartPr>
              <p14:xfrm>
                <a:off x="9655184" y="4289619"/>
                <a:ext cx="1175760" cy="51840"/>
              </p14:xfrm>
            </p:contentPart>
          </mc:Choice>
          <mc:Fallback xmlns="">
            <p:pic>
              <p:nvPicPr>
                <p:cNvPr id="97" name="Encre 96">
                  <a:extLst>
                    <a:ext uri="{FF2B5EF4-FFF2-40B4-BE49-F238E27FC236}">
                      <a16:creationId xmlns:a16="http://schemas.microsoft.com/office/drawing/2014/main" id="{854C8E5F-BEA4-6674-910E-0FBF4AF3AF1F}"/>
                    </a:ext>
                  </a:extLst>
                </p:cNvPr>
                <p:cNvPicPr/>
                <p:nvPr/>
              </p:nvPicPr>
              <p:blipFill>
                <a:blip r:embed="rId431"/>
                <a:stretch>
                  <a:fillRect/>
                </a:stretch>
              </p:blipFill>
              <p:spPr>
                <a:xfrm>
                  <a:off x="9646184" y="4280979"/>
                  <a:ext cx="1193400" cy="6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2">
            <p14:nvContentPartPr>
              <p14:cNvPr id="99" name="Encre 98">
                <a:extLst>
                  <a:ext uri="{FF2B5EF4-FFF2-40B4-BE49-F238E27FC236}">
                    <a16:creationId xmlns:a16="http://schemas.microsoft.com/office/drawing/2014/main" id="{0529D634-B2D8-20D8-80D4-44AE56908F26}"/>
                  </a:ext>
                </a:extLst>
              </p14:cNvPr>
              <p14:cNvContentPartPr/>
              <p14:nvPr/>
            </p14:nvContentPartPr>
            <p14:xfrm>
              <a:off x="3791068" y="904662"/>
              <a:ext cx="3396240" cy="632880"/>
            </p14:xfrm>
          </p:contentPart>
        </mc:Choice>
        <mc:Fallback xmlns="">
          <p:pic>
            <p:nvPicPr>
              <p:cNvPr id="99" name="Encre 98">
                <a:extLst>
                  <a:ext uri="{FF2B5EF4-FFF2-40B4-BE49-F238E27FC236}">
                    <a16:creationId xmlns:a16="http://schemas.microsoft.com/office/drawing/2014/main" id="{0529D634-B2D8-20D8-80D4-44AE56908F26}"/>
                  </a:ext>
                </a:extLst>
              </p:cNvPr>
              <p:cNvPicPr/>
              <p:nvPr/>
            </p:nvPicPr>
            <p:blipFill>
              <a:blip r:embed="rId433"/>
              <a:stretch>
                <a:fillRect/>
              </a:stretch>
            </p:blipFill>
            <p:spPr>
              <a:xfrm>
                <a:off x="3786748" y="900342"/>
                <a:ext cx="3404880" cy="641520"/>
              </a:xfrm>
              <a:prstGeom prst="rect">
                <a:avLst/>
              </a:prstGeom>
            </p:spPr>
          </p:pic>
        </mc:Fallback>
      </mc:AlternateContent>
      <p:sp>
        <p:nvSpPr>
          <p:cNvPr id="66" name="Titre 1">
            <a:extLst>
              <a:ext uri="{FF2B5EF4-FFF2-40B4-BE49-F238E27FC236}">
                <a16:creationId xmlns:a16="http://schemas.microsoft.com/office/drawing/2014/main" id="{DBA2558B-384D-BCC2-EA09-7DAFC09861DB}"/>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biocarburant aux convers</a:t>
            </a:r>
          </a:p>
          <a:p>
            <a:pPr algn="r"/>
            <a:endParaRPr lang="fr-FR" sz="3200" dirty="0"/>
          </a:p>
        </p:txBody>
      </p:sp>
    </p:spTree>
    <p:extLst>
      <p:ext uri="{BB962C8B-B14F-4D97-AF65-F5344CB8AC3E}">
        <p14:creationId xmlns:p14="http://schemas.microsoft.com/office/powerpoint/2010/main" val="40430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strips(upRight)">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up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strips(upRight)">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strips(upRight)">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strips(upRight)">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strips(downLeft)">
                                      <p:cBhvr>
                                        <p:cTn id="32" dur="500"/>
                                        <p:tgtEl>
                                          <p:spTgt spid="9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3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strips(upRight)">
                                      <p:cBhvr>
                                        <p:cTn id="41" dur="500"/>
                                        <p:tgtEl>
                                          <p:spTgt spid="8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strips(upRight)">
                                      <p:cBhvr>
                                        <p:cTn id="46" dur="500"/>
                                        <p:tgtEl>
                                          <p:spTgt spid="92"/>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3" fill="hold" nodeType="click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strips(upRight)">
                                      <p:cBhvr>
                                        <p:cTn id="51"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3837F1F-C388-2564-EFFA-050B6EEF17A3}"/>
              </a:ext>
            </a:extLst>
          </p:cNvPr>
          <p:cNvSpPr>
            <a:spLocks noGrp="1"/>
          </p:cNvSpPr>
          <p:nvPr>
            <p:ph type="dt" sz="half" idx="10"/>
          </p:nvPr>
        </p:nvSpPr>
        <p:spPr/>
        <p:txBody>
          <a:bodyPr/>
          <a:lstStyle/>
          <a:p>
            <a:fld id="{1E8FAAE2-CE09-0349-AC3F-991D4F67526D}" type="datetime4">
              <a:rPr lang="fr-CH" smtClean="0"/>
              <a:t>19 janvier 2024</a:t>
            </a:fld>
            <a:endParaRPr lang="en-US" dirty="0"/>
          </a:p>
        </p:txBody>
      </p:sp>
      <p:sp>
        <p:nvSpPr>
          <p:cNvPr id="3" name="Espace réservé du pied de page 2">
            <a:extLst>
              <a:ext uri="{FF2B5EF4-FFF2-40B4-BE49-F238E27FC236}">
                <a16:creationId xmlns:a16="http://schemas.microsoft.com/office/drawing/2014/main" id="{CB1AC8C1-F18B-D95B-BF6B-09FC70EF9028}"/>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4" name="Espace réservé du numéro de diapositive 3">
            <a:extLst>
              <a:ext uri="{FF2B5EF4-FFF2-40B4-BE49-F238E27FC236}">
                <a16:creationId xmlns:a16="http://schemas.microsoft.com/office/drawing/2014/main" id="{D19F9D10-8BA9-A92E-87DB-EB194BB94C6C}"/>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7" name="Titre 1">
            <a:extLst>
              <a:ext uri="{FF2B5EF4-FFF2-40B4-BE49-F238E27FC236}">
                <a16:creationId xmlns:a16="http://schemas.microsoft.com/office/drawing/2014/main" id="{1F03BD12-3B3B-713D-675D-817A5F94587A}"/>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biocarburant aux convers</a:t>
            </a:r>
          </a:p>
          <a:p>
            <a:pPr algn="r"/>
            <a:endParaRPr lang="fr-FR" sz="3200" dirty="0"/>
          </a:p>
        </p:txBody>
      </p:sp>
      <p:pic>
        <p:nvPicPr>
          <p:cNvPr id="10" name="Image 9">
            <a:extLst>
              <a:ext uri="{FF2B5EF4-FFF2-40B4-BE49-F238E27FC236}">
                <a16:creationId xmlns:a16="http://schemas.microsoft.com/office/drawing/2014/main" id="{CDE3826F-35E8-1F0A-495D-9A32969995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0347" y="244548"/>
            <a:ext cx="10937536" cy="6120000"/>
          </a:xfrm>
          <a:prstGeom prst="rect">
            <a:avLst/>
          </a:prstGeom>
        </p:spPr>
      </p:pic>
      <p:sp>
        <p:nvSpPr>
          <p:cNvPr id="8" name="Rectangle 7">
            <a:extLst>
              <a:ext uri="{FF2B5EF4-FFF2-40B4-BE49-F238E27FC236}">
                <a16:creationId xmlns:a16="http://schemas.microsoft.com/office/drawing/2014/main" id="{E1F92440-E0CB-96C0-1E7B-2DEBECD130E7}"/>
              </a:ext>
            </a:extLst>
          </p:cNvPr>
          <p:cNvSpPr/>
          <p:nvPr/>
        </p:nvSpPr>
        <p:spPr>
          <a:xfrm rot="19387627">
            <a:off x="201436" y="2583420"/>
            <a:ext cx="12173486" cy="1464101"/>
          </a:xfrm>
          <a:custGeom>
            <a:avLst/>
            <a:gdLst>
              <a:gd name="connsiteX0" fmla="*/ 0 w 8626466"/>
              <a:gd name="connsiteY0" fmla="*/ 0 h 1212113"/>
              <a:gd name="connsiteX1" fmla="*/ 8626466 w 8626466"/>
              <a:gd name="connsiteY1" fmla="*/ 0 h 1212113"/>
              <a:gd name="connsiteX2" fmla="*/ 8626466 w 8626466"/>
              <a:gd name="connsiteY2" fmla="*/ 1212113 h 1212113"/>
              <a:gd name="connsiteX3" fmla="*/ 0 w 8626466"/>
              <a:gd name="connsiteY3" fmla="*/ 1212113 h 1212113"/>
              <a:gd name="connsiteX4" fmla="*/ 0 w 8626466"/>
              <a:gd name="connsiteY4" fmla="*/ 0 h 1212113"/>
              <a:gd name="connsiteX0" fmla="*/ 0 w 10206464"/>
              <a:gd name="connsiteY0" fmla="*/ 0 h 1214321"/>
              <a:gd name="connsiteX1" fmla="*/ 8626466 w 10206464"/>
              <a:gd name="connsiteY1" fmla="*/ 0 h 1214321"/>
              <a:gd name="connsiteX2" fmla="*/ 10206464 w 10206464"/>
              <a:gd name="connsiteY2" fmla="*/ 1214321 h 1214321"/>
              <a:gd name="connsiteX3" fmla="*/ 0 w 10206464"/>
              <a:gd name="connsiteY3" fmla="*/ 1212113 h 1214321"/>
              <a:gd name="connsiteX4" fmla="*/ 0 w 10206464"/>
              <a:gd name="connsiteY4" fmla="*/ 0 h 1214321"/>
              <a:gd name="connsiteX0" fmla="*/ 0 w 11848130"/>
              <a:gd name="connsiteY0" fmla="*/ 0 h 1222913"/>
              <a:gd name="connsiteX1" fmla="*/ 10268132 w 11848130"/>
              <a:gd name="connsiteY1" fmla="*/ 8592 h 1222913"/>
              <a:gd name="connsiteX2" fmla="*/ 11848130 w 11848130"/>
              <a:gd name="connsiteY2" fmla="*/ 1222913 h 1222913"/>
              <a:gd name="connsiteX3" fmla="*/ 1641666 w 11848130"/>
              <a:gd name="connsiteY3" fmla="*/ 1220705 h 1222913"/>
              <a:gd name="connsiteX4" fmla="*/ 0 w 11848130"/>
              <a:gd name="connsiteY4" fmla="*/ 0 h 1222913"/>
              <a:gd name="connsiteX0" fmla="*/ 0 w 11848130"/>
              <a:gd name="connsiteY0" fmla="*/ 0 h 1226061"/>
              <a:gd name="connsiteX1" fmla="*/ 10268132 w 11848130"/>
              <a:gd name="connsiteY1" fmla="*/ 8592 h 1226061"/>
              <a:gd name="connsiteX2" fmla="*/ 11848130 w 11848130"/>
              <a:gd name="connsiteY2" fmla="*/ 1222913 h 1226061"/>
              <a:gd name="connsiteX3" fmla="*/ 1969149 w 11848130"/>
              <a:gd name="connsiteY3" fmla="*/ 1226061 h 1226061"/>
              <a:gd name="connsiteX4" fmla="*/ 0 w 11848130"/>
              <a:gd name="connsiteY4" fmla="*/ 0 h 1226061"/>
              <a:gd name="connsiteX0" fmla="*/ 0 w 12173486"/>
              <a:gd name="connsiteY0" fmla="*/ 0 h 1226061"/>
              <a:gd name="connsiteX1" fmla="*/ 10268132 w 12173486"/>
              <a:gd name="connsiteY1" fmla="*/ 8592 h 1226061"/>
              <a:gd name="connsiteX2" fmla="*/ 12173486 w 12173486"/>
              <a:gd name="connsiteY2" fmla="*/ 1215804 h 1226061"/>
              <a:gd name="connsiteX3" fmla="*/ 1969149 w 12173486"/>
              <a:gd name="connsiteY3" fmla="*/ 1226061 h 1226061"/>
              <a:gd name="connsiteX4" fmla="*/ 0 w 12173486"/>
              <a:gd name="connsiteY4" fmla="*/ 0 h 1226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3486" h="1226061">
                <a:moveTo>
                  <a:pt x="0" y="0"/>
                </a:moveTo>
                <a:lnTo>
                  <a:pt x="10268132" y="8592"/>
                </a:lnTo>
                <a:lnTo>
                  <a:pt x="12173486" y="1215804"/>
                </a:lnTo>
                <a:lnTo>
                  <a:pt x="1969149" y="1226061"/>
                </a:lnTo>
                <a:lnTo>
                  <a:pt x="0" y="0"/>
                </a:lnTo>
                <a:close/>
              </a:path>
            </a:pathLst>
          </a:custGeom>
          <a:solidFill>
            <a:schemeClr val="accent1">
              <a:alpha val="4112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E8AAACA9-D315-9D28-C77A-DBEC9AE232CC}"/>
              </a:ext>
            </a:extLst>
          </p:cNvPr>
          <p:cNvSpPr/>
          <p:nvPr/>
        </p:nvSpPr>
        <p:spPr>
          <a:xfrm>
            <a:off x="8137775" y="2030818"/>
            <a:ext cx="956931" cy="956931"/>
          </a:xfrm>
          <a:prstGeom prst="ellipse">
            <a:avLst/>
          </a:prstGeom>
          <a:solidFill>
            <a:schemeClr val="accent6">
              <a:alpha val="4897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60EC037B-3FC7-55DE-EF1D-8CE33D62B24F}"/>
              </a:ext>
            </a:extLst>
          </p:cNvPr>
          <p:cNvSpPr/>
          <p:nvPr/>
        </p:nvSpPr>
        <p:spPr>
          <a:xfrm>
            <a:off x="2623021" y="4724399"/>
            <a:ext cx="396625" cy="396625"/>
          </a:xfrm>
          <a:prstGeom prst="ellipse">
            <a:avLst/>
          </a:prstGeom>
          <a:solidFill>
            <a:schemeClr val="accent6">
              <a:alpha val="4897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1CBDBA8C-6C5D-1DB3-063A-AA01728C72B5}"/>
              </a:ext>
            </a:extLst>
          </p:cNvPr>
          <p:cNvSpPr/>
          <p:nvPr/>
        </p:nvSpPr>
        <p:spPr>
          <a:xfrm>
            <a:off x="7102549" y="3870258"/>
            <a:ext cx="4603898" cy="2330762"/>
          </a:xfrm>
          <a:prstGeom prst="rect">
            <a:avLst/>
          </a:prstGeom>
          <a:solidFill>
            <a:schemeClr val="tx1">
              <a:lumMod val="6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2EFF0739-E510-0A53-C67E-4689222717BE}"/>
              </a:ext>
            </a:extLst>
          </p:cNvPr>
          <p:cNvSpPr txBox="1"/>
          <p:nvPr/>
        </p:nvSpPr>
        <p:spPr>
          <a:xfrm>
            <a:off x="7091915" y="3859627"/>
            <a:ext cx="4667693" cy="2308324"/>
          </a:xfrm>
          <a:prstGeom prst="rect">
            <a:avLst/>
          </a:prstGeom>
          <a:noFill/>
        </p:spPr>
        <p:txBody>
          <a:bodyPr wrap="square" rtlCol="0">
            <a:spAutoFit/>
          </a:bodyPr>
          <a:lstStyle/>
          <a:p>
            <a:pPr marL="342900" indent="-342900">
              <a:buAutoNum type="arabicPeriod"/>
            </a:pPr>
            <a:r>
              <a:rPr lang="fr-FR" dirty="0"/>
              <a:t>Tout l’espace est occupé</a:t>
            </a:r>
          </a:p>
          <a:p>
            <a:pPr marL="342900" indent="-342900">
              <a:buAutoNum type="arabicPeriod"/>
            </a:pPr>
            <a:r>
              <a:rPr lang="fr-FR" dirty="0"/>
              <a:t>Solde pour vaches et alpagas</a:t>
            </a:r>
          </a:p>
          <a:p>
            <a:pPr marL="342900" indent="-342900">
              <a:buAutoNum type="arabicPeriod"/>
            </a:pPr>
            <a:r>
              <a:rPr lang="fr-FR" dirty="0"/>
              <a:t>Culture intensive – impacte biodiversité</a:t>
            </a:r>
          </a:p>
          <a:p>
            <a:pPr marL="342900" indent="-342900">
              <a:buAutoNum type="arabicPeriod"/>
            </a:pPr>
            <a:r>
              <a:rPr lang="fr-FR" dirty="0"/>
              <a:t>Autre production agricole impossible</a:t>
            </a:r>
          </a:p>
          <a:p>
            <a:pPr marL="342900" indent="-342900">
              <a:buAutoNum type="arabicPeriod"/>
            </a:pPr>
            <a:r>
              <a:rPr lang="fr-FR" dirty="0"/>
              <a:t>Compétition avec transports, énergies agriculture, biodiversité, habitat...</a:t>
            </a:r>
          </a:p>
          <a:p>
            <a:pPr marL="342900" indent="-342900">
              <a:buAutoNum type="arabicPeriod"/>
            </a:pPr>
            <a:r>
              <a:rPr lang="fr-FR" dirty="0"/>
              <a:t>CO</a:t>
            </a:r>
            <a:r>
              <a:rPr lang="fr-FR" baseline="-25000" dirty="0"/>
              <a:t>2</a:t>
            </a:r>
            <a:r>
              <a:rPr lang="fr-FR" dirty="0"/>
              <a:t> neutre mais quid COV, NO</a:t>
            </a:r>
            <a:r>
              <a:rPr lang="fr-FR" baseline="-25000" dirty="0"/>
              <a:t>x</a:t>
            </a:r>
            <a:r>
              <a:rPr lang="fr-FR" dirty="0"/>
              <a:t>, PF</a:t>
            </a:r>
          </a:p>
          <a:p>
            <a:pPr marL="342900" indent="-342900">
              <a:buAutoNum type="arabicPeriod"/>
            </a:pPr>
            <a:r>
              <a:rPr lang="fr-FR" dirty="0"/>
              <a:t>Autres axes routiers encore pires</a:t>
            </a:r>
          </a:p>
        </p:txBody>
      </p:sp>
    </p:spTree>
    <p:extLst>
      <p:ext uri="{BB962C8B-B14F-4D97-AF65-F5344CB8AC3E}">
        <p14:creationId xmlns:p14="http://schemas.microsoft.com/office/powerpoint/2010/main" val="28602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upRigh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strips(upRight)">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strips(upRight)">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strips(upRight)">
                                      <p:cBhvr>
                                        <p:cTn id="42" dur="500"/>
                                        <p:tgtEl>
                                          <p:spTgt spid="1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nodeType="click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animEffect transition="in" filter="strips(upRight)">
                                      <p:cBhvr>
                                        <p:cTn id="47" dur="500"/>
                                        <p:tgtEl>
                                          <p:spTgt spid="1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4">
                                            <p:txEl>
                                              <p:pRg st="4" end="4"/>
                                            </p:txEl>
                                          </p:spTgt>
                                        </p:tgtEl>
                                        <p:attrNameLst>
                                          <p:attrName>style.visibility</p:attrName>
                                        </p:attrNameLst>
                                      </p:cBhvr>
                                      <p:to>
                                        <p:strVal val="visible"/>
                                      </p:to>
                                    </p:set>
                                    <p:animEffect transition="in" filter="strips(upRight)">
                                      <p:cBhvr>
                                        <p:cTn id="52" dur="500"/>
                                        <p:tgtEl>
                                          <p:spTgt spid="1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3" fill="hold" nodeType="clickEffect">
                                  <p:stCondLst>
                                    <p:cond delay="0"/>
                                  </p:stCondLst>
                                  <p:childTnLst>
                                    <p:set>
                                      <p:cBhvr>
                                        <p:cTn id="56" dur="1" fill="hold">
                                          <p:stCondLst>
                                            <p:cond delay="0"/>
                                          </p:stCondLst>
                                        </p:cTn>
                                        <p:tgtEl>
                                          <p:spTgt spid="14">
                                            <p:txEl>
                                              <p:pRg st="5" end="5"/>
                                            </p:txEl>
                                          </p:spTgt>
                                        </p:tgtEl>
                                        <p:attrNameLst>
                                          <p:attrName>style.visibility</p:attrName>
                                        </p:attrNameLst>
                                      </p:cBhvr>
                                      <p:to>
                                        <p:strVal val="visible"/>
                                      </p:to>
                                    </p:set>
                                    <p:animEffect transition="in" filter="strips(upRight)">
                                      <p:cBhvr>
                                        <p:cTn id="57" dur="500"/>
                                        <p:tgtEl>
                                          <p:spTgt spid="1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3" fill="hold" nodeType="clickEffect">
                                  <p:stCondLst>
                                    <p:cond delay="0"/>
                                  </p:stCondLst>
                                  <p:childTnLst>
                                    <p:set>
                                      <p:cBhvr>
                                        <p:cTn id="61" dur="1" fill="hold">
                                          <p:stCondLst>
                                            <p:cond delay="0"/>
                                          </p:stCondLst>
                                        </p:cTn>
                                        <p:tgtEl>
                                          <p:spTgt spid="14">
                                            <p:txEl>
                                              <p:pRg st="6" end="6"/>
                                            </p:txEl>
                                          </p:spTgt>
                                        </p:tgtEl>
                                        <p:attrNameLst>
                                          <p:attrName>style.visibility</p:attrName>
                                        </p:attrNameLst>
                                      </p:cBhvr>
                                      <p:to>
                                        <p:strVal val="visible"/>
                                      </p:to>
                                    </p:set>
                                    <p:animEffect transition="in" filter="strips(upRight)">
                                      <p:cBhvr>
                                        <p:cTn id="6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e 34">
            <a:extLst>
              <a:ext uri="{FF2B5EF4-FFF2-40B4-BE49-F238E27FC236}">
                <a16:creationId xmlns:a16="http://schemas.microsoft.com/office/drawing/2014/main" id="{0B89CE27-0331-7133-0F69-40359A1CEAF0}"/>
              </a:ext>
            </a:extLst>
          </p:cNvPr>
          <p:cNvGrpSpPr/>
          <p:nvPr/>
        </p:nvGrpSpPr>
        <p:grpSpPr>
          <a:xfrm>
            <a:off x="2087118" y="239665"/>
            <a:ext cx="9850857" cy="6175163"/>
            <a:chOff x="2089505" y="239665"/>
            <a:chExt cx="9850857" cy="6175163"/>
          </a:xfrm>
        </p:grpSpPr>
        <p:pic>
          <p:nvPicPr>
            <p:cNvPr id="13" name="Image 12">
              <a:extLst>
                <a:ext uri="{FF2B5EF4-FFF2-40B4-BE49-F238E27FC236}">
                  <a16:creationId xmlns:a16="http://schemas.microsoft.com/office/drawing/2014/main" id="{739BC845-B935-10DA-F519-FEDF1E5FE62E}"/>
                </a:ext>
              </a:extLst>
            </p:cNvPr>
            <p:cNvPicPr>
              <a:picLocks noChangeAspect="1"/>
            </p:cNvPicPr>
            <p:nvPr/>
          </p:nvPicPr>
          <p:blipFill>
            <a:blip r:embed="rId3">
              <a:lum bright="12000"/>
            </a:blip>
            <a:stretch>
              <a:fillRect/>
            </a:stretch>
          </p:blipFill>
          <p:spPr>
            <a:xfrm>
              <a:off x="2089505" y="239665"/>
              <a:ext cx="9850857" cy="6175163"/>
            </a:xfrm>
            <a:prstGeom prst="rect">
              <a:avLst/>
            </a:prstGeom>
          </p:spPr>
        </p:pic>
        <p:grpSp>
          <p:nvGrpSpPr>
            <p:cNvPr id="25" name="Groupe 24">
              <a:extLst>
                <a:ext uri="{FF2B5EF4-FFF2-40B4-BE49-F238E27FC236}">
                  <a16:creationId xmlns:a16="http://schemas.microsoft.com/office/drawing/2014/main" id="{72216126-5899-D445-EA1A-F48E3DF781F0}"/>
                </a:ext>
              </a:extLst>
            </p:cNvPr>
            <p:cNvGrpSpPr/>
            <p:nvPr/>
          </p:nvGrpSpPr>
          <p:grpSpPr>
            <a:xfrm>
              <a:off x="2379479" y="2249364"/>
              <a:ext cx="9313689" cy="4080846"/>
              <a:chOff x="2379479" y="2249364"/>
              <a:chExt cx="9313689" cy="4080846"/>
            </a:xfrm>
          </p:grpSpPr>
          <p:sp>
            <p:nvSpPr>
              <p:cNvPr id="14" name="ZoneTexte 13">
                <a:extLst>
                  <a:ext uri="{FF2B5EF4-FFF2-40B4-BE49-F238E27FC236}">
                    <a16:creationId xmlns:a16="http://schemas.microsoft.com/office/drawing/2014/main" id="{2EFF0739-E510-0A53-C67E-4689222717BE}"/>
                  </a:ext>
                </a:extLst>
              </p:cNvPr>
              <p:cNvSpPr txBox="1"/>
              <p:nvPr/>
            </p:nvSpPr>
            <p:spPr>
              <a:xfrm>
                <a:off x="3775225" y="4769273"/>
                <a:ext cx="1137017" cy="430887"/>
              </a:xfrm>
              <a:prstGeom prst="rect">
                <a:avLst/>
              </a:prstGeom>
              <a:solidFill>
                <a:schemeClr val="tx1"/>
              </a:solidFill>
            </p:spPr>
            <p:txBody>
              <a:bodyPr wrap="square" rtlCol="0">
                <a:spAutoFit/>
              </a:bodyPr>
              <a:lstStyle/>
              <a:p>
                <a:br>
                  <a:rPr lang="fr-FR" sz="1100" dirty="0">
                    <a:solidFill>
                      <a:schemeClr val="bg1">
                        <a:lumMod val="75000"/>
                        <a:lumOff val="25000"/>
                      </a:schemeClr>
                    </a:solidFill>
                  </a:rPr>
                </a:br>
                <a:endParaRPr lang="fr-FR" sz="1100" dirty="0">
                  <a:solidFill>
                    <a:schemeClr val="bg1">
                      <a:lumMod val="75000"/>
                      <a:lumOff val="25000"/>
                    </a:schemeClr>
                  </a:solidFill>
                </a:endParaRPr>
              </a:p>
            </p:txBody>
          </p:sp>
          <p:sp>
            <p:nvSpPr>
              <p:cNvPr id="17" name="ZoneTexte 16">
                <a:extLst>
                  <a:ext uri="{FF2B5EF4-FFF2-40B4-BE49-F238E27FC236}">
                    <a16:creationId xmlns:a16="http://schemas.microsoft.com/office/drawing/2014/main" id="{9C4AB03A-B858-B8A5-6DB3-D25BD52C795C}"/>
                  </a:ext>
                </a:extLst>
              </p:cNvPr>
              <p:cNvSpPr txBox="1"/>
              <p:nvPr/>
            </p:nvSpPr>
            <p:spPr>
              <a:xfrm>
                <a:off x="3179311" y="5730046"/>
                <a:ext cx="2257954" cy="600164"/>
              </a:xfrm>
              <a:prstGeom prst="rect">
                <a:avLst/>
              </a:prstGeom>
              <a:solidFill>
                <a:schemeClr val="tx1"/>
              </a:solidFill>
            </p:spPr>
            <p:txBody>
              <a:bodyPr wrap="square" rtlCol="0">
                <a:spAutoFit/>
              </a:bodyPr>
              <a:lstStyle/>
              <a:p>
                <a:pPr algn="ctr"/>
                <a:br>
                  <a:rPr lang="fr-FR" sz="1100" dirty="0">
                    <a:solidFill>
                      <a:schemeClr val="bg1">
                        <a:lumMod val="75000"/>
                        <a:lumOff val="25000"/>
                      </a:schemeClr>
                    </a:solidFill>
                  </a:rPr>
                </a:br>
                <a:br>
                  <a:rPr lang="fr-FR" sz="1100" dirty="0">
                    <a:solidFill>
                      <a:schemeClr val="bg1">
                        <a:lumMod val="75000"/>
                        <a:lumOff val="25000"/>
                      </a:schemeClr>
                    </a:solidFill>
                  </a:rPr>
                </a:br>
                <a:endParaRPr lang="fr-FR" sz="1100" dirty="0">
                  <a:solidFill>
                    <a:schemeClr val="bg1">
                      <a:lumMod val="75000"/>
                      <a:lumOff val="25000"/>
                    </a:schemeClr>
                  </a:solidFill>
                </a:endParaRPr>
              </a:p>
            </p:txBody>
          </p:sp>
          <p:sp>
            <p:nvSpPr>
              <p:cNvPr id="19" name="ZoneTexte 18">
                <a:extLst>
                  <a:ext uri="{FF2B5EF4-FFF2-40B4-BE49-F238E27FC236}">
                    <a16:creationId xmlns:a16="http://schemas.microsoft.com/office/drawing/2014/main" id="{B91DB92D-53D1-1BEC-9119-3214F05A7A6D}"/>
                  </a:ext>
                </a:extLst>
              </p:cNvPr>
              <p:cNvSpPr txBox="1"/>
              <p:nvPr/>
            </p:nvSpPr>
            <p:spPr>
              <a:xfrm>
                <a:off x="2579396" y="5289613"/>
                <a:ext cx="1243342" cy="430887"/>
              </a:xfrm>
              <a:prstGeom prst="rect">
                <a:avLst/>
              </a:prstGeom>
              <a:solidFill>
                <a:schemeClr val="tx1"/>
              </a:solidFill>
            </p:spPr>
            <p:txBody>
              <a:bodyPr wrap="square" rtlCol="0">
                <a:spAutoFit/>
              </a:bodyPr>
              <a:lstStyle/>
              <a:p>
                <a:br>
                  <a:rPr lang="fr-FR" sz="1100" dirty="0">
                    <a:solidFill>
                      <a:schemeClr val="bg1">
                        <a:lumMod val="75000"/>
                        <a:lumOff val="25000"/>
                      </a:schemeClr>
                    </a:solidFill>
                  </a:rPr>
                </a:br>
                <a:endParaRPr lang="fr-FR" sz="1100" dirty="0">
                  <a:solidFill>
                    <a:schemeClr val="bg1">
                      <a:lumMod val="75000"/>
                      <a:lumOff val="25000"/>
                    </a:schemeClr>
                  </a:solidFill>
                </a:endParaRPr>
              </a:p>
            </p:txBody>
          </p:sp>
          <p:sp>
            <p:nvSpPr>
              <p:cNvPr id="20" name="ZoneTexte 19">
                <a:extLst>
                  <a:ext uri="{FF2B5EF4-FFF2-40B4-BE49-F238E27FC236}">
                    <a16:creationId xmlns:a16="http://schemas.microsoft.com/office/drawing/2014/main" id="{E3DEC9F5-64C7-3709-699F-DA6A6EAF432F}"/>
                  </a:ext>
                </a:extLst>
              </p:cNvPr>
              <p:cNvSpPr txBox="1"/>
              <p:nvPr/>
            </p:nvSpPr>
            <p:spPr>
              <a:xfrm>
                <a:off x="2379479" y="2740809"/>
                <a:ext cx="1385114" cy="430887"/>
              </a:xfrm>
              <a:prstGeom prst="rect">
                <a:avLst/>
              </a:prstGeom>
              <a:solidFill>
                <a:schemeClr val="tx1"/>
              </a:solidFill>
            </p:spPr>
            <p:txBody>
              <a:bodyPr wrap="square" rtlCol="0">
                <a:spAutoFit/>
              </a:bodyPr>
              <a:lstStyle/>
              <a:p>
                <a:pPr algn="ctr"/>
                <a:br>
                  <a:rPr lang="fr-FR" sz="1100" dirty="0">
                    <a:solidFill>
                      <a:schemeClr val="bg1">
                        <a:lumMod val="75000"/>
                        <a:lumOff val="25000"/>
                      </a:schemeClr>
                    </a:solidFill>
                  </a:rPr>
                </a:br>
                <a:endParaRPr lang="fr-FR" sz="1100" dirty="0">
                  <a:solidFill>
                    <a:schemeClr val="bg1">
                      <a:lumMod val="75000"/>
                      <a:lumOff val="25000"/>
                    </a:schemeClr>
                  </a:solidFill>
                </a:endParaRPr>
              </a:p>
            </p:txBody>
          </p:sp>
          <p:sp>
            <p:nvSpPr>
              <p:cNvPr id="18" name="ZoneTexte 17">
                <a:extLst>
                  <a:ext uri="{FF2B5EF4-FFF2-40B4-BE49-F238E27FC236}">
                    <a16:creationId xmlns:a16="http://schemas.microsoft.com/office/drawing/2014/main" id="{E13AB2E8-DBF1-B837-D155-2AFC118AC2FF}"/>
                  </a:ext>
                </a:extLst>
              </p:cNvPr>
              <p:cNvSpPr txBox="1"/>
              <p:nvPr/>
            </p:nvSpPr>
            <p:spPr>
              <a:xfrm>
                <a:off x="3615731" y="2649851"/>
                <a:ext cx="1385114" cy="543739"/>
              </a:xfrm>
              <a:prstGeom prst="rect">
                <a:avLst/>
              </a:prstGeom>
              <a:solidFill>
                <a:schemeClr val="tx1"/>
              </a:solidFill>
            </p:spPr>
            <p:txBody>
              <a:bodyPr wrap="square" rtlCol="0">
                <a:spAutoFit/>
              </a:bodyPr>
              <a:lstStyle/>
              <a:p>
                <a:pPr algn="ctr"/>
                <a:br>
                  <a:rPr lang="fr-FR" sz="1100" baseline="-25000" dirty="0">
                    <a:solidFill>
                      <a:schemeClr val="bg1">
                        <a:lumMod val="75000"/>
                        <a:lumOff val="25000"/>
                      </a:schemeClr>
                    </a:solidFill>
                  </a:rPr>
                </a:br>
                <a:br>
                  <a:rPr lang="fr-FR" sz="1100" baseline="-25000" dirty="0">
                    <a:solidFill>
                      <a:schemeClr val="bg1">
                        <a:lumMod val="75000"/>
                        <a:lumOff val="25000"/>
                      </a:schemeClr>
                    </a:solidFill>
                  </a:rPr>
                </a:br>
                <a:br>
                  <a:rPr lang="fr-FR" sz="1100" baseline="-25000" dirty="0">
                    <a:solidFill>
                      <a:schemeClr val="bg1">
                        <a:lumMod val="75000"/>
                        <a:lumOff val="25000"/>
                      </a:schemeClr>
                    </a:solidFill>
                  </a:rPr>
                </a:br>
                <a:endParaRPr lang="fr-FR" sz="1100" baseline="-25000" dirty="0">
                  <a:solidFill>
                    <a:schemeClr val="bg1">
                      <a:lumMod val="75000"/>
                      <a:lumOff val="25000"/>
                    </a:schemeClr>
                  </a:solidFill>
                </a:endParaRPr>
              </a:p>
            </p:txBody>
          </p:sp>
          <p:sp>
            <p:nvSpPr>
              <p:cNvPr id="21" name="ZoneTexte 20">
                <a:extLst>
                  <a:ext uri="{FF2B5EF4-FFF2-40B4-BE49-F238E27FC236}">
                    <a16:creationId xmlns:a16="http://schemas.microsoft.com/office/drawing/2014/main" id="{2C6A0A1B-5916-A042-CDD7-2F3FD87EEE03}"/>
                  </a:ext>
                </a:extLst>
              </p:cNvPr>
              <p:cNvSpPr txBox="1"/>
              <p:nvPr/>
            </p:nvSpPr>
            <p:spPr>
              <a:xfrm>
                <a:off x="7145076" y="4021098"/>
                <a:ext cx="1152517" cy="1615827"/>
              </a:xfrm>
              <a:prstGeom prst="rect">
                <a:avLst/>
              </a:prstGeom>
              <a:solidFill>
                <a:schemeClr val="tx1"/>
              </a:solidFill>
            </p:spPr>
            <p:txBody>
              <a:bodyPr wrap="square" rtlCol="0">
                <a:spAutoFit/>
              </a:bodyPr>
              <a:lstStyle/>
              <a:p>
                <a:pPr algn="ctr"/>
                <a:br>
                  <a:rPr lang="fr-FR" sz="1100" dirty="0">
                    <a:solidFill>
                      <a:schemeClr val="bg1">
                        <a:lumMod val="75000"/>
                        <a:lumOff val="25000"/>
                      </a:schemeClr>
                    </a:solidFill>
                  </a:rPr>
                </a:br>
                <a:br>
                  <a:rPr lang="fr-FR" sz="1100" dirty="0">
                    <a:solidFill>
                      <a:schemeClr val="bg1">
                        <a:lumMod val="75000"/>
                        <a:lumOff val="25000"/>
                      </a:schemeClr>
                    </a:solidFill>
                  </a:rPr>
                </a:br>
                <a:br>
                  <a:rPr lang="fr-FR" sz="1100" dirty="0">
                    <a:solidFill>
                      <a:schemeClr val="bg1">
                        <a:lumMod val="75000"/>
                        <a:lumOff val="25000"/>
                      </a:schemeClr>
                    </a:solidFill>
                  </a:rPr>
                </a:br>
                <a:br>
                  <a:rPr lang="fr-FR" sz="1100" dirty="0">
                    <a:solidFill>
                      <a:schemeClr val="bg1">
                        <a:lumMod val="75000"/>
                        <a:lumOff val="25000"/>
                      </a:schemeClr>
                    </a:solidFill>
                  </a:rPr>
                </a:br>
                <a:br>
                  <a:rPr lang="fr-FR" sz="1100" dirty="0">
                    <a:solidFill>
                      <a:schemeClr val="bg1">
                        <a:lumMod val="75000"/>
                        <a:lumOff val="25000"/>
                      </a:schemeClr>
                    </a:solidFill>
                  </a:rPr>
                </a:br>
                <a:br>
                  <a:rPr lang="fr-FR" sz="1100" dirty="0">
                    <a:solidFill>
                      <a:schemeClr val="bg1">
                        <a:lumMod val="75000"/>
                        <a:lumOff val="25000"/>
                      </a:schemeClr>
                    </a:solidFill>
                  </a:rPr>
                </a:br>
                <a:br>
                  <a:rPr lang="fr-FR" sz="1100" dirty="0">
                    <a:solidFill>
                      <a:schemeClr val="bg1">
                        <a:lumMod val="75000"/>
                        <a:lumOff val="25000"/>
                      </a:schemeClr>
                    </a:solidFill>
                  </a:rPr>
                </a:br>
                <a:br>
                  <a:rPr lang="fr-FR" sz="1100" dirty="0">
                    <a:solidFill>
                      <a:schemeClr val="bg1">
                        <a:lumMod val="75000"/>
                        <a:lumOff val="25000"/>
                      </a:schemeClr>
                    </a:solidFill>
                  </a:rPr>
                </a:br>
                <a:endParaRPr lang="fr-FR" sz="1100" dirty="0">
                  <a:solidFill>
                    <a:schemeClr val="bg1">
                      <a:lumMod val="75000"/>
                      <a:lumOff val="25000"/>
                    </a:schemeClr>
                  </a:solidFill>
                </a:endParaRPr>
              </a:p>
            </p:txBody>
          </p:sp>
          <p:sp>
            <p:nvSpPr>
              <p:cNvPr id="22" name="ZoneTexte 21">
                <a:extLst>
                  <a:ext uri="{FF2B5EF4-FFF2-40B4-BE49-F238E27FC236}">
                    <a16:creationId xmlns:a16="http://schemas.microsoft.com/office/drawing/2014/main" id="{E0F48A97-A0B6-F76A-FB24-DA55A4AB7580}"/>
                  </a:ext>
                </a:extLst>
              </p:cNvPr>
              <p:cNvSpPr txBox="1"/>
              <p:nvPr/>
            </p:nvSpPr>
            <p:spPr>
              <a:xfrm>
                <a:off x="8350759" y="2249364"/>
                <a:ext cx="1537515" cy="261610"/>
              </a:xfrm>
              <a:prstGeom prst="rect">
                <a:avLst/>
              </a:prstGeom>
              <a:solidFill>
                <a:schemeClr val="tx1"/>
              </a:solidFill>
            </p:spPr>
            <p:txBody>
              <a:bodyPr wrap="square" rtlCol="0">
                <a:spAutoFit/>
              </a:bodyPr>
              <a:lstStyle/>
              <a:p>
                <a:pPr algn="ctr"/>
                <a:endParaRPr lang="fr-FR" sz="1100" dirty="0">
                  <a:solidFill>
                    <a:schemeClr val="bg1">
                      <a:lumMod val="75000"/>
                      <a:lumOff val="25000"/>
                    </a:schemeClr>
                  </a:solidFill>
                </a:endParaRPr>
              </a:p>
            </p:txBody>
          </p:sp>
          <p:sp>
            <p:nvSpPr>
              <p:cNvPr id="23" name="ZoneTexte 22">
                <a:extLst>
                  <a:ext uri="{FF2B5EF4-FFF2-40B4-BE49-F238E27FC236}">
                    <a16:creationId xmlns:a16="http://schemas.microsoft.com/office/drawing/2014/main" id="{418DEFC2-84DD-F10A-F2CE-05DF162D075A}"/>
                  </a:ext>
                </a:extLst>
              </p:cNvPr>
              <p:cNvSpPr txBox="1"/>
              <p:nvPr/>
            </p:nvSpPr>
            <p:spPr>
              <a:xfrm>
                <a:off x="10155653" y="4421950"/>
                <a:ext cx="1537515" cy="205184"/>
              </a:xfrm>
              <a:prstGeom prst="rect">
                <a:avLst/>
              </a:prstGeom>
              <a:noFill/>
            </p:spPr>
            <p:txBody>
              <a:bodyPr wrap="square" rtlCol="0">
                <a:spAutoFit/>
              </a:bodyPr>
              <a:lstStyle/>
              <a:p>
                <a:pPr algn="ctr"/>
                <a:endParaRPr lang="fr-FR" sz="1100" baseline="-25000" dirty="0">
                  <a:solidFill>
                    <a:schemeClr val="bg1">
                      <a:lumMod val="75000"/>
                      <a:lumOff val="25000"/>
                    </a:schemeClr>
                  </a:solidFill>
                </a:endParaRPr>
              </a:p>
            </p:txBody>
          </p:sp>
        </p:grpSp>
      </p:grpSp>
      <p:sp>
        <p:nvSpPr>
          <p:cNvPr id="2" name="Espace réservé de la date 1">
            <a:extLst>
              <a:ext uri="{FF2B5EF4-FFF2-40B4-BE49-F238E27FC236}">
                <a16:creationId xmlns:a16="http://schemas.microsoft.com/office/drawing/2014/main" id="{B3837F1F-C388-2564-EFFA-050B6EEF17A3}"/>
              </a:ext>
            </a:extLst>
          </p:cNvPr>
          <p:cNvSpPr>
            <a:spLocks noGrp="1"/>
          </p:cNvSpPr>
          <p:nvPr>
            <p:ph type="dt" sz="half" idx="10"/>
          </p:nvPr>
        </p:nvSpPr>
        <p:spPr/>
        <p:txBody>
          <a:bodyPr/>
          <a:lstStyle/>
          <a:p>
            <a:fld id="{1E8FAAE2-CE09-0349-AC3F-991D4F67526D}" type="datetime4">
              <a:rPr lang="fr-CH" smtClean="0"/>
              <a:t>19 janvier 2024</a:t>
            </a:fld>
            <a:endParaRPr lang="en-US" dirty="0"/>
          </a:p>
        </p:txBody>
      </p:sp>
      <p:sp>
        <p:nvSpPr>
          <p:cNvPr id="3" name="Espace réservé du pied de page 2">
            <a:extLst>
              <a:ext uri="{FF2B5EF4-FFF2-40B4-BE49-F238E27FC236}">
                <a16:creationId xmlns:a16="http://schemas.microsoft.com/office/drawing/2014/main" id="{CB1AC8C1-F18B-D95B-BF6B-09FC70EF9028}"/>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4" name="Espace réservé du numéro de diapositive 3">
            <a:extLst>
              <a:ext uri="{FF2B5EF4-FFF2-40B4-BE49-F238E27FC236}">
                <a16:creationId xmlns:a16="http://schemas.microsoft.com/office/drawing/2014/main" id="{D19F9D10-8BA9-A92E-87DB-EB194BB94C6C}"/>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7" name="Titre 1">
            <a:extLst>
              <a:ext uri="{FF2B5EF4-FFF2-40B4-BE49-F238E27FC236}">
                <a16:creationId xmlns:a16="http://schemas.microsoft.com/office/drawing/2014/main" id="{1F03BD12-3B3B-713D-675D-817A5F94587A}"/>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EXEMPLE  E-CARBURANT</a:t>
            </a:r>
          </a:p>
          <a:p>
            <a:pPr algn="r"/>
            <a:endParaRPr lang="fr-FR" sz="3200" dirty="0"/>
          </a:p>
        </p:txBody>
      </p:sp>
      <p:sp>
        <p:nvSpPr>
          <p:cNvPr id="11" name="Forme libre 10">
            <a:extLst>
              <a:ext uri="{FF2B5EF4-FFF2-40B4-BE49-F238E27FC236}">
                <a16:creationId xmlns:a16="http://schemas.microsoft.com/office/drawing/2014/main" id="{D053FA37-7679-FC6E-AD71-46E5D7C12179}"/>
              </a:ext>
            </a:extLst>
          </p:cNvPr>
          <p:cNvSpPr/>
          <p:nvPr/>
        </p:nvSpPr>
        <p:spPr>
          <a:xfrm>
            <a:off x="10128006" y="1775445"/>
            <a:ext cx="1790232" cy="4339176"/>
          </a:xfrm>
          <a:custGeom>
            <a:avLst/>
            <a:gdLst>
              <a:gd name="connsiteX0" fmla="*/ 1392865 w 1790232"/>
              <a:gd name="connsiteY0" fmla="*/ 192 h 4339176"/>
              <a:gd name="connsiteX1" fmla="*/ 1073888 w 1790232"/>
              <a:gd name="connsiteY1" fmla="*/ 21457 h 4339176"/>
              <a:gd name="connsiteX2" fmla="*/ 999460 w 1790232"/>
              <a:gd name="connsiteY2" fmla="*/ 42722 h 4339176"/>
              <a:gd name="connsiteX3" fmla="*/ 956930 w 1790232"/>
              <a:gd name="connsiteY3" fmla="*/ 53355 h 4339176"/>
              <a:gd name="connsiteX4" fmla="*/ 893135 w 1790232"/>
              <a:gd name="connsiteY4" fmla="*/ 85253 h 4339176"/>
              <a:gd name="connsiteX5" fmla="*/ 871869 w 1790232"/>
              <a:gd name="connsiteY5" fmla="*/ 106518 h 4339176"/>
              <a:gd name="connsiteX6" fmla="*/ 839972 w 1790232"/>
              <a:gd name="connsiteY6" fmla="*/ 127783 h 4339176"/>
              <a:gd name="connsiteX7" fmla="*/ 808074 w 1790232"/>
              <a:gd name="connsiteY7" fmla="*/ 351067 h 4339176"/>
              <a:gd name="connsiteX8" fmla="*/ 797442 w 1790232"/>
              <a:gd name="connsiteY8" fmla="*/ 489290 h 4339176"/>
              <a:gd name="connsiteX9" fmla="*/ 520995 w 1790232"/>
              <a:gd name="connsiteY9" fmla="*/ 861429 h 4339176"/>
              <a:gd name="connsiteX10" fmla="*/ 457200 w 1790232"/>
              <a:gd name="connsiteY10" fmla="*/ 903960 h 4339176"/>
              <a:gd name="connsiteX11" fmla="*/ 372139 w 1790232"/>
              <a:gd name="connsiteY11" fmla="*/ 978388 h 4339176"/>
              <a:gd name="connsiteX12" fmla="*/ 361507 w 1790232"/>
              <a:gd name="connsiteY12" fmla="*/ 1020918 h 4339176"/>
              <a:gd name="connsiteX13" fmla="*/ 329609 w 1790232"/>
              <a:gd name="connsiteY13" fmla="*/ 1201671 h 4339176"/>
              <a:gd name="connsiteX14" fmla="*/ 308344 w 1790232"/>
              <a:gd name="connsiteY14" fmla="*/ 1244202 h 4339176"/>
              <a:gd name="connsiteX15" fmla="*/ 297711 w 1790232"/>
              <a:gd name="connsiteY15" fmla="*/ 1584443 h 4339176"/>
              <a:gd name="connsiteX16" fmla="*/ 318976 w 1790232"/>
              <a:gd name="connsiteY16" fmla="*/ 1616341 h 4339176"/>
              <a:gd name="connsiteX17" fmla="*/ 467832 w 1790232"/>
              <a:gd name="connsiteY17" fmla="*/ 1754564 h 4339176"/>
              <a:gd name="connsiteX18" fmla="*/ 340242 w 1790232"/>
              <a:gd name="connsiteY18" fmla="*/ 1945950 h 4339176"/>
              <a:gd name="connsiteX19" fmla="*/ 223283 w 1790232"/>
              <a:gd name="connsiteY19" fmla="*/ 2052276 h 4339176"/>
              <a:gd name="connsiteX20" fmla="*/ 116958 w 1790232"/>
              <a:gd name="connsiteY20" fmla="*/ 2169234 h 4339176"/>
              <a:gd name="connsiteX21" fmla="*/ 95693 w 1790232"/>
              <a:gd name="connsiteY21" fmla="*/ 2264927 h 4339176"/>
              <a:gd name="connsiteX22" fmla="*/ 85060 w 1790232"/>
              <a:gd name="connsiteY22" fmla="*/ 2296825 h 4339176"/>
              <a:gd name="connsiteX23" fmla="*/ 42530 w 1790232"/>
              <a:gd name="connsiteY23" fmla="*/ 2445681 h 4339176"/>
              <a:gd name="connsiteX24" fmla="*/ 0 w 1790232"/>
              <a:gd name="connsiteY24" fmla="*/ 2668964 h 4339176"/>
              <a:gd name="connsiteX25" fmla="*/ 10632 w 1790232"/>
              <a:gd name="connsiteY25" fmla="*/ 2945411 h 4339176"/>
              <a:gd name="connsiteX26" fmla="*/ 21265 w 1790232"/>
              <a:gd name="connsiteY26" fmla="*/ 3062369 h 4339176"/>
              <a:gd name="connsiteX27" fmla="*/ 31897 w 1790232"/>
              <a:gd name="connsiteY27" fmla="*/ 3338815 h 4339176"/>
              <a:gd name="connsiteX28" fmla="*/ 53162 w 1790232"/>
              <a:gd name="connsiteY28" fmla="*/ 3370713 h 4339176"/>
              <a:gd name="connsiteX29" fmla="*/ 148855 w 1790232"/>
              <a:gd name="connsiteY29" fmla="*/ 3477039 h 4339176"/>
              <a:gd name="connsiteX30" fmla="*/ 180753 w 1790232"/>
              <a:gd name="connsiteY30" fmla="*/ 3530202 h 4339176"/>
              <a:gd name="connsiteX31" fmla="*/ 244549 w 1790232"/>
              <a:gd name="connsiteY31" fmla="*/ 3625895 h 4339176"/>
              <a:gd name="connsiteX32" fmla="*/ 350874 w 1790232"/>
              <a:gd name="connsiteY32" fmla="*/ 3742853 h 4339176"/>
              <a:gd name="connsiteX33" fmla="*/ 393404 w 1790232"/>
              <a:gd name="connsiteY33" fmla="*/ 3849178 h 4339176"/>
              <a:gd name="connsiteX34" fmla="*/ 414669 w 1790232"/>
              <a:gd name="connsiteY34" fmla="*/ 3891708 h 4339176"/>
              <a:gd name="connsiteX35" fmla="*/ 467832 w 1790232"/>
              <a:gd name="connsiteY35" fmla="*/ 3944871 h 4339176"/>
              <a:gd name="connsiteX36" fmla="*/ 584790 w 1790232"/>
              <a:gd name="connsiteY36" fmla="*/ 4093727 h 4339176"/>
              <a:gd name="connsiteX37" fmla="*/ 595423 w 1790232"/>
              <a:gd name="connsiteY37" fmla="*/ 4125625 h 4339176"/>
              <a:gd name="connsiteX38" fmla="*/ 701749 w 1790232"/>
              <a:gd name="connsiteY38" fmla="*/ 4178788 h 4339176"/>
              <a:gd name="connsiteX39" fmla="*/ 786809 w 1790232"/>
              <a:gd name="connsiteY39" fmla="*/ 4231950 h 4339176"/>
              <a:gd name="connsiteX40" fmla="*/ 818707 w 1790232"/>
              <a:gd name="connsiteY40" fmla="*/ 4263848 h 4339176"/>
              <a:gd name="connsiteX41" fmla="*/ 1063255 w 1790232"/>
              <a:gd name="connsiteY41" fmla="*/ 4338276 h 4339176"/>
              <a:gd name="connsiteX42" fmla="*/ 1414130 w 1790232"/>
              <a:gd name="connsiteY42" fmla="*/ 4285113 h 4339176"/>
              <a:gd name="connsiteX43" fmla="*/ 1520455 w 1790232"/>
              <a:gd name="connsiteY43" fmla="*/ 4168155 h 4339176"/>
              <a:gd name="connsiteX44" fmla="*/ 1648046 w 1790232"/>
              <a:gd name="connsiteY44" fmla="*/ 3891708 h 4339176"/>
              <a:gd name="connsiteX45" fmla="*/ 1669311 w 1790232"/>
              <a:gd name="connsiteY45" fmla="*/ 3827913 h 4339176"/>
              <a:gd name="connsiteX46" fmla="*/ 1722474 w 1790232"/>
              <a:gd name="connsiteY46" fmla="*/ 3689690 h 4339176"/>
              <a:gd name="connsiteX47" fmla="*/ 1743739 w 1790232"/>
              <a:gd name="connsiteY47" fmla="*/ 3593997 h 4339176"/>
              <a:gd name="connsiteX48" fmla="*/ 1775637 w 1790232"/>
              <a:gd name="connsiteY48" fmla="*/ 3562099 h 4339176"/>
              <a:gd name="connsiteX49" fmla="*/ 1786269 w 1790232"/>
              <a:gd name="connsiteY49" fmla="*/ 3530202 h 4339176"/>
              <a:gd name="connsiteX50" fmla="*/ 1765004 w 1790232"/>
              <a:gd name="connsiteY50" fmla="*/ 3296285 h 4339176"/>
              <a:gd name="connsiteX51" fmla="*/ 1765004 w 1790232"/>
              <a:gd name="connsiteY51" fmla="*/ 2785922 h 4339176"/>
              <a:gd name="connsiteX52" fmla="*/ 1743739 w 1790232"/>
              <a:gd name="connsiteY52" fmla="*/ 2392518 h 4339176"/>
              <a:gd name="connsiteX53" fmla="*/ 1754372 w 1790232"/>
              <a:gd name="connsiteY53" fmla="*/ 2094806 h 4339176"/>
              <a:gd name="connsiteX54" fmla="*/ 1775637 w 1790232"/>
              <a:gd name="connsiteY54" fmla="*/ 2031011 h 4339176"/>
              <a:gd name="connsiteX55" fmla="*/ 1786269 w 1790232"/>
              <a:gd name="connsiteY55" fmla="*/ 1595076 h 4339176"/>
              <a:gd name="connsiteX56" fmla="*/ 1786269 w 1790232"/>
              <a:gd name="connsiteY56" fmla="*/ 1042183 h 4339176"/>
              <a:gd name="connsiteX57" fmla="*/ 1775637 w 1790232"/>
              <a:gd name="connsiteY57" fmla="*/ 776369 h 4339176"/>
              <a:gd name="connsiteX58" fmla="*/ 1786269 w 1790232"/>
              <a:gd name="connsiteY58" fmla="*/ 744471 h 4339176"/>
              <a:gd name="connsiteX59" fmla="*/ 1775637 w 1790232"/>
              <a:gd name="connsiteY59" fmla="*/ 648778 h 4339176"/>
              <a:gd name="connsiteX60" fmla="*/ 1775637 w 1790232"/>
              <a:gd name="connsiteY60" fmla="*/ 297904 h 4339176"/>
              <a:gd name="connsiteX61" fmla="*/ 1690576 w 1790232"/>
              <a:gd name="connsiteY61" fmla="*/ 127783 h 4339176"/>
              <a:gd name="connsiteX62" fmla="*/ 1605516 w 1790232"/>
              <a:gd name="connsiteY62" fmla="*/ 85253 h 4339176"/>
              <a:gd name="connsiteX63" fmla="*/ 1520455 w 1790232"/>
              <a:gd name="connsiteY63" fmla="*/ 53355 h 4339176"/>
              <a:gd name="connsiteX64" fmla="*/ 1456660 w 1790232"/>
              <a:gd name="connsiteY64" fmla="*/ 32090 h 4339176"/>
              <a:gd name="connsiteX65" fmla="*/ 1392865 w 1790232"/>
              <a:gd name="connsiteY65" fmla="*/ 192 h 433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90232" h="4339176">
                <a:moveTo>
                  <a:pt x="1392865" y="192"/>
                </a:moveTo>
                <a:cubicBezTo>
                  <a:pt x="1329070" y="-1580"/>
                  <a:pt x="1143836" y="9114"/>
                  <a:pt x="1073888" y="21457"/>
                </a:cubicBezTo>
                <a:cubicBezTo>
                  <a:pt x="1048479" y="25941"/>
                  <a:pt x="1024353" y="35933"/>
                  <a:pt x="999460" y="42722"/>
                </a:cubicBezTo>
                <a:cubicBezTo>
                  <a:pt x="985362" y="46567"/>
                  <a:pt x="970498" y="47928"/>
                  <a:pt x="956930" y="53355"/>
                </a:cubicBezTo>
                <a:cubicBezTo>
                  <a:pt x="934855" y="62185"/>
                  <a:pt x="913296" y="72652"/>
                  <a:pt x="893135" y="85253"/>
                </a:cubicBezTo>
                <a:cubicBezTo>
                  <a:pt x="884634" y="90566"/>
                  <a:pt x="879697" y="100256"/>
                  <a:pt x="871869" y="106518"/>
                </a:cubicBezTo>
                <a:cubicBezTo>
                  <a:pt x="861891" y="114501"/>
                  <a:pt x="850604" y="120695"/>
                  <a:pt x="839972" y="127783"/>
                </a:cubicBezTo>
                <a:cubicBezTo>
                  <a:pt x="816390" y="257482"/>
                  <a:pt x="819005" y="225360"/>
                  <a:pt x="808074" y="351067"/>
                </a:cubicBezTo>
                <a:cubicBezTo>
                  <a:pt x="804071" y="397104"/>
                  <a:pt x="815037" y="446560"/>
                  <a:pt x="797442" y="489290"/>
                </a:cubicBezTo>
                <a:cubicBezTo>
                  <a:pt x="741394" y="625406"/>
                  <a:pt x="627647" y="760390"/>
                  <a:pt x="520995" y="861429"/>
                </a:cubicBezTo>
                <a:cubicBezTo>
                  <a:pt x="502441" y="879006"/>
                  <a:pt x="477646" y="888626"/>
                  <a:pt x="457200" y="903960"/>
                </a:cubicBezTo>
                <a:cubicBezTo>
                  <a:pt x="409525" y="939716"/>
                  <a:pt x="404350" y="946176"/>
                  <a:pt x="372139" y="978388"/>
                </a:cubicBezTo>
                <a:cubicBezTo>
                  <a:pt x="368595" y="992565"/>
                  <a:pt x="363909" y="1006504"/>
                  <a:pt x="361507" y="1020918"/>
                </a:cubicBezTo>
                <a:cubicBezTo>
                  <a:pt x="347058" y="1107610"/>
                  <a:pt x="356801" y="1113296"/>
                  <a:pt x="329609" y="1201671"/>
                </a:cubicBezTo>
                <a:cubicBezTo>
                  <a:pt x="324948" y="1216820"/>
                  <a:pt x="315432" y="1230025"/>
                  <a:pt x="308344" y="1244202"/>
                </a:cubicBezTo>
                <a:cubicBezTo>
                  <a:pt x="268667" y="1416133"/>
                  <a:pt x="260832" y="1381609"/>
                  <a:pt x="297711" y="1584443"/>
                </a:cubicBezTo>
                <a:cubicBezTo>
                  <a:pt x="299997" y="1597016"/>
                  <a:pt x="309940" y="1607305"/>
                  <a:pt x="318976" y="1616341"/>
                </a:cubicBezTo>
                <a:cubicBezTo>
                  <a:pt x="366855" y="1664220"/>
                  <a:pt x="467832" y="1754564"/>
                  <a:pt x="467832" y="1754564"/>
                </a:cubicBezTo>
                <a:cubicBezTo>
                  <a:pt x="425302" y="1818359"/>
                  <a:pt x="386635" y="1884906"/>
                  <a:pt x="340242" y="1945950"/>
                </a:cubicBezTo>
                <a:cubicBezTo>
                  <a:pt x="268901" y="2039819"/>
                  <a:pt x="285994" y="1995836"/>
                  <a:pt x="223283" y="2052276"/>
                </a:cubicBezTo>
                <a:cubicBezTo>
                  <a:pt x="166253" y="2103603"/>
                  <a:pt x="161060" y="2114106"/>
                  <a:pt x="116958" y="2169234"/>
                </a:cubicBezTo>
                <a:cubicBezTo>
                  <a:pt x="109870" y="2201132"/>
                  <a:pt x="103618" y="2233227"/>
                  <a:pt x="95693" y="2264927"/>
                </a:cubicBezTo>
                <a:cubicBezTo>
                  <a:pt x="92975" y="2275800"/>
                  <a:pt x="88222" y="2286073"/>
                  <a:pt x="85060" y="2296825"/>
                </a:cubicBezTo>
                <a:cubicBezTo>
                  <a:pt x="70499" y="2346332"/>
                  <a:pt x="55046" y="2395618"/>
                  <a:pt x="42530" y="2445681"/>
                </a:cubicBezTo>
                <a:cubicBezTo>
                  <a:pt x="13634" y="2561263"/>
                  <a:pt x="13732" y="2572836"/>
                  <a:pt x="0" y="2668964"/>
                </a:cubicBezTo>
                <a:cubicBezTo>
                  <a:pt x="3544" y="2761113"/>
                  <a:pt x="5655" y="2853328"/>
                  <a:pt x="10632" y="2945411"/>
                </a:cubicBezTo>
                <a:cubicBezTo>
                  <a:pt x="12745" y="2984501"/>
                  <a:pt x="19152" y="3023279"/>
                  <a:pt x="21265" y="3062369"/>
                </a:cubicBezTo>
                <a:cubicBezTo>
                  <a:pt x="26242" y="3154451"/>
                  <a:pt x="22408" y="3247088"/>
                  <a:pt x="31897" y="3338815"/>
                </a:cubicBezTo>
                <a:cubicBezTo>
                  <a:pt x="33212" y="3351526"/>
                  <a:pt x="44908" y="3360958"/>
                  <a:pt x="53162" y="3370713"/>
                </a:cubicBezTo>
                <a:cubicBezTo>
                  <a:pt x="83962" y="3407113"/>
                  <a:pt x="119068" y="3439805"/>
                  <a:pt x="148855" y="3477039"/>
                </a:cubicBezTo>
                <a:cubicBezTo>
                  <a:pt x="161765" y="3493177"/>
                  <a:pt x="169578" y="3512818"/>
                  <a:pt x="180753" y="3530202"/>
                </a:cubicBezTo>
                <a:cubicBezTo>
                  <a:pt x="201484" y="3562450"/>
                  <a:pt x="220600" y="3595959"/>
                  <a:pt x="244549" y="3625895"/>
                </a:cubicBezTo>
                <a:cubicBezTo>
                  <a:pt x="277463" y="3667037"/>
                  <a:pt x="315432" y="3703867"/>
                  <a:pt x="350874" y="3742853"/>
                </a:cubicBezTo>
                <a:cubicBezTo>
                  <a:pt x="365051" y="3778295"/>
                  <a:pt x="378367" y="3814093"/>
                  <a:pt x="393404" y="3849178"/>
                </a:cubicBezTo>
                <a:cubicBezTo>
                  <a:pt x="399648" y="3863746"/>
                  <a:pt x="404938" y="3879197"/>
                  <a:pt x="414669" y="3891708"/>
                </a:cubicBezTo>
                <a:cubicBezTo>
                  <a:pt x="430055" y="3911490"/>
                  <a:pt x="451689" y="3925701"/>
                  <a:pt x="467832" y="3944871"/>
                </a:cubicBezTo>
                <a:cubicBezTo>
                  <a:pt x="508479" y="3993139"/>
                  <a:pt x="584790" y="4093727"/>
                  <a:pt x="584790" y="4093727"/>
                </a:cubicBezTo>
                <a:cubicBezTo>
                  <a:pt x="588334" y="4104360"/>
                  <a:pt x="588421" y="4116873"/>
                  <a:pt x="595423" y="4125625"/>
                </a:cubicBezTo>
                <a:cubicBezTo>
                  <a:pt x="611499" y="4145720"/>
                  <a:pt x="696433" y="4175953"/>
                  <a:pt x="701749" y="4178788"/>
                </a:cubicBezTo>
                <a:cubicBezTo>
                  <a:pt x="731251" y="4194522"/>
                  <a:pt x="759768" y="4212284"/>
                  <a:pt x="786809" y="4231950"/>
                </a:cubicBezTo>
                <a:cubicBezTo>
                  <a:pt x="798970" y="4240794"/>
                  <a:pt x="804672" y="4258450"/>
                  <a:pt x="818707" y="4263848"/>
                </a:cubicBezTo>
                <a:cubicBezTo>
                  <a:pt x="898235" y="4294436"/>
                  <a:pt x="981739" y="4313467"/>
                  <a:pt x="1063255" y="4338276"/>
                </a:cubicBezTo>
                <a:cubicBezTo>
                  <a:pt x="1158082" y="4334325"/>
                  <a:pt x="1320687" y="4358884"/>
                  <a:pt x="1414130" y="4285113"/>
                </a:cubicBezTo>
                <a:cubicBezTo>
                  <a:pt x="1455484" y="4252465"/>
                  <a:pt x="1491229" y="4211994"/>
                  <a:pt x="1520455" y="4168155"/>
                </a:cubicBezTo>
                <a:cubicBezTo>
                  <a:pt x="1551964" y="4120892"/>
                  <a:pt x="1624491" y="3962373"/>
                  <a:pt x="1648046" y="3891708"/>
                </a:cubicBezTo>
                <a:cubicBezTo>
                  <a:pt x="1655134" y="3870443"/>
                  <a:pt x="1661562" y="3848946"/>
                  <a:pt x="1669311" y="3827913"/>
                </a:cubicBezTo>
                <a:cubicBezTo>
                  <a:pt x="1686377" y="3781592"/>
                  <a:pt x="1722474" y="3689690"/>
                  <a:pt x="1722474" y="3689690"/>
                </a:cubicBezTo>
                <a:cubicBezTo>
                  <a:pt x="1723760" y="3681975"/>
                  <a:pt x="1732107" y="3611445"/>
                  <a:pt x="1743739" y="3593997"/>
                </a:cubicBezTo>
                <a:cubicBezTo>
                  <a:pt x="1752080" y="3581486"/>
                  <a:pt x="1765004" y="3572732"/>
                  <a:pt x="1775637" y="3562099"/>
                </a:cubicBezTo>
                <a:cubicBezTo>
                  <a:pt x="1779181" y="3551467"/>
                  <a:pt x="1786269" y="3541409"/>
                  <a:pt x="1786269" y="3530202"/>
                </a:cubicBezTo>
                <a:cubicBezTo>
                  <a:pt x="1786269" y="3389871"/>
                  <a:pt x="1783973" y="3391126"/>
                  <a:pt x="1765004" y="3296285"/>
                </a:cubicBezTo>
                <a:cubicBezTo>
                  <a:pt x="1792254" y="3078294"/>
                  <a:pt x="1781182" y="3201147"/>
                  <a:pt x="1765004" y="2785922"/>
                </a:cubicBezTo>
                <a:cubicBezTo>
                  <a:pt x="1759891" y="2654695"/>
                  <a:pt x="1743739" y="2392518"/>
                  <a:pt x="1743739" y="2392518"/>
                </a:cubicBezTo>
                <a:cubicBezTo>
                  <a:pt x="1747283" y="2293281"/>
                  <a:pt x="1745644" y="2193722"/>
                  <a:pt x="1754372" y="2094806"/>
                </a:cubicBezTo>
                <a:cubicBezTo>
                  <a:pt x="1756342" y="2072477"/>
                  <a:pt x="1775637" y="2031011"/>
                  <a:pt x="1775637" y="2031011"/>
                </a:cubicBezTo>
                <a:cubicBezTo>
                  <a:pt x="1779181" y="1885699"/>
                  <a:pt x="1786269" y="1740431"/>
                  <a:pt x="1786269" y="1595076"/>
                </a:cubicBezTo>
                <a:cubicBezTo>
                  <a:pt x="1786269" y="974134"/>
                  <a:pt x="1761630" y="1387149"/>
                  <a:pt x="1786269" y="1042183"/>
                </a:cubicBezTo>
                <a:cubicBezTo>
                  <a:pt x="1782725" y="953578"/>
                  <a:pt x="1775637" y="865045"/>
                  <a:pt x="1775637" y="776369"/>
                </a:cubicBezTo>
                <a:cubicBezTo>
                  <a:pt x="1775637" y="765161"/>
                  <a:pt x="1786269" y="755679"/>
                  <a:pt x="1786269" y="744471"/>
                </a:cubicBezTo>
                <a:cubicBezTo>
                  <a:pt x="1786269" y="712377"/>
                  <a:pt x="1779181" y="680676"/>
                  <a:pt x="1775637" y="648778"/>
                </a:cubicBezTo>
                <a:cubicBezTo>
                  <a:pt x="1798036" y="491978"/>
                  <a:pt x="1791920" y="566575"/>
                  <a:pt x="1775637" y="297904"/>
                </a:cubicBezTo>
                <a:cubicBezTo>
                  <a:pt x="1770717" y="216717"/>
                  <a:pt x="1761964" y="189652"/>
                  <a:pt x="1690576" y="127783"/>
                </a:cubicBezTo>
                <a:cubicBezTo>
                  <a:pt x="1666621" y="107022"/>
                  <a:pt x="1634558" y="97959"/>
                  <a:pt x="1605516" y="85253"/>
                </a:cubicBezTo>
                <a:cubicBezTo>
                  <a:pt x="1577773" y="73115"/>
                  <a:pt x="1548973" y="63540"/>
                  <a:pt x="1520455" y="53355"/>
                </a:cubicBezTo>
                <a:cubicBezTo>
                  <a:pt x="1499346" y="45816"/>
                  <a:pt x="1477263" y="40920"/>
                  <a:pt x="1456660" y="32090"/>
                </a:cubicBezTo>
                <a:cubicBezTo>
                  <a:pt x="1427523" y="19603"/>
                  <a:pt x="1456660" y="1964"/>
                  <a:pt x="1392865" y="192"/>
                </a:cubicBezTo>
                <a:close/>
              </a:path>
            </a:pathLst>
          </a:custGeom>
          <a:solidFill>
            <a:srgbClr val="6FE1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25BA14ED-A95D-9D13-2A77-9FF2F577509E}"/>
              </a:ext>
            </a:extLst>
          </p:cNvPr>
          <p:cNvSpPr txBox="1"/>
          <p:nvPr/>
        </p:nvSpPr>
        <p:spPr>
          <a:xfrm>
            <a:off x="3781034" y="4746413"/>
            <a:ext cx="1137017" cy="430887"/>
          </a:xfrm>
          <a:prstGeom prst="rect">
            <a:avLst/>
          </a:prstGeom>
          <a:solidFill>
            <a:schemeClr val="tx1"/>
          </a:solidFill>
        </p:spPr>
        <p:txBody>
          <a:bodyPr wrap="square" rtlCol="0">
            <a:spAutoFit/>
          </a:bodyPr>
          <a:lstStyle/>
          <a:p>
            <a:r>
              <a:rPr lang="fr-FR" sz="1100" dirty="0">
                <a:solidFill>
                  <a:schemeClr val="bg1">
                    <a:lumMod val="75000"/>
                    <a:lumOff val="25000"/>
                  </a:schemeClr>
                </a:solidFill>
              </a:rPr>
              <a:t>ELECTROLYSE</a:t>
            </a:r>
            <a:br>
              <a:rPr lang="fr-FR" sz="1100" dirty="0">
                <a:solidFill>
                  <a:schemeClr val="bg1">
                    <a:lumMod val="75000"/>
                    <a:lumOff val="25000"/>
                  </a:schemeClr>
                </a:solidFill>
              </a:rPr>
            </a:br>
            <a:endParaRPr lang="fr-FR" sz="1100" dirty="0">
              <a:solidFill>
                <a:schemeClr val="bg1">
                  <a:lumMod val="75000"/>
                  <a:lumOff val="25000"/>
                </a:schemeClr>
              </a:solidFill>
            </a:endParaRPr>
          </a:p>
        </p:txBody>
      </p:sp>
      <p:sp>
        <p:nvSpPr>
          <p:cNvPr id="28" name="ZoneTexte 27">
            <a:extLst>
              <a:ext uri="{FF2B5EF4-FFF2-40B4-BE49-F238E27FC236}">
                <a16:creationId xmlns:a16="http://schemas.microsoft.com/office/drawing/2014/main" id="{B58F1956-D8A5-6EC4-7087-C2DD6F78710C}"/>
              </a:ext>
            </a:extLst>
          </p:cNvPr>
          <p:cNvSpPr txBox="1"/>
          <p:nvPr/>
        </p:nvSpPr>
        <p:spPr>
          <a:xfrm>
            <a:off x="3185120" y="5707186"/>
            <a:ext cx="2257954" cy="600164"/>
          </a:xfrm>
          <a:prstGeom prst="rect">
            <a:avLst/>
          </a:prstGeom>
          <a:solidFill>
            <a:schemeClr val="tx1"/>
          </a:solidFill>
        </p:spPr>
        <p:txBody>
          <a:bodyPr wrap="square" rtlCol="0">
            <a:spAutoFit/>
          </a:bodyPr>
          <a:lstStyle/>
          <a:p>
            <a:pPr algn="ctr"/>
            <a:r>
              <a:rPr lang="fr-FR" sz="1100" dirty="0">
                <a:solidFill>
                  <a:schemeClr val="bg1">
                    <a:lumMod val="75000"/>
                    <a:lumOff val="25000"/>
                  </a:schemeClr>
                </a:solidFill>
              </a:rPr>
              <a:t>PRODUCTION D’EAU PAR DESALINISATION D’EAU DE MER</a:t>
            </a:r>
            <a:br>
              <a:rPr lang="fr-FR" sz="1100" dirty="0">
                <a:solidFill>
                  <a:schemeClr val="bg1">
                    <a:lumMod val="75000"/>
                    <a:lumOff val="25000"/>
                  </a:schemeClr>
                </a:solidFill>
              </a:rPr>
            </a:br>
            <a:endParaRPr lang="fr-FR" sz="1100" dirty="0">
              <a:solidFill>
                <a:schemeClr val="bg1">
                  <a:lumMod val="75000"/>
                  <a:lumOff val="25000"/>
                </a:schemeClr>
              </a:solidFill>
            </a:endParaRPr>
          </a:p>
        </p:txBody>
      </p:sp>
      <p:sp>
        <p:nvSpPr>
          <p:cNvPr id="29" name="ZoneTexte 28">
            <a:extLst>
              <a:ext uri="{FF2B5EF4-FFF2-40B4-BE49-F238E27FC236}">
                <a16:creationId xmlns:a16="http://schemas.microsoft.com/office/drawing/2014/main" id="{9296E0E7-62F8-9A5E-487C-2DE3F3E44A77}"/>
              </a:ext>
            </a:extLst>
          </p:cNvPr>
          <p:cNvSpPr txBox="1"/>
          <p:nvPr/>
        </p:nvSpPr>
        <p:spPr>
          <a:xfrm>
            <a:off x="2585205" y="5266753"/>
            <a:ext cx="1243342" cy="430887"/>
          </a:xfrm>
          <a:prstGeom prst="rect">
            <a:avLst/>
          </a:prstGeom>
          <a:solidFill>
            <a:schemeClr val="tx1"/>
          </a:solidFill>
        </p:spPr>
        <p:txBody>
          <a:bodyPr wrap="square" rtlCol="0">
            <a:spAutoFit/>
          </a:bodyPr>
          <a:lstStyle/>
          <a:p>
            <a:r>
              <a:rPr lang="fr-FR" sz="1100" dirty="0">
                <a:solidFill>
                  <a:schemeClr val="bg1">
                    <a:lumMod val="75000"/>
                    <a:lumOff val="25000"/>
                  </a:schemeClr>
                </a:solidFill>
              </a:rPr>
              <a:t>ELECTRICITE</a:t>
            </a:r>
            <a:br>
              <a:rPr lang="fr-FR" sz="1100" dirty="0">
                <a:solidFill>
                  <a:schemeClr val="bg1">
                    <a:lumMod val="75000"/>
                    <a:lumOff val="25000"/>
                  </a:schemeClr>
                </a:solidFill>
              </a:rPr>
            </a:br>
            <a:r>
              <a:rPr lang="fr-FR" sz="1100" dirty="0">
                <a:solidFill>
                  <a:schemeClr val="bg1">
                    <a:lumMod val="75000"/>
                    <a:lumOff val="25000"/>
                  </a:schemeClr>
                </a:solidFill>
              </a:rPr>
              <a:t>RENOUVELABLE</a:t>
            </a:r>
          </a:p>
        </p:txBody>
      </p:sp>
      <p:sp>
        <p:nvSpPr>
          <p:cNvPr id="30" name="ZoneTexte 29">
            <a:extLst>
              <a:ext uri="{FF2B5EF4-FFF2-40B4-BE49-F238E27FC236}">
                <a16:creationId xmlns:a16="http://schemas.microsoft.com/office/drawing/2014/main" id="{63A78329-6D08-EDD9-F035-A8A45D17394D}"/>
              </a:ext>
            </a:extLst>
          </p:cNvPr>
          <p:cNvSpPr txBox="1"/>
          <p:nvPr/>
        </p:nvSpPr>
        <p:spPr>
          <a:xfrm>
            <a:off x="2500033" y="2686050"/>
            <a:ext cx="1385114" cy="430887"/>
          </a:xfrm>
          <a:prstGeom prst="rect">
            <a:avLst/>
          </a:prstGeom>
          <a:solidFill>
            <a:schemeClr val="tx1"/>
          </a:solidFill>
        </p:spPr>
        <p:txBody>
          <a:bodyPr wrap="square" rtlCol="0">
            <a:spAutoFit/>
          </a:bodyPr>
          <a:lstStyle/>
          <a:p>
            <a:pPr algn="ctr"/>
            <a:r>
              <a:rPr lang="fr-FR" sz="1100" dirty="0">
                <a:solidFill>
                  <a:schemeClr val="bg1">
                    <a:lumMod val="75000"/>
                    <a:lumOff val="25000"/>
                  </a:schemeClr>
                </a:solidFill>
              </a:rPr>
              <a:t>EXTRACTION CO</a:t>
            </a:r>
            <a:r>
              <a:rPr lang="fr-FR" sz="1100" baseline="-25000" dirty="0">
                <a:solidFill>
                  <a:schemeClr val="bg1">
                    <a:lumMod val="75000"/>
                    <a:lumOff val="25000"/>
                  </a:schemeClr>
                </a:solidFill>
              </a:rPr>
              <a:t>2 </a:t>
            </a:r>
            <a:r>
              <a:rPr lang="fr-FR" sz="1100" dirty="0">
                <a:solidFill>
                  <a:schemeClr val="bg1">
                    <a:lumMod val="75000"/>
                    <a:lumOff val="25000"/>
                  </a:schemeClr>
                </a:solidFill>
              </a:rPr>
              <a:t>ATMOPHERIQUE</a:t>
            </a:r>
          </a:p>
        </p:txBody>
      </p:sp>
      <p:sp>
        <p:nvSpPr>
          <p:cNvPr id="31" name="ZoneTexte 30">
            <a:extLst>
              <a:ext uri="{FF2B5EF4-FFF2-40B4-BE49-F238E27FC236}">
                <a16:creationId xmlns:a16="http://schemas.microsoft.com/office/drawing/2014/main" id="{A2458B01-E6AA-715A-8B03-75155629B836}"/>
              </a:ext>
            </a:extLst>
          </p:cNvPr>
          <p:cNvSpPr txBox="1"/>
          <p:nvPr/>
        </p:nvSpPr>
        <p:spPr>
          <a:xfrm>
            <a:off x="3736285" y="2626991"/>
            <a:ext cx="1385114" cy="261610"/>
          </a:xfrm>
          <a:prstGeom prst="rect">
            <a:avLst/>
          </a:prstGeom>
          <a:solidFill>
            <a:schemeClr val="tx1"/>
          </a:solidFill>
        </p:spPr>
        <p:txBody>
          <a:bodyPr wrap="square" rtlCol="0">
            <a:spAutoFit/>
          </a:bodyPr>
          <a:lstStyle/>
          <a:p>
            <a:pPr algn="ctr"/>
            <a:r>
              <a:rPr lang="fr-FR" sz="1100" dirty="0">
                <a:solidFill>
                  <a:schemeClr val="bg1">
                    <a:lumMod val="75000"/>
                    <a:lumOff val="25000"/>
                  </a:schemeClr>
                </a:solidFill>
              </a:rPr>
              <a:t>PURIFICATION CO</a:t>
            </a:r>
            <a:r>
              <a:rPr lang="fr-FR" sz="1100" baseline="-25000" dirty="0">
                <a:solidFill>
                  <a:schemeClr val="bg1">
                    <a:lumMod val="75000"/>
                    <a:lumOff val="25000"/>
                  </a:schemeClr>
                </a:solidFill>
              </a:rPr>
              <a:t>2</a:t>
            </a:r>
          </a:p>
        </p:txBody>
      </p:sp>
      <p:sp>
        <p:nvSpPr>
          <p:cNvPr id="32" name="ZoneTexte 31">
            <a:extLst>
              <a:ext uri="{FF2B5EF4-FFF2-40B4-BE49-F238E27FC236}">
                <a16:creationId xmlns:a16="http://schemas.microsoft.com/office/drawing/2014/main" id="{4C4CFF28-8C72-7DC3-94DE-9F04CAE8A0C4}"/>
              </a:ext>
            </a:extLst>
          </p:cNvPr>
          <p:cNvSpPr txBox="1"/>
          <p:nvPr/>
        </p:nvSpPr>
        <p:spPr>
          <a:xfrm>
            <a:off x="7150885" y="3998238"/>
            <a:ext cx="1152517" cy="1785104"/>
          </a:xfrm>
          <a:prstGeom prst="rect">
            <a:avLst/>
          </a:prstGeom>
          <a:solidFill>
            <a:schemeClr val="tx1"/>
          </a:solidFill>
        </p:spPr>
        <p:txBody>
          <a:bodyPr wrap="square" rtlCol="0">
            <a:spAutoFit/>
          </a:bodyPr>
          <a:lstStyle/>
          <a:p>
            <a:pPr algn="ctr"/>
            <a:r>
              <a:rPr lang="fr-FR" sz="1100" dirty="0">
                <a:solidFill>
                  <a:schemeClr val="bg1">
                    <a:lumMod val="75000"/>
                    <a:lumOff val="25000"/>
                  </a:schemeClr>
                </a:solidFill>
              </a:rPr>
              <a:t>SYNTHESE </a:t>
            </a:r>
            <a:br>
              <a:rPr lang="fr-FR" sz="1100" dirty="0">
                <a:solidFill>
                  <a:schemeClr val="bg1">
                    <a:lumMod val="75000"/>
                    <a:lumOff val="25000"/>
                  </a:schemeClr>
                </a:solidFill>
              </a:rPr>
            </a:br>
            <a:r>
              <a:rPr lang="fr-FR" sz="1100" dirty="0">
                <a:solidFill>
                  <a:schemeClr val="bg1">
                    <a:lumMod val="75000"/>
                    <a:lumOff val="25000"/>
                  </a:schemeClr>
                </a:solidFill>
              </a:rPr>
              <a:t>DE TYPE </a:t>
            </a:r>
            <a:br>
              <a:rPr lang="fr-FR" sz="1100" dirty="0">
                <a:solidFill>
                  <a:schemeClr val="bg1">
                    <a:lumMod val="75000"/>
                    <a:lumOff val="25000"/>
                  </a:schemeClr>
                </a:solidFill>
              </a:rPr>
            </a:br>
            <a:r>
              <a:rPr lang="fr-FR" sz="1100" dirty="0">
                <a:solidFill>
                  <a:schemeClr val="bg1">
                    <a:lumMod val="75000"/>
                    <a:lumOff val="25000"/>
                  </a:schemeClr>
                </a:solidFill>
              </a:rPr>
              <a:t>FISCHER-TROPSCH</a:t>
            </a:r>
            <a:br>
              <a:rPr lang="fr-FR" sz="1100" dirty="0">
                <a:solidFill>
                  <a:schemeClr val="bg1">
                    <a:lumMod val="75000"/>
                    <a:lumOff val="25000"/>
                  </a:schemeClr>
                </a:solidFill>
              </a:rPr>
            </a:br>
            <a:br>
              <a:rPr lang="fr-FR" sz="1100" dirty="0">
                <a:solidFill>
                  <a:schemeClr val="bg1">
                    <a:lumMod val="75000"/>
                    <a:lumOff val="25000"/>
                  </a:schemeClr>
                </a:solidFill>
              </a:rPr>
            </a:br>
            <a:r>
              <a:rPr lang="fr-FR" sz="1100" dirty="0">
                <a:solidFill>
                  <a:schemeClr val="bg1">
                    <a:lumMod val="75000"/>
                    <a:lumOff val="25000"/>
                  </a:schemeClr>
                </a:solidFill>
              </a:rPr>
              <a:t>SYNTHESE </a:t>
            </a:r>
            <a:br>
              <a:rPr lang="fr-FR" sz="1100" dirty="0">
                <a:solidFill>
                  <a:schemeClr val="bg1">
                    <a:lumMod val="75000"/>
                    <a:lumOff val="25000"/>
                  </a:schemeClr>
                </a:solidFill>
              </a:rPr>
            </a:br>
            <a:r>
              <a:rPr lang="fr-FR" sz="1100" dirty="0">
                <a:solidFill>
                  <a:schemeClr val="bg1">
                    <a:lumMod val="75000"/>
                    <a:lumOff val="25000"/>
                  </a:schemeClr>
                </a:solidFill>
              </a:rPr>
              <a:t>METHANOL </a:t>
            </a:r>
            <a:br>
              <a:rPr lang="fr-FR" sz="1100" dirty="0">
                <a:solidFill>
                  <a:schemeClr val="bg1">
                    <a:lumMod val="75000"/>
                    <a:lumOff val="25000"/>
                  </a:schemeClr>
                </a:solidFill>
              </a:rPr>
            </a:br>
            <a:r>
              <a:rPr lang="fr-FR" sz="1100" dirty="0">
                <a:solidFill>
                  <a:schemeClr val="bg1">
                    <a:lumMod val="75000"/>
                    <a:lumOff val="25000"/>
                  </a:schemeClr>
                </a:solidFill>
              </a:rPr>
              <a:t>/</a:t>
            </a:r>
            <a:br>
              <a:rPr lang="fr-FR" sz="1100" dirty="0">
                <a:solidFill>
                  <a:schemeClr val="bg1">
                    <a:lumMod val="75000"/>
                    <a:lumOff val="25000"/>
                  </a:schemeClr>
                </a:solidFill>
              </a:rPr>
            </a:br>
            <a:r>
              <a:rPr lang="fr-FR" sz="1100" dirty="0">
                <a:solidFill>
                  <a:schemeClr val="bg1">
                    <a:lumMod val="75000"/>
                    <a:lumOff val="25000"/>
                  </a:schemeClr>
                </a:solidFill>
              </a:rPr>
              <a:t> METHANOL– </a:t>
            </a:r>
            <a:br>
              <a:rPr lang="fr-FR" sz="1100" dirty="0">
                <a:solidFill>
                  <a:schemeClr val="bg1">
                    <a:lumMod val="75000"/>
                    <a:lumOff val="25000"/>
                  </a:schemeClr>
                </a:solidFill>
              </a:rPr>
            </a:br>
            <a:r>
              <a:rPr lang="fr-FR" sz="1100" dirty="0">
                <a:solidFill>
                  <a:schemeClr val="bg1">
                    <a:lumMod val="75000"/>
                    <a:lumOff val="25000"/>
                  </a:schemeClr>
                </a:solidFill>
              </a:rPr>
              <a:t>ESSENCE</a:t>
            </a:r>
          </a:p>
        </p:txBody>
      </p:sp>
      <p:sp>
        <p:nvSpPr>
          <p:cNvPr id="33" name="ZoneTexte 32">
            <a:extLst>
              <a:ext uri="{FF2B5EF4-FFF2-40B4-BE49-F238E27FC236}">
                <a16:creationId xmlns:a16="http://schemas.microsoft.com/office/drawing/2014/main" id="{4A70EEF5-68CF-6A6F-0F87-8C13B7513C21}"/>
              </a:ext>
            </a:extLst>
          </p:cNvPr>
          <p:cNvSpPr txBox="1"/>
          <p:nvPr/>
        </p:nvSpPr>
        <p:spPr>
          <a:xfrm>
            <a:off x="8356568" y="2226504"/>
            <a:ext cx="1537515" cy="261610"/>
          </a:xfrm>
          <a:prstGeom prst="rect">
            <a:avLst/>
          </a:prstGeom>
          <a:solidFill>
            <a:schemeClr val="tx1"/>
          </a:solidFill>
        </p:spPr>
        <p:txBody>
          <a:bodyPr wrap="square" rtlCol="0">
            <a:spAutoFit/>
          </a:bodyPr>
          <a:lstStyle/>
          <a:p>
            <a:pPr algn="ctr"/>
            <a:r>
              <a:rPr lang="fr-FR" sz="1100" dirty="0">
                <a:solidFill>
                  <a:schemeClr val="bg1">
                    <a:lumMod val="75000"/>
                    <a:lumOff val="25000"/>
                  </a:schemeClr>
                </a:solidFill>
              </a:rPr>
              <a:t>TRANSPORT E-FUEL</a:t>
            </a:r>
            <a:endParaRPr lang="fr-FR" sz="1100" baseline="-25000" dirty="0">
              <a:solidFill>
                <a:schemeClr val="bg1">
                  <a:lumMod val="75000"/>
                  <a:lumOff val="25000"/>
                </a:schemeClr>
              </a:solidFill>
            </a:endParaRPr>
          </a:p>
        </p:txBody>
      </p:sp>
      <p:sp>
        <p:nvSpPr>
          <p:cNvPr id="34" name="ZoneTexte 33">
            <a:extLst>
              <a:ext uri="{FF2B5EF4-FFF2-40B4-BE49-F238E27FC236}">
                <a16:creationId xmlns:a16="http://schemas.microsoft.com/office/drawing/2014/main" id="{A1F29D7D-9CD4-7D92-ED4A-CAB2BE310155}"/>
              </a:ext>
            </a:extLst>
          </p:cNvPr>
          <p:cNvSpPr txBox="1"/>
          <p:nvPr/>
        </p:nvSpPr>
        <p:spPr>
          <a:xfrm>
            <a:off x="10134924" y="3265688"/>
            <a:ext cx="1052572" cy="430887"/>
          </a:xfrm>
          <a:prstGeom prst="rect">
            <a:avLst/>
          </a:prstGeom>
          <a:noFill/>
        </p:spPr>
        <p:txBody>
          <a:bodyPr wrap="square" rtlCol="0">
            <a:spAutoFit/>
          </a:bodyPr>
          <a:lstStyle/>
          <a:p>
            <a:pPr algn="ctr"/>
            <a:r>
              <a:rPr lang="fr-FR" sz="1100" dirty="0">
                <a:solidFill>
                  <a:schemeClr val="bg1">
                    <a:lumMod val="75000"/>
                    <a:lumOff val="25000"/>
                  </a:schemeClr>
                </a:solidFill>
              </a:rPr>
              <a:t>UTILISATEURS</a:t>
            </a:r>
            <a:br>
              <a:rPr lang="fr-FR" sz="1100" dirty="0">
                <a:solidFill>
                  <a:schemeClr val="bg1">
                    <a:lumMod val="75000"/>
                    <a:lumOff val="25000"/>
                  </a:schemeClr>
                </a:solidFill>
              </a:rPr>
            </a:br>
            <a:r>
              <a:rPr lang="fr-FR" sz="1100" dirty="0">
                <a:solidFill>
                  <a:schemeClr val="bg1">
                    <a:lumMod val="75000"/>
                    <a:lumOff val="25000"/>
                  </a:schemeClr>
                </a:solidFill>
              </a:rPr>
              <a:t>E-FUEL</a:t>
            </a:r>
            <a:endParaRPr lang="fr-FR" sz="1100" baseline="-25000" dirty="0">
              <a:solidFill>
                <a:schemeClr val="bg1">
                  <a:lumMod val="75000"/>
                  <a:lumOff val="25000"/>
                </a:schemeClr>
              </a:solidFill>
            </a:endParaRPr>
          </a:p>
        </p:txBody>
      </p:sp>
      <p:sp>
        <p:nvSpPr>
          <p:cNvPr id="36" name="Ellipse 35">
            <a:extLst>
              <a:ext uri="{FF2B5EF4-FFF2-40B4-BE49-F238E27FC236}">
                <a16:creationId xmlns:a16="http://schemas.microsoft.com/office/drawing/2014/main" id="{5C381E9C-0C39-1CDC-2767-D5FB848CB114}"/>
              </a:ext>
            </a:extLst>
          </p:cNvPr>
          <p:cNvSpPr/>
          <p:nvPr/>
        </p:nvSpPr>
        <p:spPr>
          <a:xfrm>
            <a:off x="5801871" y="3519772"/>
            <a:ext cx="956931" cy="956931"/>
          </a:xfrm>
          <a:prstGeom prst="ellipse">
            <a:avLst/>
          </a:prstGeom>
          <a:solidFill>
            <a:schemeClr val="accent6">
              <a:alpha val="4897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avec flèche 37">
            <a:extLst>
              <a:ext uri="{FF2B5EF4-FFF2-40B4-BE49-F238E27FC236}">
                <a16:creationId xmlns:a16="http://schemas.microsoft.com/office/drawing/2014/main" id="{7891527C-52EA-01E0-0D29-7E5DA5B97533}"/>
              </a:ext>
            </a:extLst>
          </p:cNvPr>
          <p:cNvCxnSpPr/>
          <p:nvPr/>
        </p:nvCxnSpPr>
        <p:spPr>
          <a:xfrm>
            <a:off x="6289653" y="4460744"/>
            <a:ext cx="0" cy="855532"/>
          </a:xfrm>
          <a:prstGeom prst="straightConnector1">
            <a:avLst/>
          </a:prstGeom>
          <a:ln w="22225">
            <a:solidFill>
              <a:schemeClr val="accent6">
                <a:alpha val="4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7F7EF206-ADDD-1E32-3F18-63163E20A213}"/>
              </a:ext>
            </a:extLst>
          </p:cNvPr>
          <p:cNvSpPr txBox="1"/>
          <p:nvPr/>
        </p:nvSpPr>
        <p:spPr>
          <a:xfrm>
            <a:off x="5617154" y="5256627"/>
            <a:ext cx="1307891" cy="261610"/>
          </a:xfrm>
          <a:prstGeom prst="rect">
            <a:avLst/>
          </a:prstGeom>
          <a:noFill/>
        </p:spPr>
        <p:txBody>
          <a:bodyPr wrap="square" rtlCol="0">
            <a:spAutoFit/>
          </a:bodyPr>
          <a:lstStyle/>
          <a:p>
            <a:r>
              <a:rPr lang="fr-FR" sz="1100" dirty="0">
                <a:solidFill>
                  <a:schemeClr val="bg1">
                    <a:lumMod val="75000"/>
                    <a:lumOff val="25000"/>
                  </a:schemeClr>
                </a:solidFill>
              </a:rPr>
              <a:t>ELECTRICITE x 3</a:t>
            </a:r>
          </a:p>
        </p:txBody>
      </p:sp>
      <p:sp>
        <p:nvSpPr>
          <p:cNvPr id="40" name="Ellipse 39">
            <a:extLst>
              <a:ext uri="{FF2B5EF4-FFF2-40B4-BE49-F238E27FC236}">
                <a16:creationId xmlns:a16="http://schemas.microsoft.com/office/drawing/2014/main" id="{7D2366B2-0514-6224-EFB4-B93A3103A55A}"/>
              </a:ext>
            </a:extLst>
          </p:cNvPr>
          <p:cNvSpPr/>
          <p:nvPr/>
        </p:nvSpPr>
        <p:spPr>
          <a:xfrm>
            <a:off x="7231681" y="4819321"/>
            <a:ext cx="956931" cy="956931"/>
          </a:xfrm>
          <a:prstGeom prst="ellipse">
            <a:avLst/>
          </a:prstGeom>
          <a:solidFill>
            <a:schemeClr val="accent6">
              <a:alpha val="4897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avec flèche 40">
            <a:extLst>
              <a:ext uri="{FF2B5EF4-FFF2-40B4-BE49-F238E27FC236}">
                <a16:creationId xmlns:a16="http://schemas.microsoft.com/office/drawing/2014/main" id="{721FBB91-03CD-5CD5-B4DF-EAD1B079C8CD}"/>
              </a:ext>
            </a:extLst>
          </p:cNvPr>
          <p:cNvCxnSpPr>
            <a:cxnSpLocks/>
          </p:cNvCxnSpPr>
          <p:nvPr/>
        </p:nvCxnSpPr>
        <p:spPr>
          <a:xfrm flipH="1">
            <a:off x="6758802" y="5436338"/>
            <a:ext cx="472879" cy="249658"/>
          </a:xfrm>
          <a:prstGeom prst="straightConnector1">
            <a:avLst/>
          </a:prstGeom>
          <a:ln w="22225">
            <a:solidFill>
              <a:schemeClr val="accent6">
                <a:alpha val="4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BDAE7E72-F2DB-EEFD-ED27-5CF24D25C683}"/>
              </a:ext>
            </a:extLst>
          </p:cNvPr>
          <p:cNvSpPr txBox="1"/>
          <p:nvPr/>
        </p:nvSpPr>
        <p:spPr>
          <a:xfrm>
            <a:off x="5621123" y="5567308"/>
            <a:ext cx="1307891" cy="261610"/>
          </a:xfrm>
          <a:prstGeom prst="rect">
            <a:avLst/>
          </a:prstGeom>
          <a:noFill/>
        </p:spPr>
        <p:txBody>
          <a:bodyPr wrap="square" rtlCol="0">
            <a:spAutoFit/>
          </a:bodyPr>
          <a:lstStyle/>
          <a:p>
            <a:r>
              <a:rPr lang="fr-FR" sz="1100" dirty="0">
                <a:solidFill>
                  <a:schemeClr val="bg1">
                    <a:lumMod val="75000"/>
                    <a:lumOff val="25000"/>
                  </a:schemeClr>
                </a:solidFill>
              </a:rPr>
              <a:t>ELECTRICITE x 2</a:t>
            </a:r>
          </a:p>
        </p:txBody>
      </p:sp>
      <p:sp>
        <p:nvSpPr>
          <p:cNvPr id="46" name="ZoneTexte 45">
            <a:extLst>
              <a:ext uri="{FF2B5EF4-FFF2-40B4-BE49-F238E27FC236}">
                <a16:creationId xmlns:a16="http://schemas.microsoft.com/office/drawing/2014/main" id="{ECC77EA0-5886-C312-AE19-1558114AE6BB}"/>
              </a:ext>
            </a:extLst>
          </p:cNvPr>
          <p:cNvSpPr txBox="1"/>
          <p:nvPr/>
        </p:nvSpPr>
        <p:spPr>
          <a:xfrm>
            <a:off x="5603091" y="5883443"/>
            <a:ext cx="1909305" cy="430887"/>
          </a:xfrm>
          <a:prstGeom prst="rect">
            <a:avLst/>
          </a:prstGeom>
          <a:noFill/>
        </p:spPr>
        <p:txBody>
          <a:bodyPr wrap="square" rtlCol="0">
            <a:spAutoFit/>
          </a:bodyPr>
          <a:lstStyle/>
          <a:p>
            <a:r>
              <a:rPr lang="fr-FR" sz="1100" dirty="0">
                <a:solidFill>
                  <a:schemeClr val="bg1">
                    <a:lumMod val="75000"/>
                    <a:lumOff val="25000"/>
                  </a:schemeClr>
                </a:solidFill>
              </a:rPr>
              <a:t>= 1000 % vs. ELECTRICITE </a:t>
            </a:r>
            <a:br>
              <a:rPr lang="fr-FR" sz="1100" dirty="0">
                <a:solidFill>
                  <a:schemeClr val="bg1">
                    <a:lumMod val="75000"/>
                    <a:lumOff val="25000"/>
                  </a:schemeClr>
                </a:solidFill>
              </a:rPr>
            </a:br>
            <a:r>
              <a:rPr lang="fr-FR" sz="1100" dirty="0">
                <a:solidFill>
                  <a:schemeClr val="bg1">
                    <a:lumMod val="75000"/>
                    <a:lumOff val="25000"/>
                  </a:schemeClr>
                </a:solidFill>
              </a:rPr>
              <a:t>VEHICULE ELECTRIQUE BEV</a:t>
            </a:r>
          </a:p>
        </p:txBody>
      </p:sp>
      <p:cxnSp>
        <p:nvCxnSpPr>
          <p:cNvPr id="50" name="Connecteur droit avec flèche 49">
            <a:extLst>
              <a:ext uri="{FF2B5EF4-FFF2-40B4-BE49-F238E27FC236}">
                <a16:creationId xmlns:a16="http://schemas.microsoft.com/office/drawing/2014/main" id="{D7AC7573-506F-9CE2-B453-F534D777B30B}"/>
              </a:ext>
            </a:extLst>
          </p:cNvPr>
          <p:cNvCxnSpPr>
            <a:cxnSpLocks/>
            <a:stCxn id="46" idx="3"/>
            <a:endCxn id="53" idx="1"/>
          </p:cNvCxnSpPr>
          <p:nvPr/>
        </p:nvCxnSpPr>
        <p:spPr>
          <a:xfrm flipV="1">
            <a:off x="7512396" y="6089666"/>
            <a:ext cx="809883" cy="9221"/>
          </a:xfrm>
          <a:prstGeom prst="straightConnector1">
            <a:avLst/>
          </a:prstGeom>
          <a:ln w="22225">
            <a:solidFill>
              <a:schemeClr val="accent6">
                <a:alpha val="4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id="{D82D9D6C-4135-FA59-1513-6A089DAC4CBC}"/>
              </a:ext>
            </a:extLst>
          </p:cNvPr>
          <p:cNvSpPr txBox="1"/>
          <p:nvPr/>
        </p:nvSpPr>
        <p:spPr>
          <a:xfrm>
            <a:off x="8322279" y="5874222"/>
            <a:ext cx="2324461" cy="430887"/>
          </a:xfrm>
          <a:prstGeom prst="rect">
            <a:avLst/>
          </a:prstGeom>
          <a:noFill/>
        </p:spPr>
        <p:txBody>
          <a:bodyPr wrap="square" rtlCol="0">
            <a:spAutoFit/>
          </a:bodyPr>
          <a:lstStyle/>
          <a:p>
            <a:r>
              <a:rPr lang="fr-FR" sz="1100" b="1" dirty="0">
                <a:solidFill>
                  <a:schemeClr val="bg1">
                    <a:lumMod val="75000"/>
                    <a:lumOff val="25000"/>
                  </a:schemeClr>
                </a:solidFill>
              </a:rPr>
              <a:t>SOLUTION NON-VIABLE POUR VEHICULES THERMIQUES PRIVES</a:t>
            </a:r>
          </a:p>
        </p:txBody>
      </p:sp>
      <p:sp>
        <p:nvSpPr>
          <p:cNvPr id="54" name="Ellipse 53">
            <a:extLst>
              <a:ext uri="{FF2B5EF4-FFF2-40B4-BE49-F238E27FC236}">
                <a16:creationId xmlns:a16="http://schemas.microsoft.com/office/drawing/2014/main" id="{A70DC041-7D26-2EB1-CADC-DC430EB9CB72}"/>
              </a:ext>
            </a:extLst>
          </p:cNvPr>
          <p:cNvSpPr/>
          <p:nvPr/>
        </p:nvSpPr>
        <p:spPr>
          <a:xfrm>
            <a:off x="5806755" y="1931670"/>
            <a:ext cx="956931" cy="956931"/>
          </a:xfrm>
          <a:prstGeom prst="ellipse">
            <a:avLst/>
          </a:prstGeom>
          <a:solidFill>
            <a:schemeClr val="accent6">
              <a:alpha val="4897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96CF2573-53CF-6532-616E-905420F3E7DF}"/>
              </a:ext>
            </a:extLst>
          </p:cNvPr>
          <p:cNvSpPr txBox="1"/>
          <p:nvPr/>
        </p:nvSpPr>
        <p:spPr>
          <a:xfrm>
            <a:off x="5620692" y="5409027"/>
            <a:ext cx="1307891" cy="261610"/>
          </a:xfrm>
          <a:prstGeom prst="rect">
            <a:avLst/>
          </a:prstGeom>
          <a:noFill/>
        </p:spPr>
        <p:txBody>
          <a:bodyPr wrap="square" rtlCol="0">
            <a:spAutoFit/>
          </a:bodyPr>
          <a:lstStyle/>
          <a:p>
            <a:r>
              <a:rPr lang="fr-FR" sz="1100" dirty="0">
                <a:solidFill>
                  <a:schemeClr val="bg1">
                    <a:lumMod val="75000"/>
                    <a:lumOff val="25000"/>
                  </a:schemeClr>
                </a:solidFill>
              </a:rPr>
              <a:t>ELECTRICITE x 2</a:t>
            </a:r>
          </a:p>
        </p:txBody>
      </p:sp>
      <p:sp>
        <p:nvSpPr>
          <p:cNvPr id="57" name="Arc 56">
            <a:extLst>
              <a:ext uri="{FF2B5EF4-FFF2-40B4-BE49-F238E27FC236}">
                <a16:creationId xmlns:a16="http://schemas.microsoft.com/office/drawing/2014/main" id="{8A0EA744-9509-7FF5-6890-E21C2D108FBC}"/>
              </a:ext>
            </a:extLst>
          </p:cNvPr>
          <p:cNvSpPr/>
          <p:nvPr/>
        </p:nvSpPr>
        <p:spPr>
          <a:xfrm rot="16200000">
            <a:off x="4217337" y="3314644"/>
            <a:ext cx="3134804" cy="1370524"/>
          </a:xfrm>
          <a:prstGeom prst="arc">
            <a:avLst>
              <a:gd name="adj1" fmla="val 11144390"/>
              <a:gd name="adj2" fmla="val 72186"/>
            </a:avLst>
          </a:prstGeom>
          <a:ln w="22225">
            <a:solidFill>
              <a:schemeClr val="accent6">
                <a:alpha val="49000"/>
              </a:schemeClr>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ZoneTexte 57">
            <a:extLst>
              <a:ext uri="{FF2B5EF4-FFF2-40B4-BE49-F238E27FC236}">
                <a16:creationId xmlns:a16="http://schemas.microsoft.com/office/drawing/2014/main" id="{B0F7D811-1B70-C952-5BEC-E6F4FA2AF8B5}"/>
              </a:ext>
            </a:extLst>
          </p:cNvPr>
          <p:cNvSpPr txBox="1"/>
          <p:nvPr/>
        </p:nvSpPr>
        <p:spPr>
          <a:xfrm>
            <a:off x="5626390" y="5719543"/>
            <a:ext cx="1307891" cy="261610"/>
          </a:xfrm>
          <a:prstGeom prst="rect">
            <a:avLst/>
          </a:prstGeom>
          <a:noFill/>
        </p:spPr>
        <p:txBody>
          <a:bodyPr wrap="square" rtlCol="0">
            <a:spAutoFit/>
          </a:bodyPr>
          <a:lstStyle/>
          <a:p>
            <a:r>
              <a:rPr lang="fr-FR" sz="1100" dirty="0">
                <a:solidFill>
                  <a:schemeClr val="bg1">
                    <a:lumMod val="75000"/>
                    <a:lumOff val="25000"/>
                  </a:schemeClr>
                </a:solidFill>
              </a:rPr>
              <a:t>ELECTRICITE x 3</a:t>
            </a:r>
          </a:p>
        </p:txBody>
      </p:sp>
      <p:pic>
        <p:nvPicPr>
          <p:cNvPr id="61" name="Graphique 60" descr="Voiture contour">
            <a:extLst>
              <a:ext uri="{FF2B5EF4-FFF2-40B4-BE49-F238E27FC236}">
                <a16:creationId xmlns:a16="http://schemas.microsoft.com/office/drawing/2014/main" id="{D1F5F4C2-1A01-E8FB-F7FB-24D25CCBB45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33769" y="5624905"/>
            <a:ext cx="581764" cy="430887"/>
          </a:xfrm>
          <a:prstGeom prst="rect">
            <a:avLst/>
          </a:prstGeom>
        </p:spPr>
      </p:pic>
      <p:sp>
        <p:nvSpPr>
          <p:cNvPr id="5" name="ZoneTexte 4">
            <a:extLst>
              <a:ext uri="{FF2B5EF4-FFF2-40B4-BE49-F238E27FC236}">
                <a16:creationId xmlns:a16="http://schemas.microsoft.com/office/drawing/2014/main" id="{834B2613-84B9-8F07-A25E-6D7C4DA0AC44}"/>
              </a:ext>
            </a:extLst>
          </p:cNvPr>
          <p:cNvSpPr txBox="1"/>
          <p:nvPr/>
        </p:nvSpPr>
        <p:spPr>
          <a:xfrm>
            <a:off x="8340277" y="4435312"/>
            <a:ext cx="1695897" cy="769441"/>
          </a:xfrm>
          <a:prstGeom prst="rect">
            <a:avLst/>
          </a:prstGeom>
          <a:noFill/>
        </p:spPr>
        <p:txBody>
          <a:bodyPr wrap="square" rtlCol="0">
            <a:spAutoFit/>
          </a:bodyPr>
          <a:lstStyle/>
          <a:p>
            <a:r>
              <a:rPr lang="fr-FR" sz="1100" b="1" dirty="0">
                <a:solidFill>
                  <a:schemeClr val="bg1">
                    <a:lumMod val="75000"/>
                    <a:lumOff val="25000"/>
                  </a:schemeClr>
                </a:solidFill>
              </a:rPr>
              <a:t>SOLUTION TRES CHERE</a:t>
            </a:r>
          </a:p>
          <a:p>
            <a:r>
              <a:rPr lang="fr-FR" sz="1100" b="1" dirty="0">
                <a:solidFill>
                  <a:schemeClr val="bg1">
                    <a:lumMod val="75000"/>
                    <a:lumOff val="25000"/>
                  </a:schemeClr>
                </a:solidFill>
              </a:rPr>
              <a:t>TRES HAUT DE GAMME</a:t>
            </a:r>
          </a:p>
          <a:p>
            <a:r>
              <a:rPr lang="fr-FR" sz="1100" b="1" dirty="0">
                <a:solidFill>
                  <a:schemeClr val="bg1">
                    <a:lumMod val="75000"/>
                    <a:lumOff val="25000"/>
                  </a:schemeClr>
                </a:solidFill>
              </a:rPr>
              <a:t>NEUTRE EN CO</a:t>
            </a:r>
            <a:r>
              <a:rPr lang="fr-FR" sz="1100" b="1" baseline="-25000" dirty="0">
                <a:solidFill>
                  <a:schemeClr val="bg1">
                    <a:lumMod val="75000"/>
                    <a:lumOff val="25000"/>
                  </a:schemeClr>
                </a:solidFill>
              </a:rPr>
              <a:t>2</a:t>
            </a:r>
          </a:p>
          <a:p>
            <a:r>
              <a:rPr lang="fr-FR" sz="1100" b="1" dirty="0">
                <a:solidFill>
                  <a:schemeClr val="bg1">
                    <a:lumMod val="75000"/>
                    <a:lumOff val="25000"/>
                  </a:schemeClr>
                </a:solidFill>
              </a:rPr>
              <a:t>POLLUE (NO</a:t>
            </a:r>
            <a:r>
              <a:rPr lang="fr-FR" sz="1100" b="1" baseline="-25000" dirty="0">
                <a:solidFill>
                  <a:schemeClr val="bg1">
                    <a:lumMod val="75000"/>
                    <a:lumOff val="25000"/>
                  </a:schemeClr>
                </a:solidFill>
              </a:rPr>
              <a:t>x</a:t>
            </a:r>
            <a:r>
              <a:rPr lang="fr-FR" sz="1100" b="1" dirty="0">
                <a:solidFill>
                  <a:schemeClr val="bg1">
                    <a:lumMod val="75000"/>
                    <a:lumOff val="25000"/>
                  </a:schemeClr>
                </a:solidFill>
              </a:rPr>
              <a:t>, COV...)</a:t>
            </a:r>
          </a:p>
        </p:txBody>
      </p:sp>
      <p:cxnSp>
        <p:nvCxnSpPr>
          <p:cNvPr id="6" name="Connecteur droit avec flèche 5">
            <a:extLst>
              <a:ext uri="{FF2B5EF4-FFF2-40B4-BE49-F238E27FC236}">
                <a16:creationId xmlns:a16="http://schemas.microsoft.com/office/drawing/2014/main" id="{76D938F5-DC6D-A1A9-6093-266C268796C7}"/>
              </a:ext>
            </a:extLst>
          </p:cNvPr>
          <p:cNvCxnSpPr>
            <a:cxnSpLocks/>
          </p:cNvCxnSpPr>
          <p:nvPr/>
        </p:nvCxnSpPr>
        <p:spPr>
          <a:xfrm flipV="1">
            <a:off x="9171075" y="5200160"/>
            <a:ext cx="0" cy="624902"/>
          </a:xfrm>
          <a:prstGeom prst="straightConnector1">
            <a:avLst/>
          </a:prstGeom>
          <a:ln w="22225">
            <a:solidFill>
              <a:schemeClr val="accent6">
                <a:alpha val="4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04D1D139-B2E3-97D3-4F8F-B8E66F552241}"/>
              </a:ext>
            </a:extLst>
          </p:cNvPr>
          <p:cNvSpPr txBox="1"/>
          <p:nvPr/>
        </p:nvSpPr>
        <p:spPr>
          <a:xfrm>
            <a:off x="6417824" y="249207"/>
            <a:ext cx="3025799" cy="261610"/>
          </a:xfrm>
          <a:prstGeom prst="rect">
            <a:avLst/>
          </a:prstGeom>
          <a:noFill/>
        </p:spPr>
        <p:txBody>
          <a:bodyPr wrap="square" rtlCol="0">
            <a:spAutoFit/>
          </a:bodyPr>
          <a:lstStyle/>
          <a:p>
            <a:pPr algn="ctr"/>
            <a:r>
              <a:rPr lang="fr-FR" sz="1100" b="1" dirty="0"/>
              <a:t>E-FUEL = COMBUSTIBLE SYNTHETIQUE</a:t>
            </a:r>
          </a:p>
        </p:txBody>
      </p:sp>
      <p:sp>
        <p:nvSpPr>
          <p:cNvPr id="8" name="ZoneTexte 7">
            <a:extLst>
              <a:ext uri="{FF2B5EF4-FFF2-40B4-BE49-F238E27FC236}">
                <a16:creationId xmlns:a16="http://schemas.microsoft.com/office/drawing/2014/main" id="{9A2DF9BF-0C3E-7A91-B220-1BF4937AF3F6}"/>
              </a:ext>
            </a:extLst>
          </p:cNvPr>
          <p:cNvSpPr txBox="1"/>
          <p:nvPr/>
        </p:nvSpPr>
        <p:spPr>
          <a:xfrm>
            <a:off x="6417824" y="249207"/>
            <a:ext cx="3025799" cy="261610"/>
          </a:xfrm>
          <a:prstGeom prst="rect">
            <a:avLst/>
          </a:prstGeom>
          <a:noFill/>
        </p:spPr>
        <p:txBody>
          <a:bodyPr wrap="square" rtlCol="0">
            <a:spAutoFit/>
          </a:bodyPr>
          <a:lstStyle/>
          <a:p>
            <a:pPr algn="ctr"/>
            <a:r>
              <a:rPr lang="fr-FR" sz="1100" b="1" dirty="0">
                <a:solidFill>
                  <a:schemeClr val="bg1">
                    <a:lumMod val="75000"/>
                    <a:lumOff val="25000"/>
                  </a:schemeClr>
                </a:solidFill>
              </a:rPr>
              <a:t>E-FUEL = COMBUSTIBLE SYNTHETIQUE</a:t>
            </a:r>
          </a:p>
        </p:txBody>
      </p:sp>
      <p:cxnSp>
        <p:nvCxnSpPr>
          <p:cNvPr id="10" name="Connecteur droit avec flèche 9">
            <a:extLst>
              <a:ext uri="{FF2B5EF4-FFF2-40B4-BE49-F238E27FC236}">
                <a16:creationId xmlns:a16="http://schemas.microsoft.com/office/drawing/2014/main" id="{E19B5BC5-34DF-6B44-736C-B76DD01C35E8}"/>
              </a:ext>
            </a:extLst>
          </p:cNvPr>
          <p:cNvCxnSpPr>
            <a:cxnSpLocks/>
          </p:cNvCxnSpPr>
          <p:nvPr/>
        </p:nvCxnSpPr>
        <p:spPr>
          <a:xfrm flipV="1">
            <a:off x="5734542" y="5938851"/>
            <a:ext cx="1011905" cy="30"/>
          </a:xfrm>
          <a:prstGeom prst="straightConnector1">
            <a:avLst/>
          </a:prstGeom>
          <a:ln w="9525">
            <a:solidFill>
              <a:schemeClr val="bg1">
                <a:lumMod val="75000"/>
                <a:lumOff val="25000"/>
                <a:alpha val="49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43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strips(downRight)">
                                      <p:cBhvr>
                                        <p:cTn id="17" dur="500"/>
                                        <p:tgtEl>
                                          <p:spTgt spid="35"/>
                                        </p:tgtEl>
                                      </p:cBhvr>
                                    </p:animEffect>
                                  </p:childTnLst>
                                </p:cTn>
                              </p:par>
                              <p:par>
                                <p:cTn id="18" presetID="18" presetClass="entr" presetSubtype="6" fill="hold" grpId="1"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trips(downRight)">
                                      <p:cBhvr>
                                        <p:cTn id="20" dur="500"/>
                                        <p:tgtEl>
                                          <p:spTgt spid="11"/>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Righ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strips(upRight)">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strips(downRigh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strips(downRight)">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trips(downRight)">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6"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strips(downRight)">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6"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strips(downRight)">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6"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strips(downRight)">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6"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strips(downRight)">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18" presetClass="entr" presetSubtype="6" fill="hold" nodeType="clickEffect">
                                  <p:stCondLst>
                                    <p:cond delay="0"/>
                                  </p:stCondLst>
                                  <p:childTnLst>
                                    <p:set>
                                      <p:cBhvr>
                                        <p:cTn id="77" dur="1" fill="hold">
                                          <p:stCondLst>
                                            <p:cond delay="0"/>
                                          </p:stCondLst>
                                        </p:cTn>
                                        <p:tgtEl>
                                          <p:spTgt spid="39">
                                            <p:txEl>
                                              <p:pRg st="0" end="0"/>
                                            </p:txEl>
                                          </p:spTgt>
                                        </p:tgtEl>
                                        <p:attrNameLst>
                                          <p:attrName>style.visibility</p:attrName>
                                        </p:attrNameLst>
                                      </p:cBhvr>
                                      <p:to>
                                        <p:strVal val="visible"/>
                                      </p:to>
                                    </p:set>
                                    <p:animEffect transition="in" filter="strips(downRight)">
                                      <p:cBhvr>
                                        <p:cTn id="78" dur="500"/>
                                        <p:tgtEl>
                                          <p:spTgt spid="39">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6"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strips(downRight)">
                                      <p:cBhvr>
                                        <p:cTn id="83" dur="500"/>
                                        <p:tgtEl>
                                          <p:spTgt spid="54"/>
                                        </p:tgtEl>
                                      </p:cBhvr>
                                    </p:animEffect>
                                  </p:childTnLst>
                                </p:cTn>
                              </p:par>
                            </p:childTnLst>
                          </p:cTn>
                        </p:par>
                      </p:childTnLst>
                    </p:cTn>
                  </p:par>
                  <p:par>
                    <p:cTn id="84" fill="hold">
                      <p:stCondLst>
                        <p:cond delay="indefinite"/>
                      </p:stCondLst>
                      <p:childTnLst>
                        <p:par>
                          <p:cTn id="85" fill="hold">
                            <p:stCondLst>
                              <p:cond delay="0"/>
                            </p:stCondLst>
                            <p:childTnLst>
                              <p:par>
                                <p:cTn id="86" presetID="18" presetClass="entr" presetSubtype="6" fill="hold" grpId="0" nodeType="click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strips(downRight)">
                                      <p:cBhvr>
                                        <p:cTn id="88" dur="500"/>
                                        <p:tgtEl>
                                          <p:spTgt spid="57"/>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6" fill="hold" nodeType="clickEffect">
                                  <p:stCondLst>
                                    <p:cond delay="0"/>
                                  </p:stCondLst>
                                  <p:childTnLst>
                                    <p:set>
                                      <p:cBhvr>
                                        <p:cTn id="92" dur="1" fill="hold">
                                          <p:stCondLst>
                                            <p:cond delay="0"/>
                                          </p:stCondLst>
                                        </p:cTn>
                                        <p:tgtEl>
                                          <p:spTgt spid="56">
                                            <p:txEl>
                                              <p:pRg st="0" end="0"/>
                                            </p:txEl>
                                          </p:spTgt>
                                        </p:tgtEl>
                                        <p:attrNameLst>
                                          <p:attrName>style.visibility</p:attrName>
                                        </p:attrNameLst>
                                      </p:cBhvr>
                                      <p:to>
                                        <p:strVal val="visible"/>
                                      </p:to>
                                    </p:set>
                                    <p:animEffect transition="in" filter="strips(downRight)">
                                      <p:cBhvr>
                                        <p:cTn id="93" dur="500"/>
                                        <p:tgtEl>
                                          <p:spTgt spid="5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grpId="0"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strips(downLeft)">
                                      <p:cBhvr>
                                        <p:cTn id="98" dur="5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12" fill="hold"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strips(downLeft)">
                                      <p:cBhvr>
                                        <p:cTn id="103" dur="500"/>
                                        <p:tgtEl>
                                          <p:spTgt spid="41"/>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12" fill="hold" nodeType="clickEffect">
                                  <p:stCondLst>
                                    <p:cond delay="0"/>
                                  </p:stCondLst>
                                  <p:childTnLst>
                                    <p:set>
                                      <p:cBhvr>
                                        <p:cTn id="107" dur="1" fill="hold">
                                          <p:stCondLst>
                                            <p:cond delay="0"/>
                                          </p:stCondLst>
                                        </p:cTn>
                                        <p:tgtEl>
                                          <p:spTgt spid="45">
                                            <p:txEl>
                                              <p:pRg st="0" end="0"/>
                                            </p:txEl>
                                          </p:spTgt>
                                        </p:tgtEl>
                                        <p:attrNameLst>
                                          <p:attrName>style.visibility</p:attrName>
                                        </p:attrNameLst>
                                      </p:cBhvr>
                                      <p:to>
                                        <p:strVal val="visible"/>
                                      </p:to>
                                    </p:set>
                                    <p:animEffect transition="in" filter="strips(downLeft)">
                                      <p:cBhvr>
                                        <p:cTn id="108" dur="500"/>
                                        <p:tgtEl>
                                          <p:spTgt spid="45">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8" presetClass="entr" presetSubtype="6" fill="hold" nodeType="click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strips(downRight)">
                                      <p:cBhvr>
                                        <p:cTn id="113" dur="500"/>
                                        <p:tgtEl>
                                          <p:spTgt spid="61"/>
                                        </p:tgtEl>
                                      </p:cBhvr>
                                    </p:animEffect>
                                  </p:childTnLst>
                                </p:cTn>
                              </p:par>
                            </p:childTnLst>
                          </p:cTn>
                        </p:par>
                      </p:childTnLst>
                    </p:cTn>
                  </p:par>
                  <p:par>
                    <p:cTn id="114" fill="hold">
                      <p:stCondLst>
                        <p:cond delay="indefinite"/>
                      </p:stCondLst>
                      <p:childTnLst>
                        <p:par>
                          <p:cTn id="115" fill="hold">
                            <p:stCondLst>
                              <p:cond delay="0"/>
                            </p:stCondLst>
                            <p:childTnLst>
                              <p:par>
                                <p:cTn id="116" presetID="18" presetClass="entr" presetSubtype="6" fill="hold" nodeType="clickEffect">
                                  <p:stCondLst>
                                    <p:cond delay="0"/>
                                  </p:stCondLst>
                                  <p:childTnLst>
                                    <p:set>
                                      <p:cBhvr>
                                        <p:cTn id="117" dur="1" fill="hold">
                                          <p:stCondLst>
                                            <p:cond delay="0"/>
                                          </p:stCondLst>
                                        </p:cTn>
                                        <p:tgtEl>
                                          <p:spTgt spid="58">
                                            <p:txEl>
                                              <p:pRg st="0" end="0"/>
                                            </p:txEl>
                                          </p:spTgt>
                                        </p:tgtEl>
                                        <p:attrNameLst>
                                          <p:attrName>style.visibility</p:attrName>
                                        </p:attrNameLst>
                                      </p:cBhvr>
                                      <p:to>
                                        <p:strVal val="visible"/>
                                      </p:to>
                                    </p:set>
                                    <p:animEffect transition="in" filter="strips(downRight)">
                                      <p:cBhvr>
                                        <p:cTn id="118" dur="500"/>
                                        <p:tgtEl>
                                          <p:spTgt spid="58">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8" presetClass="entr" presetSubtype="6" fill="hold" nodeType="click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strips(downRight)">
                                      <p:cBhvr>
                                        <p:cTn id="123" dur="500"/>
                                        <p:tgtEl>
                                          <p:spTgt spid="10"/>
                                        </p:tgtEl>
                                      </p:cBhvr>
                                    </p:animEffect>
                                  </p:childTnLst>
                                </p:cTn>
                              </p:par>
                            </p:childTnLst>
                          </p:cTn>
                        </p:par>
                      </p:childTnLst>
                    </p:cTn>
                  </p:par>
                  <p:par>
                    <p:cTn id="124" fill="hold">
                      <p:stCondLst>
                        <p:cond delay="indefinite"/>
                      </p:stCondLst>
                      <p:childTnLst>
                        <p:par>
                          <p:cTn id="125" fill="hold">
                            <p:stCondLst>
                              <p:cond delay="0"/>
                            </p:stCondLst>
                            <p:childTnLst>
                              <p:par>
                                <p:cTn id="126" presetID="18" presetClass="entr" presetSubtype="6" fill="hold" nodeType="clickEffect">
                                  <p:stCondLst>
                                    <p:cond delay="0"/>
                                  </p:stCondLst>
                                  <p:childTnLst>
                                    <p:set>
                                      <p:cBhvr>
                                        <p:cTn id="127" dur="1" fill="hold">
                                          <p:stCondLst>
                                            <p:cond delay="0"/>
                                          </p:stCondLst>
                                        </p:cTn>
                                        <p:tgtEl>
                                          <p:spTgt spid="46">
                                            <p:txEl>
                                              <p:pRg st="0" end="0"/>
                                            </p:txEl>
                                          </p:spTgt>
                                        </p:tgtEl>
                                        <p:attrNameLst>
                                          <p:attrName>style.visibility</p:attrName>
                                        </p:attrNameLst>
                                      </p:cBhvr>
                                      <p:to>
                                        <p:strVal val="visible"/>
                                      </p:to>
                                    </p:set>
                                    <p:animEffect transition="in" filter="strips(downRight)">
                                      <p:cBhvr>
                                        <p:cTn id="128" dur="500"/>
                                        <p:tgtEl>
                                          <p:spTgt spid="46">
                                            <p:txEl>
                                              <p:pRg st="0" end="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18" presetClass="entr" presetSubtype="6" fill="hold" nodeType="click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strips(downRight)">
                                      <p:cBhvr>
                                        <p:cTn id="133" dur="500"/>
                                        <p:tgtEl>
                                          <p:spTgt spid="50"/>
                                        </p:tgtEl>
                                      </p:cBhvr>
                                    </p:animEffect>
                                  </p:childTnLst>
                                </p:cTn>
                              </p:par>
                            </p:childTnLst>
                          </p:cTn>
                        </p:par>
                      </p:childTnLst>
                    </p:cTn>
                  </p:par>
                  <p:par>
                    <p:cTn id="134" fill="hold">
                      <p:stCondLst>
                        <p:cond delay="indefinite"/>
                      </p:stCondLst>
                      <p:childTnLst>
                        <p:par>
                          <p:cTn id="135" fill="hold">
                            <p:stCondLst>
                              <p:cond delay="0"/>
                            </p:stCondLst>
                            <p:childTnLst>
                              <p:par>
                                <p:cTn id="136" presetID="18" presetClass="entr" presetSubtype="6" fill="hold" nodeType="clickEffect">
                                  <p:stCondLst>
                                    <p:cond delay="0"/>
                                  </p:stCondLst>
                                  <p:childTnLst>
                                    <p:set>
                                      <p:cBhvr>
                                        <p:cTn id="137" dur="1" fill="hold">
                                          <p:stCondLst>
                                            <p:cond delay="0"/>
                                          </p:stCondLst>
                                        </p:cTn>
                                        <p:tgtEl>
                                          <p:spTgt spid="53">
                                            <p:txEl>
                                              <p:pRg st="0" end="0"/>
                                            </p:txEl>
                                          </p:spTgt>
                                        </p:tgtEl>
                                        <p:attrNameLst>
                                          <p:attrName>style.visibility</p:attrName>
                                        </p:attrNameLst>
                                      </p:cBhvr>
                                      <p:to>
                                        <p:strVal val="visible"/>
                                      </p:to>
                                    </p:set>
                                    <p:animEffect transition="in" filter="strips(downRight)">
                                      <p:cBhvr>
                                        <p:cTn id="138" dur="500"/>
                                        <p:tgtEl>
                                          <p:spTgt spid="53">
                                            <p:txEl>
                                              <p:pRg st="0" end="0"/>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18" presetClass="entr" presetSubtype="3" fill="hold"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strips(upRight)">
                                      <p:cBhvr>
                                        <p:cTn id="143" dur="500"/>
                                        <p:tgtEl>
                                          <p:spTgt spid="6"/>
                                        </p:tgtEl>
                                      </p:cBhvr>
                                    </p:animEffect>
                                  </p:childTnLst>
                                </p:cTn>
                              </p:par>
                            </p:childTnLst>
                          </p:cTn>
                        </p:par>
                      </p:childTnLst>
                    </p:cTn>
                  </p:par>
                  <p:par>
                    <p:cTn id="144" fill="hold">
                      <p:stCondLst>
                        <p:cond delay="indefinite"/>
                      </p:stCondLst>
                      <p:childTnLst>
                        <p:par>
                          <p:cTn id="145" fill="hold">
                            <p:stCondLst>
                              <p:cond delay="0"/>
                            </p:stCondLst>
                            <p:childTnLst>
                              <p:par>
                                <p:cTn id="146" presetID="18" presetClass="entr" presetSubtype="6" fill="hold" nodeType="clickEffect">
                                  <p:stCondLst>
                                    <p:cond delay="0"/>
                                  </p:stCondLst>
                                  <p:childTnLst>
                                    <p:set>
                                      <p:cBhvr>
                                        <p:cTn id="147" dur="1" fill="hold">
                                          <p:stCondLst>
                                            <p:cond delay="0"/>
                                          </p:stCondLst>
                                        </p:cTn>
                                        <p:tgtEl>
                                          <p:spTgt spid="5">
                                            <p:txEl>
                                              <p:pRg st="0" end="0"/>
                                            </p:txEl>
                                          </p:spTgt>
                                        </p:tgtEl>
                                        <p:attrNameLst>
                                          <p:attrName>style.visibility</p:attrName>
                                        </p:attrNameLst>
                                      </p:cBhvr>
                                      <p:to>
                                        <p:strVal val="visible"/>
                                      </p:to>
                                    </p:set>
                                    <p:animEffect transition="in" filter="strips(downRight)">
                                      <p:cBhvr>
                                        <p:cTn id="148" dur="500"/>
                                        <p:tgtEl>
                                          <p:spTgt spid="5">
                                            <p:txEl>
                                              <p:pRg st="0" end="0"/>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8" presetClass="entr" presetSubtype="6" fill="hold" nodeType="clickEffect">
                                  <p:stCondLst>
                                    <p:cond delay="0"/>
                                  </p:stCondLst>
                                  <p:childTnLst>
                                    <p:set>
                                      <p:cBhvr>
                                        <p:cTn id="152" dur="1" fill="hold">
                                          <p:stCondLst>
                                            <p:cond delay="0"/>
                                          </p:stCondLst>
                                        </p:cTn>
                                        <p:tgtEl>
                                          <p:spTgt spid="5">
                                            <p:txEl>
                                              <p:pRg st="1" end="1"/>
                                            </p:txEl>
                                          </p:spTgt>
                                        </p:tgtEl>
                                        <p:attrNameLst>
                                          <p:attrName>style.visibility</p:attrName>
                                        </p:attrNameLst>
                                      </p:cBhvr>
                                      <p:to>
                                        <p:strVal val="visible"/>
                                      </p:to>
                                    </p:set>
                                    <p:animEffect transition="in" filter="strips(downRight)">
                                      <p:cBhvr>
                                        <p:cTn id="153" dur="500"/>
                                        <p:tgtEl>
                                          <p:spTgt spid="5">
                                            <p:txEl>
                                              <p:pRg st="1" end="1"/>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18" presetClass="entr" presetSubtype="6" fill="hold" nodeType="clickEffect">
                                  <p:stCondLst>
                                    <p:cond delay="0"/>
                                  </p:stCondLst>
                                  <p:childTnLst>
                                    <p:set>
                                      <p:cBhvr>
                                        <p:cTn id="157" dur="1" fill="hold">
                                          <p:stCondLst>
                                            <p:cond delay="0"/>
                                          </p:stCondLst>
                                        </p:cTn>
                                        <p:tgtEl>
                                          <p:spTgt spid="5">
                                            <p:txEl>
                                              <p:pRg st="2" end="2"/>
                                            </p:txEl>
                                          </p:spTgt>
                                        </p:tgtEl>
                                        <p:attrNameLst>
                                          <p:attrName>style.visibility</p:attrName>
                                        </p:attrNameLst>
                                      </p:cBhvr>
                                      <p:to>
                                        <p:strVal val="visible"/>
                                      </p:to>
                                    </p:set>
                                    <p:animEffect transition="in" filter="strips(downRight)">
                                      <p:cBhvr>
                                        <p:cTn id="158" dur="500"/>
                                        <p:tgtEl>
                                          <p:spTgt spid="5">
                                            <p:txEl>
                                              <p:pRg st="2" end="2"/>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18" presetClass="entr" presetSubtype="6" fill="hold" nodeType="clickEffect">
                                  <p:stCondLst>
                                    <p:cond delay="0"/>
                                  </p:stCondLst>
                                  <p:childTnLst>
                                    <p:set>
                                      <p:cBhvr>
                                        <p:cTn id="162" dur="1" fill="hold">
                                          <p:stCondLst>
                                            <p:cond delay="0"/>
                                          </p:stCondLst>
                                        </p:cTn>
                                        <p:tgtEl>
                                          <p:spTgt spid="5">
                                            <p:txEl>
                                              <p:pRg st="3" end="3"/>
                                            </p:txEl>
                                          </p:spTgt>
                                        </p:tgtEl>
                                        <p:attrNameLst>
                                          <p:attrName>style.visibility</p:attrName>
                                        </p:attrNameLst>
                                      </p:cBhvr>
                                      <p:to>
                                        <p:strVal val="visible"/>
                                      </p:to>
                                    </p:set>
                                    <p:animEffect transition="in" filter="strips(downRight)">
                                      <p:cBhvr>
                                        <p:cTn id="163" dur="500"/>
                                        <p:tgtEl>
                                          <p:spTgt spid="5">
                                            <p:txEl>
                                              <p:pRg st="3" end="3"/>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9" presetClass="exit" presetSubtype="0" fill="hold" grpId="0" nodeType="clickEffect">
                                  <p:stCondLst>
                                    <p:cond delay="0"/>
                                  </p:stCondLst>
                                  <p:childTnLst>
                                    <p:animEffect transition="out" filter="dissolve">
                                      <p:cBhvr>
                                        <p:cTn id="167" dur="500"/>
                                        <p:tgtEl>
                                          <p:spTgt spid="11"/>
                                        </p:tgtEl>
                                      </p:cBhvr>
                                    </p:animEffect>
                                    <p:set>
                                      <p:cBhvr>
                                        <p:cTn id="16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1" grpId="1" animBg="1"/>
      <p:bldP spid="27" grpId="0" animBg="1"/>
      <p:bldP spid="28" grpId="0" animBg="1"/>
      <p:bldP spid="29" grpId="0" animBg="1"/>
      <p:bldP spid="30" grpId="0" animBg="1"/>
      <p:bldP spid="31" grpId="0" animBg="1"/>
      <p:bldP spid="32" grpId="0" animBg="1"/>
      <p:bldP spid="33" grpId="0" animBg="1"/>
      <p:bldP spid="34" grpId="0"/>
      <p:bldP spid="36" grpId="0" animBg="1"/>
      <p:bldP spid="40" grpId="0" animBg="1"/>
      <p:bldP spid="54" grpId="0" animBg="1"/>
      <p:bldP spid="57" grpId="0" animBg="1"/>
      <p:bldP spid="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alpha val="0"/>
                <a:lumMod val="0"/>
              </a:schemeClr>
            </a:gs>
            <a:gs pos="48000">
              <a:schemeClr val="accent3">
                <a:lumMod val="97000"/>
                <a:lumOff val="3000"/>
              </a:schemeClr>
            </a:gs>
            <a:gs pos="100000">
              <a:schemeClr val="accent3">
                <a:lumMod val="60000"/>
                <a:lumOff val="40000"/>
              </a:schemeClr>
            </a:gs>
          </a:gsLst>
          <a:lin ang="18900000" scaled="1"/>
          <a:tileRect/>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6A694B-A18C-318C-D004-4F8F120ABC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51" y="208898"/>
            <a:ext cx="10820401" cy="6285463"/>
          </a:xfrm>
          <a:prstGeom prst="rect">
            <a:avLst/>
          </a:prstGeom>
        </p:spPr>
      </p:pic>
      <p:sp>
        <p:nvSpPr>
          <p:cNvPr id="4" name="Rectangle 3">
            <a:extLst>
              <a:ext uri="{FF2B5EF4-FFF2-40B4-BE49-F238E27FC236}">
                <a16:creationId xmlns:a16="http://schemas.microsoft.com/office/drawing/2014/main" id="{94AA3236-0040-7870-6E60-710C3DF9350B}"/>
              </a:ext>
            </a:extLst>
          </p:cNvPr>
          <p:cNvSpPr/>
          <p:nvPr/>
        </p:nvSpPr>
        <p:spPr>
          <a:xfrm>
            <a:off x="2400680" y="4554789"/>
            <a:ext cx="1666563" cy="1254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20D3E309-47CE-DA40-1257-37C2674EC4FA}"/>
              </a:ext>
            </a:extLst>
          </p:cNvPr>
          <p:cNvSpPr/>
          <p:nvPr/>
        </p:nvSpPr>
        <p:spPr>
          <a:xfrm>
            <a:off x="2478795" y="285510"/>
            <a:ext cx="9243152" cy="5666404"/>
          </a:xfrm>
          <a:prstGeom prst="rect">
            <a:avLst/>
          </a:prstGeom>
          <a:gradFill flip="none" rotWithShape="1">
            <a:gsLst>
              <a:gs pos="0">
                <a:schemeClr val="accent3">
                  <a:alpha val="0"/>
                  <a:lumMod val="98000"/>
                  <a:lumOff val="2000"/>
                </a:schemeClr>
              </a:gs>
              <a:gs pos="35000">
                <a:schemeClr val="accent3">
                  <a:lumMod val="0"/>
                  <a:lumOff val="100000"/>
                </a:schemeClr>
              </a:gs>
              <a:gs pos="100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latin typeface="Calibri" panose="020F0502020204030204" pitchFamily="34" charset="0"/>
              <a:cs typeface="Calibri" panose="020F0502020204030204" pitchFamily="34" charset="0"/>
            </a:endParaRPr>
          </a:p>
        </p:txBody>
      </p:sp>
      <p:grpSp>
        <p:nvGrpSpPr>
          <p:cNvPr id="106" name="Groupe 105">
            <a:extLst>
              <a:ext uri="{FF2B5EF4-FFF2-40B4-BE49-F238E27FC236}">
                <a16:creationId xmlns:a16="http://schemas.microsoft.com/office/drawing/2014/main" id="{AE221A11-C1A8-EB9D-602E-9A51C961E09C}"/>
              </a:ext>
            </a:extLst>
          </p:cNvPr>
          <p:cNvGrpSpPr/>
          <p:nvPr/>
        </p:nvGrpSpPr>
        <p:grpSpPr>
          <a:xfrm>
            <a:off x="2391871" y="115184"/>
            <a:ext cx="9341090" cy="5832898"/>
            <a:chOff x="2391871" y="115184"/>
            <a:chExt cx="9341090" cy="5832898"/>
          </a:xfrm>
        </p:grpSpPr>
        <p:grpSp>
          <p:nvGrpSpPr>
            <p:cNvPr id="103" name="Groupe 102">
              <a:extLst>
                <a:ext uri="{FF2B5EF4-FFF2-40B4-BE49-F238E27FC236}">
                  <a16:creationId xmlns:a16="http://schemas.microsoft.com/office/drawing/2014/main" id="{D613E897-D5D0-51BE-1A6E-8FAFD92598A8}"/>
                </a:ext>
              </a:extLst>
            </p:cNvPr>
            <p:cNvGrpSpPr/>
            <p:nvPr/>
          </p:nvGrpSpPr>
          <p:grpSpPr>
            <a:xfrm>
              <a:off x="9281138" y="115184"/>
              <a:ext cx="2451823" cy="2875484"/>
              <a:chOff x="9281138" y="115184"/>
              <a:chExt cx="2451823" cy="2875484"/>
            </a:xfrm>
          </p:grpSpPr>
          <p:cxnSp>
            <p:nvCxnSpPr>
              <p:cNvPr id="24" name="Connecteur droit 23">
                <a:extLst>
                  <a:ext uri="{FF2B5EF4-FFF2-40B4-BE49-F238E27FC236}">
                    <a16:creationId xmlns:a16="http://schemas.microsoft.com/office/drawing/2014/main" id="{646DFF7D-C586-9AD4-4FFD-DC8109A23A65}"/>
                  </a:ext>
                </a:extLst>
              </p:cNvPr>
              <p:cNvCxnSpPr>
                <a:cxnSpLocks/>
              </p:cNvCxnSpPr>
              <p:nvPr/>
            </p:nvCxnSpPr>
            <p:spPr>
              <a:xfrm>
                <a:off x="9281138" y="297654"/>
                <a:ext cx="2451823" cy="269301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25" name="ZoneTexte 24">
                <a:extLst>
                  <a:ext uri="{FF2B5EF4-FFF2-40B4-BE49-F238E27FC236}">
                    <a16:creationId xmlns:a16="http://schemas.microsoft.com/office/drawing/2014/main" id="{042BB4D9-0960-CE89-1DC9-2F0BFB2B693C}"/>
                  </a:ext>
                </a:extLst>
              </p:cNvPr>
              <p:cNvSpPr txBox="1"/>
              <p:nvPr/>
            </p:nvSpPr>
            <p:spPr>
              <a:xfrm rot="2855213">
                <a:off x="9173913" y="544025"/>
                <a:ext cx="1096210"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1000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6" name="Groupe 5">
              <a:extLst>
                <a:ext uri="{FF2B5EF4-FFF2-40B4-BE49-F238E27FC236}">
                  <a16:creationId xmlns:a16="http://schemas.microsoft.com/office/drawing/2014/main" id="{9636EC02-995B-A9FD-9D8F-607BA3F5BC65}"/>
                </a:ext>
              </a:extLst>
            </p:cNvPr>
            <p:cNvGrpSpPr/>
            <p:nvPr/>
          </p:nvGrpSpPr>
          <p:grpSpPr>
            <a:xfrm>
              <a:off x="7554696" y="136104"/>
              <a:ext cx="4178265" cy="4718437"/>
              <a:chOff x="7554696" y="318989"/>
              <a:chExt cx="4178265" cy="4718437"/>
            </a:xfrm>
          </p:grpSpPr>
          <p:cxnSp>
            <p:nvCxnSpPr>
              <p:cNvPr id="22" name="Connecteur droit 21">
                <a:extLst>
                  <a:ext uri="{FF2B5EF4-FFF2-40B4-BE49-F238E27FC236}">
                    <a16:creationId xmlns:a16="http://schemas.microsoft.com/office/drawing/2014/main" id="{D110EFCC-0C81-4978-8E40-D39964D3ED94}"/>
                  </a:ext>
                </a:extLst>
              </p:cNvPr>
              <p:cNvCxnSpPr>
                <a:cxnSpLocks/>
              </p:cNvCxnSpPr>
              <p:nvPr/>
            </p:nvCxnSpPr>
            <p:spPr>
              <a:xfrm>
                <a:off x="7554696" y="480539"/>
                <a:ext cx="4178265" cy="4556887"/>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23" name="ZoneTexte 22">
                <a:extLst>
                  <a:ext uri="{FF2B5EF4-FFF2-40B4-BE49-F238E27FC236}">
                    <a16:creationId xmlns:a16="http://schemas.microsoft.com/office/drawing/2014/main" id="{1D9F5D4D-A76B-1E7A-8EFD-686D3DA5550D}"/>
                  </a:ext>
                </a:extLst>
              </p:cNvPr>
              <p:cNvSpPr txBox="1"/>
              <p:nvPr/>
            </p:nvSpPr>
            <p:spPr>
              <a:xfrm rot="2817044">
                <a:off x="7468123" y="704247"/>
                <a:ext cx="1009043"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100 W/m2/an</a:t>
                </a:r>
              </a:p>
            </p:txBody>
          </p:sp>
        </p:grpSp>
        <p:grpSp>
          <p:nvGrpSpPr>
            <p:cNvPr id="7" name="Groupe 6">
              <a:extLst>
                <a:ext uri="{FF2B5EF4-FFF2-40B4-BE49-F238E27FC236}">
                  <a16:creationId xmlns:a16="http://schemas.microsoft.com/office/drawing/2014/main" id="{EED733A8-C457-9408-5ABB-EA45E91EE53A}"/>
                </a:ext>
              </a:extLst>
            </p:cNvPr>
            <p:cNvGrpSpPr/>
            <p:nvPr/>
          </p:nvGrpSpPr>
          <p:grpSpPr>
            <a:xfrm>
              <a:off x="5828256" y="134659"/>
              <a:ext cx="5170410" cy="5813423"/>
              <a:chOff x="5828256" y="317544"/>
              <a:chExt cx="5170410" cy="5813423"/>
            </a:xfrm>
          </p:grpSpPr>
          <p:cxnSp>
            <p:nvCxnSpPr>
              <p:cNvPr id="20" name="Connecteur droit 19">
                <a:extLst>
                  <a:ext uri="{FF2B5EF4-FFF2-40B4-BE49-F238E27FC236}">
                    <a16:creationId xmlns:a16="http://schemas.microsoft.com/office/drawing/2014/main" id="{9FE8A904-3D48-F384-C41D-2B5D95456F8B}"/>
                  </a:ext>
                </a:extLst>
              </p:cNvPr>
              <p:cNvCxnSpPr>
                <a:cxnSpLocks/>
              </p:cNvCxnSpPr>
              <p:nvPr/>
            </p:nvCxnSpPr>
            <p:spPr>
              <a:xfrm>
                <a:off x="5828256" y="480539"/>
                <a:ext cx="5170410"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21" name="ZoneTexte 20">
                <a:extLst>
                  <a:ext uri="{FF2B5EF4-FFF2-40B4-BE49-F238E27FC236}">
                    <a16:creationId xmlns:a16="http://schemas.microsoft.com/office/drawing/2014/main" id="{7B9CB174-73A1-5184-72FD-7A0702F39B21}"/>
                  </a:ext>
                </a:extLst>
              </p:cNvPr>
              <p:cNvSpPr txBox="1"/>
              <p:nvPr/>
            </p:nvSpPr>
            <p:spPr>
              <a:xfrm rot="2857832">
                <a:off x="5746770" y="708072"/>
                <a:ext cx="1019584"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 W/m2/an</a:t>
                </a:r>
              </a:p>
            </p:txBody>
          </p:sp>
        </p:grpSp>
        <p:grpSp>
          <p:nvGrpSpPr>
            <p:cNvPr id="8" name="Groupe 7">
              <a:extLst>
                <a:ext uri="{FF2B5EF4-FFF2-40B4-BE49-F238E27FC236}">
                  <a16:creationId xmlns:a16="http://schemas.microsoft.com/office/drawing/2014/main" id="{D1BFFB49-3DE1-E9E4-8CD6-AC7C1995F467}"/>
                </a:ext>
              </a:extLst>
            </p:cNvPr>
            <p:cNvGrpSpPr/>
            <p:nvPr/>
          </p:nvGrpSpPr>
          <p:grpSpPr>
            <a:xfrm>
              <a:off x="4110622" y="146081"/>
              <a:ext cx="5170516" cy="5802001"/>
              <a:chOff x="4110622" y="328966"/>
              <a:chExt cx="5170516" cy="5802001"/>
            </a:xfrm>
          </p:grpSpPr>
          <p:cxnSp>
            <p:nvCxnSpPr>
              <p:cNvPr id="18" name="Connecteur droit 17">
                <a:extLst>
                  <a:ext uri="{FF2B5EF4-FFF2-40B4-BE49-F238E27FC236}">
                    <a16:creationId xmlns:a16="http://schemas.microsoft.com/office/drawing/2014/main" id="{1B3DF829-10CF-2A72-6030-0664ABE2A420}"/>
                  </a:ext>
                </a:extLst>
              </p:cNvPr>
              <p:cNvCxnSpPr>
                <a:cxnSpLocks/>
              </p:cNvCxnSpPr>
              <p:nvPr/>
            </p:nvCxnSpPr>
            <p:spPr>
              <a:xfrm>
                <a:off x="4110622" y="480539"/>
                <a:ext cx="5170516"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9" name="ZoneTexte 18">
                <a:extLst>
                  <a:ext uri="{FF2B5EF4-FFF2-40B4-BE49-F238E27FC236}">
                    <a16:creationId xmlns:a16="http://schemas.microsoft.com/office/drawing/2014/main" id="{87E65654-1752-F33D-3C05-7B8C1DF2189C}"/>
                  </a:ext>
                </a:extLst>
              </p:cNvPr>
              <p:cNvSpPr txBox="1"/>
              <p:nvPr/>
            </p:nvSpPr>
            <p:spPr>
              <a:xfrm rot="2845466">
                <a:off x="4038673" y="664403"/>
                <a:ext cx="909402"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 W/m2/an</a:t>
                </a:r>
              </a:p>
            </p:txBody>
          </p:sp>
        </p:grpSp>
        <p:grpSp>
          <p:nvGrpSpPr>
            <p:cNvPr id="9" name="Groupe 8">
              <a:extLst>
                <a:ext uri="{FF2B5EF4-FFF2-40B4-BE49-F238E27FC236}">
                  <a16:creationId xmlns:a16="http://schemas.microsoft.com/office/drawing/2014/main" id="{2BCC60E5-4755-DDF0-CFD6-4317A19446C5}"/>
                </a:ext>
              </a:extLst>
            </p:cNvPr>
            <p:cNvGrpSpPr/>
            <p:nvPr/>
          </p:nvGrpSpPr>
          <p:grpSpPr>
            <a:xfrm>
              <a:off x="2391871" y="121299"/>
              <a:ext cx="5162825" cy="5826783"/>
              <a:chOff x="2391871" y="304184"/>
              <a:chExt cx="5162825" cy="5826783"/>
            </a:xfrm>
          </p:grpSpPr>
          <p:cxnSp>
            <p:nvCxnSpPr>
              <p:cNvPr id="16" name="Connecteur droit 15">
                <a:extLst>
                  <a:ext uri="{FF2B5EF4-FFF2-40B4-BE49-F238E27FC236}">
                    <a16:creationId xmlns:a16="http://schemas.microsoft.com/office/drawing/2014/main" id="{73015C9E-7A76-D293-FC80-D070CD7340F4}"/>
                  </a:ext>
                </a:extLst>
              </p:cNvPr>
              <p:cNvCxnSpPr>
                <a:cxnSpLocks/>
              </p:cNvCxnSpPr>
              <p:nvPr/>
            </p:nvCxnSpPr>
            <p:spPr>
              <a:xfrm>
                <a:off x="2391871" y="480539"/>
                <a:ext cx="5162825"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7" name="ZoneTexte 16">
                <a:extLst>
                  <a:ext uri="{FF2B5EF4-FFF2-40B4-BE49-F238E27FC236}">
                    <a16:creationId xmlns:a16="http://schemas.microsoft.com/office/drawing/2014/main" id="{5F153ED3-1FE0-0B80-ACB2-1BFC687D50D3}"/>
                  </a:ext>
                </a:extLst>
              </p:cNvPr>
              <p:cNvSpPr txBox="1"/>
              <p:nvPr/>
            </p:nvSpPr>
            <p:spPr>
              <a:xfrm rot="2859448">
                <a:off x="2289553" y="721920"/>
                <a:ext cx="1074000"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0.1 W/m2/an</a:t>
                </a:r>
              </a:p>
            </p:txBody>
          </p:sp>
        </p:grpSp>
        <p:grpSp>
          <p:nvGrpSpPr>
            <p:cNvPr id="10" name="Groupe 9">
              <a:extLst>
                <a:ext uri="{FF2B5EF4-FFF2-40B4-BE49-F238E27FC236}">
                  <a16:creationId xmlns:a16="http://schemas.microsoft.com/office/drawing/2014/main" id="{96E5DD43-03E4-1610-F386-3069E615CFFE}"/>
                </a:ext>
              </a:extLst>
            </p:cNvPr>
            <p:cNvGrpSpPr/>
            <p:nvPr/>
          </p:nvGrpSpPr>
          <p:grpSpPr>
            <a:xfrm>
              <a:off x="2391871" y="1907608"/>
              <a:ext cx="3436385" cy="4040474"/>
              <a:chOff x="2391871" y="2090493"/>
              <a:chExt cx="3436385" cy="4040474"/>
            </a:xfrm>
          </p:grpSpPr>
          <p:cxnSp>
            <p:nvCxnSpPr>
              <p:cNvPr id="14" name="Connecteur droit 13">
                <a:extLst>
                  <a:ext uri="{FF2B5EF4-FFF2-40B4-BE49-F238E27FC236}">
                    <a16:creationId xmlns:a16="http://schemas.microsoft.com/office/drawing/2014/main" id="{6B9C88B3-E5CC-FB6D-C492-20E6AD2604E1}"/>
                  </a:ext>
                </a:extLst>
              </p:cNvPr>
              <p:cNvCxnSpPr>
                <a:cxnSpLocks/>
              </p:cNvCxnSpPr>
              <p:nvPr/>
            </p:nvCxnSpPr>
            <p:spPr>
              <a:xfrm>
                <a:off x="2391871" y="2356907"/>
                <a:ext cx="3436385" cy="3774060"/>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 name="ZoneTexte 14">
                <a:extLst>
                  <a:ext uri="{FF2B5EF4-FFF2-40B4-BE49-F238E27FC236}">
                    <a16:creationId xmlns:a16="http://schemas.microsoft.com/office/drawing/2014/main" id="{9C88ED44-69CB-B165-0874-7551734A0966}"/>
                  </a:ext>
                </a:extLst>
              </p:cNvPr>
              <p:cNvSpPr txBox="1"/>
              <p:nvPr/>
            </p:nvSpPr>
            <p:spPr>
              <a:xfrm rot="2845161">
                <a:off x="2204858" y="2548519"/>
                <a:ext cx="1154579"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1" name="Groupe 10">
              <a:extLst>
                <a:ext uri="{FF2B5EF4-FFF2-40B4-BE49-F238E27FC236}">
                  <a16:creationId xmlns:a16="http://schemas.microsoft.com/office/drawing/2014/main" id="{DC5C3C86-F888-949A-1A3F-B91027929A94}"/>
                </a:ext>
              </a:extLst>
            </p:cNvPr>
            <p:cNvGrpSpPr/>
            <p:nvPr/>
          </p:nvGrpSpPr>
          <p:grpSpPr>
            <a:xfrm>
              <a:off x="2400680" y="3768032"/>
              <a:ext cx="1709943" cy="2180050"/>
              <a:chOff x="2400680" y="3950917"/>
              <a:chExt cx="1709943" cy="2180050"/>
            </a:xfrm>
          </p:grpSpPr>
          <p:cxnSp>
            <p:nvCxnSpPr>
              <p:cNvPr id="12" name="Connecteur droit 11">
                <a:extLst>
                  <a:ext uri="{FF2B5EF4-FFF2-40B4-BE49-F238E27FC236}">
                    <a16:creationId xmlns:a16="http://schemas.microsoft.com/office/drawing/2014/main" id="{91F8B24F-2C34-5D24-A09C-F51A9692B31B}"/>
                  </a:ext>
                </a:extLst>
              </p:cNvPr>
              <p:cNvCxnSpPr>
                <a:cxnSpLocks/>
              </p:cNvCxnSpPr>
              <p:nvPr/>
            </p:nvCxnSpPr>
            <p:spPr>
              <a:xfrm>
                <a:off x="2400680" y="4252973"/>
                <a:ext cx="1709943" cy="187799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3" name="ZoneTexte 12">
                <a:extLst>
                  <a:ext uri="{FF2B5EF4-FFF2-40B4-BE49-F238E27FC236}">
                    <a16:creationId xmlns:a16="http://schemas.microsoft.com/office/drawing/2014/main" id="{F0EEB291-57A3-F4D4-32C7-01868A3EDE12}"/>
                  </a:ext>
                </a:extLst>
              </p:cNvPr>
              <p:cNvSpPr txBox="1"/>
              <p:nvPr/>
            </p:nvSpPr>
            <p:spPr>
              <a:xfrm rot="2858840">
                <a:off x="2170495" y="4410236"/>
                <a:ext cx="1157165"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grpSp>
        <p:nvGrpSpPr>
          <p:cNvPr id="58" name="Groupe 57">
            <a:extLst>
              <a:ext uri="{FF2B5EF4-FFF2-40B4-BE49-F238E27FC236}">
                <a16:creationId xmlns:a16="http://schemas.microsoft.com/office/drawing/2014/main" id="{C7F9AC34-2D1A-A9C2-AAC1-DB127206EA0A}"/>
              </a:ext>
            </a:extLst>
          </p:cNvPr>
          <p:cNvGrpSpPr/>
          <p:nvPr/>
        </p:nvGrpSpPr>
        <p:grpSpPr>
          <a:xfrm>
            <a:off x="5466795" y="292180"/>
            <a:ext cx="3821385" cy="4528799"/>
            <a:chOff x="9897977" y="554035"/>
            <a:chExt cx="821297" cy="913209"/>
          </a:xfrm>
        </p:grpSpPr>
        <p:cxnSp>
          <p:nvCxnSpPr>
            <p:cNvPr id="59" name="Connecteur droit 58">
              <a:extLst>
                <a:ext uri="{FF2B5EF4-FFF2-40B4-BE49-F238E27FC236}">
                  <a16:creationId xmlns:a16="http://schemas.microsoft.com/office/drawing/2014/main" id="{8F5CE723-7439-7427-93C6-6B5143BE0182}"/>
                </a:ext>
              </a:extLst>
            </p:cNvPr>
            <p:cNvCxnSpPr>
              <a:cxnSpLocks/>
            </p:cNvCxnSpPr>
            <p:nvPr/>
          </p:nvCxnSpPr>
          <p:spPr>
            <a:xfrm>
              <a:off x="9897977" y="554035"/>
              <a:ext cx="821297" cy="844352"/>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
          <p:nvSpPr>
            <p:cNvPr id="60" name="ZoneTexte 59">
              <a:extLst>
                <a:ext uri="{FF2B5EF4-FFF2-40B4-BE49-F238E27FC236}">
                  <a16:creationId xmlns:a16="http://schemas.microsoft.com/office/drawing/2014/main" id="{1CE0BFBF-BD25-96AC-DC74-243F6B2E772F}"/>
                </a:ext>
              </a:extLst>
            </p:cNvPr>
            <p:cNvSpPr txBox="1"/>
            <p:nvPr/>
          </p:nvSpPr>
          <p:spPr>
            <a:xfrm rot="2855105">
              <a:off x="10351402" y="1211043"/>
              <a:ext cx="461137" cy="51265"/>
            </a:xfrm>
            <a:prstGeom prst="rect">
              <a:avLst/>
            </a:prstGeom>
            <a:noFill/>
          </p:spPr>
          <p:txBody>
            <a:bodyPr wrap="square" rtlCol="0">
              <a:spAutoFit/>
            </a:bodyPr>
            <a:lstStyle/>
            <a:p>
              <a:r>
                <a:rPr lang="fr-FR" sz="950" b="1" dirty="0">
                  <a:solidFill>
                    <a:srgbClr val="FF0000"/>
                  </a:solidFill>
                  <a:latin typeface="Calibri" panose="020F0502020204030204" pitchFamily="34" charset="0"/>
                  <a:cs typeface="Calibri" panose="020F0502020204030204" pitchFamily="34" charset="0"/>
                </a:rPr>
                <a:t>Pétrole consommé en Suisse, 6 W/m</a:t>
              </a:r>
              <a:r>
                <a:rPr lang="fr-FR" sz="950" b="1" baseline="30000" dirty="0">
                  <a:solidFill>
                    <a:srgbClr val="FF0000"/>
                  </a:solidFill>
                  <a:latin typeface="Calibri" panose="020F0502020204030204" pitchFamily="34" charset="0"/>
                  <a:cs typeface="Calibri" panose="020F0502020204030204" pitchFamily="34" charset="0"/>
                </a:rPr>
                <a:t>2</a:t>
              </a:r>
              <a:r>
                <a:rPr lang="fr-FR" sz="950" b="1" dirty="0">
                  <a:solidFill>
                    <a:srgbClr val="FF0000"/>
                  </a:solidFill>
                  <a:latin typeface="Calibri" panose="020F0502020204030204" pitchFamily="34" charset="0"/>
                  <a:cs typeface="Calibri" panose="020F0502020204030204" pitchFamily="34" charset="0"/>
                </a:rPr>
                <a:t>/an</a:t>
              </a:r>
              <a:endParaRPr lang="fr-FR" sz="950" b="1" baseline="30000" dirty="0">
                <a:solidFill>
                  <a:srgbClr val="FF0000"/>
                </a:solidFill>
                <a:latin typeface="Calibri" panose="020F0502020204030204" pitchFamily="34" charset="0"/>
                <a:cs typeface="Calibri" panose="020F0502020204030204" pitchFamily="34" charset="0"/>
              </a:endParaRPr>
            </a:p>
          </p:txBody>
        </p:sp>
      </p:grpSp>
      <p:sp>
        <p:nvSpPr>
          <p:cNvPr id="61" name="Espace réservé de la date 60">
            <a:extLst>
              <a:ext uri="{FF2B5EF4-FFF2-40B4-BE49-F238E27FC236}">
                <a16:creationId xmlns:a16="http://schemas.microsoft.com/office/drawing/2014/main" id="{1EEFE7E1-A697-A899-37C4-44C6858C77FD}"/>
              </a:ext>
            </a:extLst>
          </p:cNvPr>
          <p:cNvSpPr>
            <a:spLocks noGrp="1"/>
          </p:cNvSpPr>
          <p:nvPr>
            <p:ph type="dt" sz="half" idx="10"/>
          </p:nvPr>
        </p:nvSpPr>
        <p:spPr>
          <a:xfrm>
            <a:off x="8589660" y="6463972"/>
            <a:ext cx="1600200" cy="377825"/>
          </a:xfrm>
        </p:spPr>
        <p:txBody>
          <a:bodyPr/>
          <a:lstStyle/>
          <a:p>
            <a:fld id="{AE5460BD-7F3B-2646-9F81-DBD93B5DE848}" type="datetime4">
              <a:rPr lang="fr-CH" smtClean="0"/>
              <a:t>19 janvier 2024</a:t>
            </a:fld>
            <a:endParaRPr lang="en-US" dirty="0"/>
          </a:p>
        </p:txBody>
      </p:sp>
      <p:sp>
        <p:nvSpPr>
          <p:cNvPr id="62" name="Espace réservé du pied de page 61">
            <a:extLst>
              <a:ext uri="{FF2B5EF4-FFF2-40B4-BE49-F238E27FC236}">
                <a16:creationId xmlns:a16="http://schemas.microsoft.com/office/drawing/2014/main" id="{78E34467-0FCF-08E4-982E-030033F084AF}"/>
              </a:ext>
            </a:extLst>
          </p:cNvPr>
          <p:cNvSpPr>
            <a:spLocks noGrp="1"/>
          </p:cNvSpPr>
          <p:nvPr>
            <p:ph type="ftr" sz="quarter" idx="11"/>
          </p:nvPr>
        </p:nvSpPr>
        <p:spPr>
          <a:xfrm>
            <a:off x="926349" y="6474513"/>
            <a:ext cx="7827659" cy="377825"/>
          </a:xfrm>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5" name="Espace réservé du numéro de diapositive 64">
            <a:extLst>
              <a:ext uri="{FF2B5EF4-FFF2-40B4-BE49-F238E27FC236}">
                <a16:creationId xmlns:a16="http://schemas.microsoft.com/office/drawing/2014/main" id="{CB23B2E9-5540-562E-5CEC-C37DB88547E3}"/>
              </a:ext>
            </a:extLst>
          </p:cNvPr>
          <p:cNvSpPr>
            <a:spLocks noGrp="1"/>
          </p:cNvSpPr>
          <p:nvPr>
            <p:ph type="sldNum" sz="quarter" idx="12"/>
          </p:nvPr>
        </p:nvSpPr>
        <p:spPr>
          <a:xfrm>
            <a:off x="11367168" y="6493183"/>
            <a:ext cx="551167" cy="377825"/>
          </a:xfrm>
        </p:spPr>
        <p:txBody>
          <a:bodyPr/>
          <a:lstStyle/>
          <a:p>
            <a:fld id="{D57F1E4F-1CFF-5643-939E-217C01CDF565}" type="slidenum">
              <a:rPr lang="en-US" smtClean="0"/>
              <a:pPr/>
              <a:t>13</a:t>
            </a:fld>
            <a:endParaRPr lang="en-US" dirty="0"/>
          </a:p>
        </p:txBody>
      </p:sp>
      <p:sp>
        <p:nvSpPr>
          <p:cNvPr id="69" name="Titre 1">
            <a:extLst>
              <a:ext uri="{FF2B5EF4-FFF2-40B4-BE49-F238E27FC236}">
                <a16:creationId xmlns:a16="http://schemas.microsoft.com/office/drawing/2014/main" id="{CC9680CF-8C1B-3EEF-58D4-951D05705797}"/>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Planter le décor</a:t>
            </a:r>
          </a:p>
        </p:txBody>
      </p:sp>
      <p:grpSp>
        <p:nvGrpSpPr>
          <p:cNvPr id="71" name="Groupe 70">
            <a:extLst>
              <a:ext uri="{FF2B5EF4-FFF2-40B4-BE49-F238E27FC236}">
                <a16:creationId xmlns:a16="http://schemas.microsoft.com/office/drawing/2014/main" id="{E0C9BF51-6470-4E83-1B96-38A71DAA7704}"/>
              </a:ext>
            </a:extLst>
          </p:cNvPr>
          <p:cNvGrpSpPr/>
          <p:nvPr/>
        </p:nvGrpSpPr>
        <p:grpSpPr>
          <a:xfrm>
            <a:off x="10044558" y="304824"/>
            <a:ext cx="1677389" cy="2108148"/>
            <a:chOff x="10055575" y="304824"/>
            <a:chExt cx="1677389" cy="2108148"/>
          </a:xfrm>
        </p:grpSpPr>
        <p:cxnSp>
          <p:nvCxnSpPr>
            <p:cNvPr id="99" name="Connecteur droit 98">
              <a:extLst>
                <a:ext uri="{FF2B5EF4-FFF2-40B4-BE49-F238E27FC236}">
                  <a16:creationId xmlns:a16="http://schemas.microsoft.com/office/drawing/2014/main" id="{4741DF05-344C-E914-A7C8-4D57B94BC1B4}"/>
                </a:ext>
              </a:extLst>
            </p:cNvPr>
            <p:cNvCxnSpPr>
              <a:cxnSpLocks/>
            </p:cNvCxnSpPr>
            <p:nvPr/>
          </p:nvCxnSpPr>
          <p:spPr>
            <a:xfrm>
              <a:off x="10055575" y="304824"/>
              <a:ext cx="1677389" cy="1869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00" name="ZoneTexte 99">
              <a:extLst>
                <a:ext uri="{FF2B5EF4-FFF2-40B4-BE49-F238E27FC236}">
                  <a16:creationId xmlns:a16="http://schemas.microsoft.com/office/drawing/2014/main" id="{5566367F-7C86-155D-8F2C-75A9E7F26942}"/>
                </a:ext>
              </a:extLst>
            </p:cNvPr>
            <p:cNvSpPr txBox="1"/>
            <p:nvPr/>
          </p:nvSpPr>
          <p:spPr>
            <a:xfrm rot="2858662">
              <a:off x="10482422" y="1481556"/>
              <a:ext cx="1624305" cy="238527"/>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Nucléaire, 1200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72" name="Groupe 71">
            <a:extLst>
              <a:ext uri="{FF2B5EF4-FFF2-40B4-BE49-F238E27FC236}">
                <a16:creationId xmlns:a16="http://schemas.microsoft.com/office/drawing/2014/main" id="{F5EF957C-A089-D5F6-0E2B-0F649E99267A}"/>
              </a:ext>
            </a:extLst>
          </p:cNvPr>
          <p:cNvGrpSpPr/>
          <p:nvPr/>
        </p:nvGrpSpPr>
        <p:grpSpPr>
          <a:xfrm>
            <a:off x="8555019" y="307501"/>
            <a:ext cx="3166928" cy="3821309"/>
            <a:chOff x="8566036" y="307501"/>
            <a:chExt cx="3166928" cy="3821309"/>
          </a:xfrm>
        </p:grpSpPr>
        <p:cxnSp>
          <p:nvCxnSpPr>
            <p:cNvPr id="97" name="Connecteur droit 96">
              <a:extLst>
                <a:ext uri="{FF2B5EF4-FFF2-40B4-BE49-F238E27FC236}">
                  <a16:creationId xmlns:a16="http://schemas.microsoft.com/office/drawing/2014/main" id="{D2177980-7980-5FCE-BCC1-F2C26AA90CA4}"/>
                </a:ext>
              </a:extLst>
            </p:cNvPr>
            <p:cNvCxnSpPr>
              <a:cxnSpLocks/>
            </p:cNvCxnSpPr>
            <p:nvPr/>
          </p:nvCxnSpPr>
          <p:spPr>
            <a:xfrm>
              <a:off x="8566036" y="307501"/>
              <a:ext cx="3166928" cy="3466263"/>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98" name="ZoneTexte 97">
              <a:extLst>
                <a:ext uri="{FF2B5EF4-FFF2-40B4-BE49-F238E27FC236}">
                  <a16:creationId xmlns:a16="http://schemas.microsoft.com/office/drawing/2014/main" id="{72DE0130-10E1-C6E3-D194-5B8A38C1CA1C}"/>
                </a:ext>
              </a:extLst>
            </p:cNvPr>
            <p:cNvSpPr txBox="1"/>
            <p:nvPr/>
          </p:nvSpPr>
          <p:spPr>
            <a:xfrm rot="2860823">
              <a:off x="9423529" y="2587147"/>
              <a:ext cx="2844801" cy="23852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désert avant conversion en CH, 250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73" name="Groupe 72">
            <a:extLst>
              <a:ext uri="{FF2B5EF4-FFF2-40B4-BE49-F238E27FC236}">
                <a16:creationId xmlns:a16="http://schemas.microsoft.com/office/drawing/2014/main" id="{393A25CD-3115-2230-0070-82AAB15C4B4F}"/>
              </a:ext>
            </a:extLst>
          </p:cNvPr>
          <p:cNvGrpSpPr/>
          <p:nvPr/>
        </p:nvGrpSpPr>
        <p:grpSpPr>
          <a:xfrm>
            <a:off x="8150852" y="312769"/>
            <a:ext cx="3571095" cy="4243633"/>
            <a:chOff x="9826971" y="474011"/>
            <a:chExt cx="1482292" cy="1651046"/>
          </a:xfrm>
        </p:grpSpPr>
        <p:cxnSp>
          <p:nvCxnSpPr>
            <p:cNvPr id="95" name="Connecteur droit 94">
              <a:extLst>
                <a:ext uri="{FF2B5EF4-FFF2-40B4-BE49-F238E27FC236}">
                  <a16:creationId xmlns:a16="http://schemas.microsoft.com/office/drawing/2014/main" id="{7C4769C7-1490-328C-3BD8-13AA2144C0DF}"/>
                </a:ext>
              </a:extLst>
            </p:cNvPr>
            <p:cNvCxnSpPr>
              <a:cxnSpLocks/>
            </p:cNvCxnSpPr>
            <p:nvPr/>
          </p:nvCxnSpPr>
          <p:spPr>
            <a:xfrm>
              <a:off x="9826971" y="474011"/>
              <a:ext cx="1482292" cy="1527574"/>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96" name="ZoneTexte 95">
              <a:extLst>
                <a:ext uri="{FF2B5EF4-FFF2-40B4-BE49-F238E27FC236}">
                  <a16:creationId xmlns:a16="http://schemas.microsoft.com/office/drawing/2014/main" id="{76819E47-68CE-DFCF-BF17-E3658B6A2D72}"/>
                </a:ext>
              </a:extLst>
            </p:cNvPr>
            <p:cNvSpPr txBox="1"/>
            <p:nvPr/>
          </p:nvSpPr>
          <p:spPr>
            <a:xfrm rot="2870960">
              <a:off x="10445169" y="1559079"/>
              <a:ext cx="1032949" cy="9900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en Suisse avant conversion, 180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74" name="Groupe 73">
            <a:extLst>
              <a:ext uri="{FF2B5EF4-FFF2-40B4-BE49-F238E27FC236}">
                <a16:creationId xmlns:a16="http://schemas.microsoft.com/office/drawing/2014/main" id="{8520D699-725B-A6C9-2966-1BE537B56C9D}"/>
              </a:ext>
            </a:extLst>
          </p:cNvPr>
          <p:cNvGrpSpPr/>
          <p:nvPr/>
        </p:nvGrpSpPr>
        <p:grpSpPr>
          <a:xfrm>
            <a:off x="7067341" y="307196"/>
            <a:ext cx="4654606" cy="5564713"/>
            <a:chOff x="7078358" y="307196"/>
            <a:chExt cx="4654606" cy="5564713"/>
          </a:xfrm>
        </p:grpSpPr>
        <p:cxnSp>
          <p:nvCxnSpPr>
            <p:cNvPr id="93" name="Connecteur droit 92">
              <a:extLst>
                <a:ext uri="{FF2B5EF4-FFF2-40B4-BE49-F238E27FC236}">
                  <a16:creationId xmlns:a16="http://schemas.microsoft.com/office/drawing/2014/main" id="{75E5C686-C582-38A5-E7E2-6C340C99C7F6}"/>
                </a:ext>
              </a:extLst>
            </p:cNvPr>
            <p:cNvCxnSpPr>
              <a:cxnSpLocks/>
            </p:cNvCxnSpPr>
            <p:nvPr/>
          </p:nvCxnSpPr>
          <p:spPr>
            <a:xfrm>
              <a:off x="7078358" y="307196"/>
              <a:ext cx="4654606" cy="5015962"/>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94" name="ZoneTexte 93">
              <a:extLst>
                <a:ext uri="{FF2B5EF4-FFF2-40B4-BE49-F238E27FC236}">
                  <a16:creationId xmlns:a16="http://schemas.microsoft.com/office/drawing/2014/main" id="{09E5F9AF-BD63-E7AD-289B-AD614C820959}"/>
                </a:ext>
              </a:extLst>
            </p:cNvPr>
            <p:cNvSpPr txBox="1"/>
            <p:nvPr/>
          </p:nvSpPr>
          <p:spPr>
            <a:xfrm rot="2833064">
              <a:off x="8699045" y="3875011"/>
              <a:ext cx="3755268" cy="23852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Centrale solaire à énergie concentrée photothermique, 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75" name="Groupe 74">
            <a:extLst>
              <a:ext uri="{FF2B5EF4-FFF2-40B4-BE49-F238E27FC236}">
                <a16:creationId xmlns:a16="http://schemas.microsoft.com/office/drawing/2014/main" id="{D0801859-333D-541D-EE55-843D64A39D12}"/>
              </a:ext>
            </a:extLst>
          </p:cNvPr>
          <p:cNvGrpSpPr/>
          <p:nvPr/>
        </p:nvGrpSpPr>
        <p:grpSpPr>
          <a:xfrm>
            <a:off x="6617003" y="306557"/>
            <a:ext cx="5104941" cy="5968958"/>
            <a:chOff x="9826971" y="474011"/>
            <a:chExt cx="1376049" cy="1535430"/>
          </a:xfrm>
        </p:grpSpPr>
        <p:cxnSp>
          <p:nvCxnSpPr>
            <p:cNvPr id="91" name="Connecteur droit 90">
              <a:extLst>
                <a:ext uri="{FF2B5EF4-FFF2-40B4-BE49-F238E27FC236}">
                  <a16:creationId xmlns:a16="http://schemas.microsoft.com/office/drawing/2014/main" id="{E86E5A47-A8E1-9CC7-B211-29432EDB0329}"/>
                </a:ext>
              </a:extLst>
            </p:cNvPr>
            <p:cNvCxnSpPr>
              <a:cxnSpLocks/>
            </p:cNvCxnSpPr>
            <p:nvPr/>
          </p:nvCxnSpPr>
          <p:spPr>
            <a:xfrm>
              <a:off x="9826971" y="474011"/>
              <a:ext cx="1376049" cy="1415386"/>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92" name="ZoneTexte 91">
              <a:extLst>
                <a:ext uri="{FF2B5EF4-FFF2-40B4-BE49-F238E27FC236}">
                  <a16:creationId xmlns:a16="http://schemas.microsoft.com/office/drawing/2014/main" id="{C340928B-4C14-EEBC-C612-B97FE713754F}"/>
                </a:ext>
              </a:extLst>
            </p:cNvPr>
            <p:cNvSpPr txBox="1"/>
            <p:nvPr/>
          </p:nvSpPr>
          <p:spPr>
            <a:xfrm rot="2829760">
              <a:off x="10465576" y="1533082"/>
              <a:ext cx="888423" cy="6429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solaire photovoltaïque en Europe centrale 20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76" name="Groupe 75">
            <a:extLst>
              <a:ext uri="{FF2B5EF4-FFF2-40B4-BE49-F238E27FC236}">
                <a16:creationId xmlns:a16="http://schemas.microsoft.com/office/drawing/2014/main" id="{A21DD251-ED9E-AAE3-6C26-D638DF9A492B}"/>
              </a:ext>
            </a:extLst>
          </p:cNvPr>
          <p:cNvGrpSpPr/>
          <p:nvPr/>
        </p:nvGrpSpPr>
        <p:grpSpPr>
          <a:xfrm>
            <a:off x="6291196" y="301413"/>
            <a:ext cx="5170409" cy="5945480"/>
            <a:chOff x="9897977" y="554035"/>
            <a:chExt cx="1221642" cy="1317995"/>
          </a:xfrm>
        </p:grpSpPr>
        <p:cxnSp>
          <p:nvCxnSpPr>
            <p:cNvPr id="89" name="Connecteur droit 88">
              <a:extLst>
                <a:ext uri="{FF2B5EF4-FFF2-40B4-BE49-F238E27FC236}">
                  <a16:creationId xmlns:a16="http://schemas.microsoft.com/office/drawing/2014/main" id="{0CCD7FCD-8EEE-C307-A196-4668F97B8611}"/>
                </a:ext>
              </a:extLst>
            </p:cNvPr>
            <p:cNvCxnSpPr>
              <a:cxnSpLocks/>
            </p:cNvCxnSpPr>
            <p:nvPr/>
          </p:nvCxnSpPr>
          <p:spPr>
            <a:xfrm>
              <a:off x="9897977" y="554035"/>
              <a:ext cx="1221642" cy="1252497"/>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90" name="ZoneTexte 89">
              <a:extLst>
                <a:ext uri="{FF2B5EF4-FFF2-40B4-BE49-F238E27FC236}">
                  <a16:creationId xmlns:a16="http://schemas.microsoft.com/office/drawing/2014/main" id="{406E8C17-B173-5E42-EA4C-155059644B72}"/>
                </a:ext>
              </a:extLst>
            </p:cNvPr>
            <p:cNvSpPr txBox="1"/>
            <p:nvPr/>
          </p:nvSpPr>
          <p:spPr>
            <a:xfrm rot="2865936">
              <a:off x="10776059" y="1626326"/>
              <a:ext cx="435051" cy="5635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hydraulique, 11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 /an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77" name="Groupe 76">
            <a:extLst>
              <a:ext uri="{FF2B5EF4-FFF2-40B4-BE49-F238E27FC236}">
                <a16:creationId xmlns:a16="http://schemas.microsoft.com/office/drawing/2014/main" id="{64D806FB-603F-ABE0-101A-14138509E973}"/>
              </a:ext>
            </a:extLst>
          </p:cNvPr>
          <p:cNvGrpSpPr/>
          <p:nvPr/>
        </p:nvGrpSpPr>
        <p:grpSpPr>
          <a:xfrm>
            <a:off x="5311837" y="293823"/>
            <a:ext cx="5162824" cy="5990619"/>
            <a:chOff x="9897977" y="554035"/>
            <a:chExt cx="1109601" cy="1207979"/>
          </a:xfrm>
        </p:grpSpPr>
        <p:cxnSp>
          <p:nvCxnSpPr>
            <p:cNvPr id="87" name="Connecteur droit 86">
              <a:extLst>
                <a:ext uri="{FF2B5EF4-FFF2-40B4-BE49-F238E27FC236}">
                  <a16:creationId xmlns:a16="http://schemas.microsoft.com/office/drawing/2014/main" id="{7904ABD9-7691-CE50-50ED-5EB32E658C59}"/>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88" name="ZoneTexte 87">
              <a:extLst>
                <a:ext uri="{FF2B5EF4-FFF2-40B4-BE49-F238E27FC236}">
                  <a16:creationId xmlns:a16="http://schemas.microsoft.com/office/drawing/2014/main" id="{8FF5EAC1-F3D8-C80C-29B0-E1CEB13B2622}"/>
                </a:ext>
              </a:extLst>
            </p:cNvPr>
            <p:cNvSpPr txBox="1"/>
            <p:nvPr/>
          </p:nvSpPr>
          <p:spPr>
            <a:xfrm rot="2865765">
              <a:off x="10682882" y="1527692"/>
              <a:ext cx="417379"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éolienne en CH, 5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78" name="Groupe 77">
            <a:extLst>
              <a:ext uri="{FF2B5EF4-FFF2-40B4-BE49-F238E27FC236}">
                <a16:creationId xmlns:a16="http://schemas.microsoft.com/office/drawing/2014/main" id="{9DD30F61-2C9D-ADE4-DD84-14C28F94457D}"/>
              </a:ext>
            </a:extLst>
          </p:cNvPr>
          <p:cNvGrpSpPr/>
          <p:nvPr/>
        </p:nvGrpSpPr>
        <p:grpSpPr>
          <a:xfrm>
            <a:off x="2763375" y="302814"/>
            <a:ext cx="5162824" cy="5925126"/>
            <a:chOff x="9897977" y="554035"/>
            <a:chExt cx="1109601" cy="1194772"/>
          </a:xfrm>
        </p:grpSpPr>
        <p:cxnSp>
          <p:nvCxnSpPr>
            <p:cNvPr id="85" name="Connecteur droit 84">
              <a:extLst>
                <a:ext uri="{FF2B5EF4-FFF2-40B4-BE49-F238E27FC236}">
                  <a16:creationId xmlns:a16="http://schemas.microsoft.com/office/drawing/2014/main" id="{A850EF93-BB6B-8B14-AAED-C88A34F8F446}"/>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86" name="ZoneTexte 85">
              <a:extLst>
                <a:ext uri="{FF2B5EF4-FFF2-40B4-BE49-F238E27FC236}">
                  <a16:creationId xmlns:a16="http://schemas.microsoft.com/office/drawing/2014/main" id="{1621CD7E-068E-5022-135D-581E49038ED5}"/>
                </a:ext>
              </a:extLst>
            </p:cNvPr>
            <p:cNvSpPr txBox="1"/>
            <p:nvPr/>
          </p:nvSpPr>
          <p:spPr>
            <a:xfrm rot="2850732">
              <a:off x="10716508" y="1538338"/>
              <a:ext cx="369673"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de colza, 0.13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79" name="Groupe 78">
            <a:extLst>
              <a:ext uri="{FF2B5EF4-FFF2-40B4-BE49-F238E27FC236}">
                <a16:creationId xmlns:a16="http://schemas.microsoft.com/office/drawing/2014/main" id="{E9748B7D-2178-8B55-114B-9A71843FD554}"/>
              </a:ext>
            </a:extLst>
          </p:cNvPr>
          <p:cNvGrpSpPr/>
          <p:nvPr/>
        </p:nvGrpSpPr>
        <p:grpSpPr>
          <a:xfrm>
            <a:off x="4067243" y="294301"/>
            <a:ext cx="5162824" cy="6292793"/>
            <a:chOff x="9897977" y="554035"/>
            <a:chExt cx="1109601" cy="1268909"/>
          </a:xfrm>
        </p:grpSpPr>
        <p:cxnSp>
          <p:nvCxnSpPr>
            <p:cNvPr id="83" name="Connecteur droit 82">
              <a:extLst>
                <a:ext uri="{FF2B5EF4-FFF2-40B4-BE49-F238E27FC236}">
                  <a16:creationId xmlns:a16="http://schemas.microsoft.com/office/drawing/2014/main" id="{8CC2A292-BDC0-A6FC-2523-A77830C1964B}"/>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84" name="ZoneTexte 83">
              <a:extLst>
                <a:ext uri="{FF2B5EF4-FFF2-40B4-BE49-F238E27FC236}">
                  <a16:creationId xmlns:a16="http://schemas.microsoft.com/office/drawing/2014/main" id="{947A7E82-12A5-1913-6850-0FA708BE4C31}"/>
                </a:ext>
              </a:extLst>
            </p:cNvPr>
            <p:cNvSpPr txBox="1"/>
            <p:nvPr/>
          </p:nvSpPr>
          <p:spPr>
            <a:xfrm rot="2860534">
              <a:off x="10494237" y="1463780"/>
              <a:ext cx="668716" cy="49611"/>
            </a:xfrm>
            <a:prstGeom prst="rect">
              <a:avLst/>
            </a:prstGeom>
            <a:noFill/>
          </p:spPr>
          <p:txBody>
            <a:bodyPr wrap="square" rtlCol="0">
              <a:spAutoFit/>
            </a:bodyPr>
            <a:lstStyle/>
            <a:p>
              <a:r>
                <a:rPr lang="fr-FR" sz="900" b="1" dirty="0">
                  <a:solidFill>
                    <a:schemeClr val="accent4">
                      <a:lumMod val="50000"/>
                    </a:schemeClr>
                  </a:solidFill>
                </a:rPr>
                <a:t>Cultures énergétiques pour biocarburants, 1W/m</a:t>
              </a:r>
              <a:r>
                <a:rPr lang="fr-FR" sz="900" b="1" baseline="30000" dirty="0">
                  <a:solidFill>
                    <a:schemeClr val="accent4">
                      <a:lumMod val="50000"/>
                    </a:schemeClr>
                  </a:solidFill>
                </a:rPr>
                <a:t>2</a:t>
              </a:r>
              <a:r>
                <a:rPr lang="fr-FR" sz="900" b="1" dirty="0">
                  <a:solidFill>
                    <a:schemeClr val="accent4">
                      <a:lumMod val="50000"/>
                    </a:schemeClr>
                  </a:solidFill>
                </a:rPr>
                <a:t>/an</a:t>
              </a:r>
              <a:endParaRPr lang="fr-FR" sz="900" b="1" baseline="30000" dirty="0">
                <a:solidFill>
                  <a:schemeClr val="accent4">
                    <a:lumMod val="50000"/>
                  </a:schemeClr>
                </a:solidFill>
              </a:endParaRPr>
            </a:p>
          </p:txBody>
        </p:sp>
      </p:grpSp>
      <p:grpSp>
        <p:nvGrpSpPr>
          <p:cNvPr id="80" name="Groupe 79">
            <a:extLst>
              <a:ext uri="{FF2B5EF4-FFF2-40B4-BE49-F238E27FC236}">
                <a16:creationId xmlns:a16="http://schemas.microsoft.com/office/drawing/2014/main" id="{FA6AA407-C5EC-A2BA-C0D1-FDB352D4D388}"/>
              </a:ext>
            </a:extLst>
          </p:cNvPr>
          <p:cNvGrpSpPr/>
          <p:nvPr/>
        </p:nvGrpSpPr>
        <p:grpSpPr>
          <a:xfrm>
            <a:off x="2384951" y="1701800"/>
            <a:ext cx="3881794" cy="4593637"/>
            <a:chOff x="10173298" y="836135"/>
            <a:chExt cx="834280" cy="926284"/>
          </a:xfrm>
        </p:grpSpPr>
        <p:cxnSp>
          <p:nvCxnSpPr>
            <p:cNvPr id="81" name="Connecteur droit 80">
              <a:extLst>
                <a:ext uri="{FF2B5EF4-FFF2-40B4-BE49-F238E27FC236}">
                  <a16:creationId xmlns:a16="http://schemas.microsoft.com/office/drawing/2014/main" id="{DEDBE425-D4E5-D0BF-E3A0-1BF4DEFA6460}"/>
                </a:ext>
              </a:extLst>
            </p:cNvPr>
            <p:cNvCxnSpPr>
              <a:cxnSpLocks/>
            </p:cNvCxnSpPr>
            <p:nvPr/>
          </p:nvCxnSpPr>
          <p:spPr>
            <a:xfrm>
              <a:off x="10173298" y="836135"/>
              <a:ext cx="834280" cy="857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82" name="ZoneTexte 81">
              <a:extLst>
                <a:ext uri="{FF2B5EF4-FFF2-40B4-BE49-F238E27FC236}">
                  <a16:creationId xmlns:a16="http://schemas.microsoft.com/office/drawing/2014/main" id="{056C599B-AB22-9264-E1EA-F8C12ED27EF8}"/>
                </a:ext>
              </a:extLst>
            </p:cNvPr>
            <p:cNvSpPr txBox="1"/>
            <p:nvPr/>
          </p:nvSpPr>
          <p:spPr>
            <a:xfrm rot="2865211">
              <a:off x="10654446" y="1514003"/>
              <a:ext cx="445566"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géothermique, 0.017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p>
          </p:txBody>
        </p:sp>
      </p:grpSp>
      <p:sp>
        <p:nvSpPr>
          <p:cNvPr id="2" name="ZoneTexte 1">
            <a:extLst>
              <a:ext uri="{FF2B5EF4-FFF2-40B4-BE49-F238E27FC236}">
                <a16:creationId xmlns:a16="http://schemas.microsoft.com/office/drawing/2014/main" id="{1EC1C915-EF78-5BFA-6431-63E318948E72}"/>
              </a:ext>
            </a:extLst>
          </p:cNvPr>
          <p:cNvSpPr txBox="1"/>
          <p:nvPr/>
        </p:nvSpPr>
        <p:spPr>
          <a:xfrm>
            <a:off x="964569" y="482885"/>
            <a:ext cx="1664913" cy="523220"/>
          </a:xfrm>
          <a:prstGeom prst="rect">
            <a:avLst/>
          </a:prstGeom>
          <a:noFill/>
        </p:spPr>
        <p:txBody>
          <a:bodyPr wrap="square" rtlCol="0">
            <a:spAutoFit/>
          </a:bodyPr>
          <a:lstStyle/>
          <a:p>
            <a:r>
              <a:rPr lang="fr-CH" sz="700" b="0" i="0" u="none" strike="noStrike" dirty="0">
                <a:solidFill>
                  <a:schemeClr val="bg1">
                    <a:lumMod val="75000"/>
                    <a:lumOff val="25000"/>
                  </a:schemeClr>
                </a:solidFill>
                <a:effectLst/>
                <a:latin typeface="Inter"/>
              </a:rPr>
              <a:t>Inspiré par et adapté pour la CH de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‘A reality check on renewables’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Prof. David MacKay</a:t>
            </a:r>
            <a:br>
              <a:rPr lang="fr-CH" sz="700" b="0" i="0" u="none" strike="noStrike" dirty="0">
                <a:solidFill>
                  <a:schemeClr val="bg1">
                    <a:lumMod val="75000"/>
                    <a:lumOff val="25000"/>
                  </a:schemeClr>
                </a:solidFill>
                <a:effectLst/>
                <a:latin typeface="Inter"/>
              </a:rPr>
            </a:br>
            <a:r>
              <a:rPr lang="fr-CH" sz="700" b="0" i="0" u="none" strike="noStrike" dirty="0">
                <a:solidFill>
                  <a:srgbClr val="333333"/>
                </a:solidFill>
                <a:effectLst/>
                <a:latin typeface="Inter"/>
              </a:rPr>
              <a:t>Fellow of the Royal Society </a:t>
            </a:r>
            <a:endParaRPr lang="fr-CH" sz="700" b="0" i="0" u="none" strike="noStrike" dirty="0">
              <a:solidFill>
                <a:schemeClr val="bg1">
                  <a:lumMod val="75000"/>
                  <a:lumOff val="25000"/>
                </a:schemeClr>
              </a:solidFill>
              <a:effectLst/>
              <a:latin typeface="Inter"/>
            </a:endParaRPr>
          </a:p>
        </p:txBody>
      </p:sp>
    </p:spTree>
    <p:extLst>
      <p:ext uri="{BB962C8B-B14F-4D97-AF65-F5344CB8AC3E}">
        <p14:creationId xmlns:p14="http://schemas.microsoft.com/office/powerpoint/2010/main" val="230157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upRigh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trips(downRigh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strips(downLeft)">
                                      <p:cBhvr>
                                        <p:cTn id="30" dur="500"/>
                                        <p:tgtEl>
                                          <p:spTgt spid="106"/>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strips(down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strips(downLeft)">
                                      <p:cBhvr>
                                        <p:cTn id="40" dur="500"/>
                                        <p:tgtEl>
                                          <p:spTgt spid="80"/>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strips(downLeft)">
                                      <p:cBhvr>
                                        <p:cTn id="45" dur="500"/>
                                        <p:tgtEl>
                                          <p:spTgt spid="78"/>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strips(downLeft)">
                                      <p:cBhvr>
                                        <p:cTn id="50" dur="500"/>
                                        <p:tgtEl>
                                          <p:spTgt spid="79"/>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strips(downLeft)">
                                      <p:cBhvr>
                                        <p:cTn id="55" dur="500"/>
                                        <p:tgtEl>
                                          <p:spTgt spid="77"/>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strips(downLeft)">
                                      <p:cBhvr>
                                        <p:cTn id="60" dur="500"/>
                                        <p:tgtEl>
                                          <p:spTgt spid="76"/>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nodeType="click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strips(downLeft)">
                                      <p:cBhvr>
                                        <p:cTn id="70" dur="500"/>
                                        <p:tgtEl>
                                          <p:spTgt spid="74"/>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strips(downLeft)">
                                      <p:cBhvr>
                                        <p:cTn id="75" dur="500"/>
                                        <p:tgtEl>
                                          <p:spTgt spid="73"/>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strips(downLeft)">
                                      <p:cBhvr>
                                        <p:cTn id="80" dur="500"/>
                                        <p:tgtEl>
                                          <p:spTgt spid="72"/>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12" fill="hold" nodeType="click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strips(downLeft)">
                                      <p:cBhvr>
                                        <p:cTn id="85" dur="500"/>
                                        <p:tgtEl>
                                          <p:spTgt spid="71"/>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nodeType="click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strips(downLeft)">
                                      <p:cBhvr>
                                        <p:cTn id="9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6" grpId="0" animBg="1"/>
      <p:bldP spid="6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6A694B-A18C-318C-D004-4F8F120ABC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51" y="208898"/>
            <a:ext cx="10820401" cy="6285463"/>
          </a:xfrm>
          <a:prstGeom prst="rect">
            <a:avLst/>
          </a:prstGeom>
        </p:spPr>
      </p:pic>
      <p:sp>
        <p:nvSpPr>
          <p:cNvPr id="26" name="Rectangle 25">
            <a:extLst>
              <a:ext uri="{FF2B5EF4-FFF2-40B4-BE49-F238E27FC236}">
                <a16:creationId xmlns:a16="http://schemas.microsoft.com/office/drawing/2014/main" id="{20D3E309-47CE-DA40-1257-37C2674EC4FA}"/>
              </a:ext>
            </a:extLst>
          </p:cNvPr>
          <p:cNvSpPr/>
          <p:nvPr/>
        </p:nvSpPr>
        <p:spPr>
          <a:xfrm>
            <a:off x="2468211" y="285510"/>
            <a:ext cx="9264753" cy="5666404"/>
          </a:xfrm>
          <a:prstGeom prst="rect">
            <a:avLst/>
          </a:prstGeom>
          <a:gradFill flip="none" rotWithShape="1">
            <a:gsLst>
              <a:gs pos="0">
                <a:schemeClr val="accent3">
                  <a:alpha val="0"/>
                  <a:lumMod val="0"/>
                </a:schemeClr>
              </a:gs>
              <a:gs pos="35000">
                <a:schemeClr val="accent3">
                  <a:lumMod val="0"/>
                  <a:lumOff val="100000"/>
                </a:schemeClr>
              </a:gs>
              <a:gs pos="100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latin typeface="Calibri" panose="020F0502020204030204" pitchFamily="34" charset="0"/>
              <a:cs typeface="Calibri" panose="020F0502020204030204" pitchFamily="34" charset="0"/>
            </a:endParaRPr>
          </a:p>
        </p:txBody>
      </p:sp>
      <p:pic>
        <p:nvPicPr>
          <p:cNvPr id="67" name="Image 66">
            <a:extLst>
              <a:ext uri="{FF2B5EF4-FFF2-40B4-BE49-F238E27FC236}">
                <a16:creationId xmlns:a16="http://schemas.microsoft.com/office/drawing/2014/main" id="{5FEB3569-DAF9-39D6-6190-456AF5635350}"/>
              </a:ext>
            </a:extLst>
          </p:cNvPr>
          <p:cNvPicPr>
            <a:picLocks noChangeAspect="1"/>
          </p:cNvPicPr>
          <p:nvPr/>
        </p:nvPicPr>
        <p:blipFill>
          <a:blip r:embed="rId4" cstate="email">
            <a:alphaModFix amt="75000"/>
            <a:extLst>
              <a:ext uri="{28A0092B-C50C-407E-A947-70E740481C1C}">
                <a14:useLocalDpi xmlns:a14="http://schemas.microsoft.com/office/drawing/2010/main"/>
              </a:ext>
            </a:extLst>
          </a:blip>
          <a:stretch>
            <a:fillRect/>
          </a:stretch>
        </p:blipFill>
        <p:spPr>
          <a:xfrm>
            <a:off x="2446177" y="926238"/>
            <a:ext cx="7670619" cy="3315145"/>
          </a:xfrm>
          <a:prstGeom prst="rect">
            <a:avLst/>
          </a:prstGeom>
        </p:spPr>
      </p:pic>
      <p:grpSp>
        <p:nvGrpSpPr>
          <p:cNvPr id="83" name="Groupe 82">
            <a:extLst>
              <a:ext uri="{FF2B5EF4-FFF2-40B4-BE49-F238E27FC236}">
                <a16:creationId xmlns:a16="http://schemas.microsoft.com/office/drawing/2014/main" id="{C77FADFD-FF07-5AE3-4025-EC36D0C44E57}"/>
              </a:ext>
            </a:extLst>
          </p:cNvPr>
          <p:cNvGrpSpPr/>
          <p:nvPr/>
        </p:nvGrpSpPr>
        <p:grpSpPr>
          <a:xfrm>
            <a:off x="2395968" y="293823"/>
            <a:ext cx="9336996" cy="6293271"/>
            <a:chOff x="2395968" y="293823"/>
            <a:chExt cx="9336996" cy="6293271"/>
          </a:xfrm>
        </p:grpSpPr>
        <p:grpSp>
          <p:nvGrpSpPr>
            <p:cNvPr id="75" name="Groupe 74">
              <a:extLst>
                <a:ext uri="{FF2B5EF4-FFF2-40B4-BE49-F238E27FC236}">
                  <a16:creationId xmlns:a16="http://schemas.microsoft.com/office/drawing/2014/main" id="{715883D6-3E30-1D79-F1A6-C108314D2DD6}"/>
                </a:ext>
              </a:extLst>
            </p:cNvPr>
            <p:cNvGrpSpPr/>
            <p:nvPr/>
          </p:nvGrpSpPr>
          <p:grpSpPr>
            <a:xfrm>
              <a:off x="10055575" y="304824"/>
              <a:ext cx="1677389" cy="2108148"/>
              <a:chOff x="10055575" y="304824"/>
              <a:chExt cx="1677389" cy="2108148"/>
            </a:xfrm>
          </p:grpSpPr>
          <p:cxnSp>
            <p:nvCxnSpPr>
              <p:cNvPr id="56" name="Connecteur droit 55">
                <a:extLst>
                  <a:ext uri="{FF2B5EF4-FFF2-40B4-BE49-F238E27FC236}">
                    <a16:creationId xmlns:a16="http://schemas.microsoft.com/office/drawing/2014/main" id="{217737A9-7D56-3FB8-36D1-1D279D6D2FA1}"/>
                  </a:ext>
                </a:extLst>
              </p:cNvPr>
              <p:cNvCxnSpPr>
                <a:cxnSpLocks/>
              </p:cNvCxnSpPr>
              <p:nvPr/>
            </p:nvCxnSpPr>
            <p:spPr>
              <a:xfrm>
                <a:off x="10055575" y="304824"/>
                <a:ext cx="1677389" cy="1869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57" name="ZoneTexte 56">
                <a:extLst>
                  <a:ext uri="{FF2B5EF4-FFF2-40B4-BE49-F238E27FC236}">
                    <a16:creationId xmlns:a16="http://schemas.microsoft.com/office/drawing/2014/main" id="{107EFAD0-258F-F342-FA95-4F8E3084556A}"/>
                  </a:ext>
                </a:extLst>
              </p:cNvPr>
              <p:cNvSpPr txBox="1"/>
              <p:nvPr/>
            </p:nvSpPr>
            <p:spPr>
              <a:xfrm rot="2858662">
                <a:off x="10482422" y="1481556"/>
                <a:ext cx="1624305" cy="238527"/>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Nucléaire, 1200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77" name="Groupe 76">
              <a:extLst>
                <a:ext uri="{FF2B5EF4-FFF2-40B4-BE49-F238E27FC236}">
                  <a16:creationId xmlns:a16="http://schemas.microsoft.com/office/drawing/2014/main" id="{09852762-CCC1-5093-B589-6A15CC437F1B}"/>
                </a:ext>
              </a:extLst>
            </p:cNvPr>
            <p:cNvGrpSpPr/>
            <p:nvPr/>
          </p:nvGrpSpPr>
          <p:grpSpPr>
            <a:xfrm>
              <a:off x="8566036" y="307501"/>
              <a:ext cx="3166928" cy="3821309"/>
              <a:chOff x="8566036" y="307501"/>
              <a:chExt cx="3166928" cy="3821309"/>
            </a:xfrm>
          </p:grpSpPr>
          <p:cxnSp>
            <p:nvCxnSpPr>
              <p:cNvPr id="54" name="Connecteur droit 53">
                <a:extLst>
                  <a:ext uri="{FF2B5EF4-FFF2-40B4-BE49-F238E27FC236}">
                    <a16:creationId xmlns:a16="http://schemas.microsoft.com/office/drawing/2014/main" id="{18650E69-B5F6-42E7-A128-E0519017E40E}"/>
                  </a:ext>
                </a:extLst>
              </p:cNvPr>
              <p:cNvCxnSpPr>
                <a:cxnSpLocks/>
              </p:cNvCxnSpPr>
              <p:nvPr/>
            </p:nvCxnSpPr>
            <p:spPr>
              <a:xfrm>
                <a:off x="8566036" y="307501"/>
                <a:ext cx="3166928" cy="3466263"/>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55" name="ZoneTexte 54">
                <a:extLst>
                  <a:ext uri="{FF2B5EF4-FFF2-40B4-BE49-F238E27FC236}">
                    <a16:creationId xmlns:a16="http://schemas.microsoft.com/office/drawing/2014/main" id="{3645A8BA-5C1D-05B5-CFB8-1A5A0C1D6CC8}"/>
                  </a:ext>
                </a:extLst>
              </p:cNvPr>
              <p:cNvSpPr txBox="1"/>
              <p:nvPr/>
            </p:nvSpPr>
            <p:spPr>
              <a:xfrm rot="2860823">
                <a:off x="9423529" y="2587147"/>
                <a:ext cx="2844801" cy="23852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désert avant conversion en CH, 250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30" name="Groupe 29">
              <a:extLst>
                <a:ext uri="{FF2B5EF4-FFF2-40B4-BE49-F238E27FC236}">
                  <a16:creationId xmlns:a16="http://schemas.microsoft.com/office/drawing/2014/main" id="{953359A3-98D5-E1D4-256B-F61858D8F01A}"/>
                </a:ext>
              </a:extLst>
            </p:cNvPr>
            <p:cNvGrpSpPr/>
            <p:nvPr/>
          </p:nvGrpSpPr>
          <p:grpSpPr>
            <a:xfrm>
              <a:off x="8161869" y="312769"/>
              <a:ext cx="3571095" cy="4243633"/>
              <a:chOff x="9826971" y="474011"/>
              <a:chExt cx="1482292" cy="1651046"/>
            </a:xfrm>
          </p:grpSpPr>
          <p:cxnSp>
            <p:nvCxnSpPr>
              <p:cNvPr id="52" name="Connecteur droit 51">
                <a:extLst>
                  <a:ext uri="{FF2B5EF4-FFF2-40B4-BE49-F238E27FC236}">
                    <a16:creationId xmlns:a16="http://schemas.microsoft.com/office/drawing/2014/main" id="{F98EC12D-2828-646F-CE48-6481EFD2B932}"/>
                  </a:ext>
                </a:extLst>
              </p:cNvPr>
              <p:cNvCxnSpPr>
                <a:cxnSpLocks/>
              </p:cNvCxnSpPr>
              <p:nvPr/>
            </p:nvCxnSpPr>
            <p:spPr>
              <a:xfrm>
                <a:off x="9826971" y="474011"/>
                <a:ext cx="1482292" cy="1527574"/>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53" name="ZoneTexte 52">
                <a:extLst>
                  <a:ext uri="{FF2B5EF4-FFF2-40B4-BE49-F238E27FC236}">
                    <a16:creationId xmlns:a16="http://schemas.microsoft.com/office/drawing/2014/main" id="{3E148CE3-4BDF-24CA-24F2-53342AAD428B}"/>
                  </a:ext>
                </a:extLst>
              </p:cNvPr>
              <p:cNvSpPr txBox="1"/>
              <p:nvPr/>
            </p:nvSpPr>
            <p:spPr>
              <a:xfrm rot="2870960">
                <a:off x="10445169" y="1559079"/>
                <a:ext cx="1032949" cy="9900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en Suisse avant conversion, 180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79" name="Groupe 78">
              <a:extLst>
                <a:ext uri="{FF2B5EF4-FFF2-40B4-BE49-F238E27FC236}">
                  <a16:creationId xmlns:a16="http://schemas.microsoft.com/office/drawing/2014/main" id="{47080201-4904-563C-B89D-9A93C9D91694}"/>
                </a:ext>
              </a:extLst>
            </p:cNvPr>
            <p:cNvGrpSpPr/>
            <p:nvPr/>
          </p:nvGrpSpPr>
          <p:grpSpPr>
            <a:xfrm>
              <a:off x="7078358" y="307196"/>
              <a:ext cx="4654606" cy="5564713"/>
              <a:chOff x="7078358" y="307196"/>
              <a:chExt cx="4654606" cy="5564713"/>
            </a:xfrm>
          </p:grpSpPr>
          <p:cxnSp>
            <p:nvCxnSpPr>
              <p:cNvPr id="50" name="Connecteur droit 49">
                <a:extLst>
                  <a:ext uri="{FF2B5EF4-FFF2-40B4-BE49-F238E27FC236}">
                    <a16:creationId xmlns:a16="http://schemas.microsoft.com/office/drawing/2014/main" id="{23A9D772-52AF-C1AF-A35C-BB58B2847F4D}"/>
                  </a:ext>
                </a:extLst>
              </p:cNvPr>
              <p:cNvCxnSpPr>
                <a:cxnSpLocks/>
              </p:cNvCxnSpPr>
              <p:nvPr/>
            </p:nvCxnSpPr>
            <p:spPr>
              <a:xfrm>
                <a:off x="7078358" y="307196"/>
                <a:ext cx="4654606" cy="5015962"/>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51" name="ZoneTexte 50">
                <a:extLst>
                  <a:ext uri="{FF2B5EF4-FFF2-40B4-BE49-F238E27FC236}">
                    <a16:creationId xmlns:a16="http://schemas.microsoft.com/office/drawing/2014/main" id="{551D7D11-DFB0-8A27-B55A-B9BF2A778007}"/>
                  </a:ext>
                </a:extLst>
              </p:cNvPr>
              <p:cNvSpPr txBox="1"/>
              <p:nvPr/>
            </p:nvSpPr>
            <p:spPr>
              <a:xfrm rot="2833064">
                <a:off x="8699045" y="3875011"/>
                <a:ext cx="3755268" cy="23852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Centrale solaire à énergie concentrée photothermique, 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32" name="Groupe 31">
              <a:extLst>
                <a:ext uri="{FF2B5EF4-FFF2-40B4-BE49-F238E27FC236}">
                  <a16:creationId xmlns:a16="http://schemas.microsoft.com/office/drawing/2014/main" id="{4342C169-0C6C-6C21-4E38-65954EBC8231}"/>
                </a:ext>
              </a:extLst>
            </p:cNvPr>
            <p:cNvGrpSpPr/>
            <p:nvPr/>
          </p:nvGrpSpPr>
          <p:grpSpPr>
            <a:xfrm>
              <a:off x="6628020" y="306557"/>
              <a:ext cx="5104941" cy="5968958"/>
              <a:chOff x="9826971" y="474011"/>
              <a:chExt cx="1376049" cy="1535430"/>
            </a:xfrm>
          </p:grpSpPr>
          <p:cxnSp>
            <p:nvCxnSpPr>
              <p:cNvPr id="48" name="Connecteur droit 47">
                <a:extLst>
                  <a:ext uri="{FF2B5EF4-FFF2-40B4-BE49-F238E27FC236}">
                    <a16:creationId xmlns:a16="http://schemas.microsoft.com/office/drawing/2014/main" id="{CB27C3D7-B8F9-0DBA-142E-C0D3B7FE5A4E}"/>
                  </a:ext>
                </a:extLst>
              </p:cNvPr>
              <p:cNvCxnSpPr>
                <a:cxnSpLocks/>
              </p:cNvCxnSpPr>
              <p:nvPr/>
            </p:nvCxnSpPr>
            <p:spPr>
              <a:xfrm>
                <a:off x="9826971" y="474011"/>
                <a:ext cx="1376049" cy="1415386"/>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49" name="ZoneTexte 48">
                <a:extLst>
                  <a:ext uri="{FF2B5EF4-FFF2-40B4-BE49-F238E27FC236}">
                    <a16:creationId xmlns:a16="http://schemas.microsoft.com/office/drawing/2014/main" id="{EE4CEE80-BC38-EB5B-4F34-64EC068B04BD}"/>
                  </a:ext>
                </a:extLst>
              </p:cNvPr>
              <p:cNvSpPr txBox="1"/>
              <p:nvPr/>
            </p:nvSpPr>
            <p:spPr>
              <a:xfrm rot="2829760">
                <a:off x="10465576" y="1533082"/>
                <a:ext cx="888423" cy="6429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solaire photovoltaïque en Europe centrale 20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33" name="Groupe 32">
              <a:extLst>
                <a:ext uri="{FF2B5EF4-FFF2-40B4-BE49-F238E27FC236}">
                  <a16:creationId xmlns:a16="http://schemas.microsoft.com/office/drawing/2014/main" id="{BAE47FB0-F987-EED8-D302-1143C661BAAB}"/>
                </a:ext>
              </a:extLst>
            </p:cNvPr>
            <p:cNvGrpSpPr/>
            <p:nvPr/>
          </p:nvGrpSpPr>
          <p:grpSpPr>
            <a:xfrm>
              <a:off x="6302213" y="301413"/>
              <a:ext cx="5170409" cy="5945480"/>
              <a:chOff x="9897977" y="554035"/>
              <a:chExt cx="1221642" cy="1317995"/>
            </a:xfrm>
          </p:grpSpPr>
          <p:cxnSp>
            <p:nvCxnSpPr>
              <p:cNvPr id="46" name="Connecteur droit 45">
                <a:extLst>
                  <a:ext uri="{FF2B5EF4-FFF2-40B4-BE49-F238E27FC236}">
                    <a16:creationId xmlns:a16="http://schemas.microsoft.com/office/drawing/2014/main" id="{8E4CF4AE-119A-AFDD-DACB-C3642D8C21E7}"/>
                  </a:ext>
                </a:extLst>
              </p:cNvPr>
              <p:cNvCxnSpPr>
                <a:cxnSpLocks/>
              </p:cNvCxnSpPr>
              <p:nvPr/>
            </p:nvCxnSpPr>
            <p:spPr>
              <a:xfrm>
                <a:off x="9897977" y="554035"/>
                <a:ext cx="1221642" cy="1252497"/>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47" name="ZoneTexte 46">
                <a:extLst>
                  <a:ext uri="{FF2B5EF4-FFF2-40B4-BE49-F238E27FC236}">
                    <a16:creationId xmlns:a16="http://schemas.microsoft.com/office/drawing/2014/main" id="{92AA6AC3-7CE1-24F5-31DE-29B9ECBA4204}"/>
                  </a:ext>
                </a:extLst>
              </p:cNvPr>
              <p:cNvSpPr txBox="1"/>
              <p:nvPr/>
            </p:nvSpPr>
            <p:spPr>
              <a:xfrm rot="2865936">
                <a:off x="10776059" y="1626326"/>
                <a:ext cx="435051" cy="5635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hydraulique, 11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 /an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34" name="Groupe 33">
              <a:extLst>
                <a:ext uri="{FF2B5EF4-FFF2-40B4-BE49-F238E27FC236}">
                  <a16:creationId xmlns:a16="http://schemas.microsoft.com/office/drawing/2014/main" id="{563502AB-E0E9-D9D7-E989-20166D066739}"/>
                </a:ext>
              </a:extLst>
            </p:cNvPr>
            <p:cNvGrpSpPr/>
            <p:nvPr/>
          </p:nvGrpSpPr>
          <p:grpSpPr>
            <a:xfrm>
              <a:off x="5322854" y="293823"/>
              <a:ext cx="5162824" cy="5990619"/>
              <a:chOff x="9897977" y="554035"/>
              <a:chExt cx="1109601" cy="1207979"/>
            </a:xfrm>
          </p:grpSpPr>
          <p:cxnSp>
            <p:nvCxnSpPr>
              <p:cNvPr id="44" name="Connecteur droit 43">
                <a:extLst>
                  <a:ext uri="{FF2B5EF4-FFF2-40B4-BE49-F238E27FC236}">
                    <a16:creationId xmlns:a16="http://schemas.microsoft.com/office/drawing/2014/main" id="{DFFAB56C-7381-E303-08AA-50A55C1245A6}"/>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45" name="ZoneTexte 44">
                <a:extLst>
                  <a:ext uri="{FF2B5EF4-FFF2-40B4-BE49-F238E27FC236}">
                    <a16:creationId xmlns:a16="http://schemas.microsoft.com/office/drawing/2014/main" id="{0B0188CD-41BE-C322-BB5D-E00382B293D4}"/>
                  </a:ext>
                </a:extLst>
              </p:cNvPr>
              <p:cNvSpPr txBox="1"/>
              <p:nvPr/>
            </p:nvSpPr>
            <p:spPr>
              <a:xfrm rot="2865765">
                <a:off x="10682882" y="1527692"/>
                <a:ext cx="417379"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éolienne en CH, 5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35" name="Groupe 34">
              <a:extLst>
                <a:ext uri="{FF2B5EF4-FFF2-40B4-BE49-F238E27FC236}">
                  <a16:creationId xmlns:a16="http://schemas.microsoft.com/office/drawing/2014/main" id="{D74B7FDF-1CD6-4A39-47FE-7A3A6EA57474}"/>
                </a:ext>
              </a:extLst>
            </p:cNvPr>
            <p:cNvGrpSpPr/>
            <p:nvPr/>
          </p:nvGrpSpPr>
          <p:grpSpPr>
            <a:xfrm>
              <a:off x="2774392" y="302814"/>
              <a:ext cx="5162824" cy="5925126"/>
              <a:chOff x="9897977" y="554035"/>
              <a:chExt cx="1109601" cy="1194772"/>
            </a:xfrm>
          </p:grpSpPr>
          <p:cxnSp>
            <p:nvCxnSpPr>
              <p:cNvPr id="42" name="Connecteur droit 41">
                <a:extLst>
                  <a:ext uri="{FF2B5EF4-FFF2-40B4-BE49-F238E27FC236}">
                    <a16:creationId xmlns:a16="http://schemas.microsoft.com/office/drawing/2014/main" id="{BEA05101-2348-A5A5-6B9B-3BACAB429827}"/>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43" name="ZoneTexte 42">
                <a:extLst>
                  <a:ext uri="{FF2B5EF4-FFF2-40B4-BE49-F238E27FC236}">
                    <a16:creationId xmlns:a16="http://schemas.microsoft.com/office/drawing/2014/main" id="{897E7589-92D9-322C-7704-D58B3D1EEE5F}"/>
                  </a:ext>
                </a:extLst>
              </p:cNvPr>
              <p:cNvSpPr txBox="1"/>
              <p:nvPr/>
            </p:nvSpPr>
            <p:spPr>
              <a:xfrm rot="2850732">
                <a:off x="10716508" y="1538338"/>
                <a:ext cx="369673"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de colza, 0.13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36" name="Groupe 35">
              <a:extLst>
                <a:ext uri="{FF2B5EF4-FFF2-40B4-BE49-F238E27FC236}">
                  <a16:creationId xmlns:a16="http://schemas.microsoft.com/office/drawing/2014/main" id="{986D7C90-1F0E-2DBD-4A2F-449609E94003}"/>
                </a:ext>
              </a:extLst>
            </p:cNvPr>
            <p:cNvGrpSpPr/>
            <p:nvPr/>
          </p:nvGrpSpPr>
          <p:grpSpPr>
            <a:xfrm>
              <a:off x="4078260" y="294301"/>
              <a:ext cx="5162824" cy="6292793"/>
              <a:chOff x="9897977" y="554035"/>
              <a:chExt cx="1109601" cy="1268909"/>
            </a:xfrm>
          </p:grpSpPr>
          <p:cxnSp>
            <p:nvCxnSpPr>
              <p:cNvPr id="40" name="Connecteur droit 39">
                <a:extLst>
                  <a:ext uri="{FF2B5EF4-FFF2-40B4-BE49-F238E27FC236}">
                    <a16:creationId xmlns:a16="http://schemas.microsoft.com/office/drawing/2014/main" id="{96031834-91D4-29E6-D189-F059BF604318}"/>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41" name="ZoneTexte 40">
                <a:extLst>
                  <a:ext uri="{FF2B5EF4-FFF2-40B4-BE49-F238E27FC236}">
                    <a16:creationId xmlns:a16="http://schemas.microsoft.com/office/drawing/2014/main" id="{3102167E-7E07-D700-71E8-A66B0F466D2B}"/>
                  </a:ext>
                </a:extLst>
              </p:cNvPr>
              <p:cNvSpPr txBox="1"/>
              <p:nvPr/>
            </p:nvSpPr>
            <p:spPr>
              <a:xfrm rot="2860534">
                <a:off x="10494237" y="1463780"/>
                <a:ext cx="668716" cy="49611"/>
              </a:xfrm>
              <a:prstGeom prst="rect">
                <a:avLst/>
              </a:prstGeom>
              <a:noFill/>
            </p:spPr>
            <p:txBody>
              <a:bodyPr wrap="square" rtlCol="0">
                <a:spAutoFit/>
              </a:bodyPr>
              <a:lstStyle/>
              <a:p>
                <a:r>
                  <a:rPr lang="fr-FR" sz="900" b="1" dirty="0">
                    <a:solidFill>
                      <a:schemeClr val="accent4">
                        <a:lumMod val="50000"/>
                      </a:schemeClr>
                    </a:solidFill>
                  </a:rPr>
                  <a:t>Cultures énergétiques pour biocarburants, 1W/m</a:t>
                </a:r>
                <a:r>
                  <a:rPr lang="fr-FR" sz="900" b="1" baseline="30000" dirty="0">
                    <a:solidFill>
                      <a:schemeClr val="accent4">
                        <a:lumMod val="50000"/>
                      </a:schemeClr>
                    </a:solidFill>
                  </a:rPr>
                  <a:t>2</a:t>
                </a:r>
                <a:r>
                  <a:rPr lang="fr-FR" sz="900" b="1" dirty="0">
                    <a:solidFill>
                      <a:schemeClr val="accent4">
                        <a:lumMod val="50000"/>
                      </a:schemeClr>
                    </a:solidFill>
                  </a:rPr>
                  <a:t>/an</a:t>
                </a:r>
                <a:endParaRPr lang="fr-FR" sz="900" b="1" baseline="30000" dirty="0">
                  <a:solidFill>
                    <a:schemeClr val="accent4">
                      <a:lumMod val="50000"/>
                    </a:schemeClr>
                  </a:solidFill>
                </a:endParaRPr>
              </a:p>
            </p:txBody>
          </p:sp>
        </p:grpSp>
        <p:grpSp>
          <p:nvGrpSpPr>
            <p:cNvPr id="37" name="Groupe 36">
              <a:extLst>
                <a:ext uri="{FF2B5EF4-FFF2-40B4-BE49-F238E27FC236}">
                  <a16:creationId xmlns:a16="http://schemas.microsoft.com/office/drawing/2014/main" id="{B5EA184C-CAA9-7716-CD87-A601A17432BA}"/>
                </a:ext>
              </a:extLst>
            </p:cNvPr>
            <p:cNvGrpSpPr/>
            <p:nvPr/>
          </p:nvGrpSpPr>
          <p:grpSpPr>
            <a:xfrm>
              <a:off x="2395968" y="1701800"/>
              <a:ext cx="3881794" cy="4593637"/>
              <a:chOff x="10173298" y="836135"/>
              <a:chExt cx="834280" cy="926284"/>
            </a:xfrm>
          </p:grpSpPr>
          <p:cxnSp>
            <p:nvCxnSpPr>
              <p:cNvPr id="38" name="Connecteur droit 37">
                <a:extLst>
                  <a:ext uri="{FF2B5EF4-FFF2-40B4-BE49-F238E27FC236}">
                    <a16:creationId xmlns:a16="http://schemas.microsoft.com/office/drawing/2014/main" id="{404CD31E-B635-518F-CDDA-DBC9AF7E9B27}"/>
                  </a:ext>
                </a:extLst>
              </p:cNvPr>
              <p:cNvCxnSpPr>
                <a:cxnSpLocks/>
              </p:cNvCxnSpPr>
              <p:nvPr/>
            </p:nvCxnSpPr>
            <p:spPr>
              <a:xfrm>
                <a:off x="10173298" y="836135"/>
                <a:ext cx="834280" cy="857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39" name="ZoneTexte 38">
                <a:extLst>
                  <a:ext uri="{FF2B5EF4-FFF2-40B4-BE49-F238E27FC236}">
                    <a16:creationId xmlns:a16="http://schemas.microsoft.com/office/drawing/2014/main" id="{05BD3BCA-3E87-5AB9-2CF2-3A2DE9E9F167}"/>
                  </a:ext>
                </a:extLst>
              </p:cNvPr>
              <p:cNvSpPr txBox="1"/>
              <p:nvPr/>
            </p:nvSpPr>
            <p:spPr>
              <a:xfrm rot="2865211">
                <a:off x="10654446" y="1514003"/>
                <a:ext cx="445566"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géothermique, 0.017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p>
            </p:txBody>
          </p:sp>
        </p:grpSp>
      </p:grpSp>
      <p:grpSp>
        <p:nvGrpSpPr>
          <p:cNvPr id="58" name="Groupe 57">
            <a:extLst>
              <a:ext uri="{FF2B5EF4-FFF2-40B4-BE49-F238E27FC236}">
                <a16:creationId xmlns:a16="http://schemas.microsoft.com/office/drawing/2014/main" id="{C7F9AC34-2D1A-A9C2-AAC1-DB127206EA0A}"/>
              </a:ext>
            </a:extLst>
          </p:cNvPr>
          <p:cNvGrpSpPr/>
          <p:nvPr/>
        </p:nvGrpSpPr>
        <p:grpSpPr>
          <a:xfrm>
            <a:off x="5466795" y="302813"/>
            <a:ext cx="3821385" cy="4613924"/>
            <a:chOff x="9897977" y="554035"/>
            <a:chExt cx="821297" cy="930374"/>
          </a:xfrm>
        </p:grpSpPr>
        <p:cxnSp>
          <p:nvCxnSpPr>
            <p:cNvPr id="59" name="Connecteur droit 58">
              <a:extLst>
                <a:ext uri="{FF2B5EF4-FFF2-40B4-BE49-F238E27FC236}">
                  <a16:creationId xmlns:a16="http://schemas.microsoft.com/office/drawing/2014/main" id="{8F5CE723-7439-7427-93C6-6B5143BE0182}"/>
                </a:ext>
              </a:extLst>
            </p:cNvPr>
            <p:cNvCxnSpPr>
              <a:cxnSpLocks/>
            </p:cNvCxnSpPr>
            <p:nvPr/>
          </p:nvCxnSpPr>
          <p:spPr>
            <a:xfrm>
              <a:off x="9897977" y="554035"/>
              <a:ext cx="821297" cy="844352"/>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
          <p:nvSpPr>
            <p:cNvPr id="60" name="ZoneTexte 59">
              <a:extLst>
                <a:ext uri="{FF2B5EF4-FFF2-40B4-BE49-F238E27FC236}">
                  <a16:creationId xmlns:a16="http://schemas.microsoft.com/office/drawing/2014/main" id="{1CE0BFBF-BD25-96AC-DC74-243F6B2E772F}"/>
                </a:ext>
              </a:extLst>
            </p:cNvPr>
            <p:cNvSpPr txBox="1"/>
            <p:nvPr/>
          </p:nvSpPr>
          <p:spPr>
            <a:xfrm rot="2855105">
              <a:off x="10348626" y="1218333"/>
              <a:ext cx="480886" cy="51265"/>
            </a:xfrm>
            <a:prstGeom prst="rect">
              <a:avLst/>
            </a:prstGeom>
            <a:noFill/>
          </p:spPr>
          <p:txBody>
            <a:bodyPr wrap="square" rtlCol="0">
              <a:spAutoFit/>
            </a:bodyPr>
            <a:lstStyle/>
            <a:p>
              <a:r>
                <a:rPr lang="fr-FR" sz="950" b="1" dirty="0">
                  <a:solidFill>
                    <a:srgbClr val="FF0000"/>
                  </a:solidFill>
                  <a:latin typeface="Calibri" panose="020F0502020204030204" pitchFamily="34" charset="0"/>
                  <a:cs typeface="Calibri" panose="020F0502020204030204" pitchFamily="34" charset="0"/>
                </a:rPr>
                <a:t>Pétrole consommé en Suisse, 6 W/m</a:t>
              </a:r>
              <a:r>
                <a:rPr lang="fr-FR" sz="950" b="1" baseline="30000" dirty="0">
                  <a:solidFill>
                    <a:srgbClr val="FF0000"/>
                  </a:solidFill>
                  <a:latin typeface="Calibri" panose="020F0502020204030204" pitchFamily="34" charset="0"/>
                  <a:cs typeface="Calibri" panose="020F0502020204030204" pitchFamily="34" charset="0"/>
                </a:rPr>
                <a:t>2</a:t>
              </a:r>
              <a:r>
                <a:rPr lang="fr-FR" sz="950" b="1" dirty="0">
                  <a:solidFill>
                    <a:srgbClr val="FF0000"/>
                  </a:solidFill>
                  <a:latin typeface="Calibri" panose="020F0502020204030204" pitchFamily="34" charset="0"/>
                  <a:cs typeface="Calibri" panose="020F0502020204030204" pitchFamily="34" charset="0"/>
                </a:rPr>
                <a:t>/an</a:t>
              </a:r>
              <a:endParaRPr lang="fr-FR" sz="950" b="1" baseline="30000" dirty="0">
                <a:solidFill>
                  <a:srgbClr val="FF0000"/>
                </a:solidFill>
                <a:latin typeface="Calibri" panose="020F0502020204030204" pitchFamily="34" charset="0"/>
                <a:cs typeface="Calibri" panose="020F0502020204030204" pitchFamily="34" charset="0"/>
              </a:endParaRPr>
            </a:p>
          </p:txBody>
        </p:sp>
      </p:grpSp>
      <p:sp>
        <p:nvSpPr>
          <p:cNvPr id="63" name="Ellipse 62">
            <a:extLst>
              <a:ext uri="{FF2B5EF4-FFF2-40B4-BE49-F238E27FC236}">
                <a16:creationId xmlns:a16="http://schemas.microsoft.com/office/drawing/2014/main" id="{3B6F264B-976E-45BF-140F-335602888C41}"/>
              </a:ext>
            </a:extLst>
          </p:cNvPr>
          <p:cNvSpPr/>
          <p:nvPr/>
        </p:nvSpPr>
        <p:spPr>
          <a:xfrm>
            <a:off x="4117189" y="1274194"/>
            <a:ext cx="2735603" cy="156875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70C0"/>
                </a:solidFill>
                <a:latin typeface="Calibri" panose="020F0502020204030204" pitchFamily="34" charset="0"/>
                <a:cs typeface="Calibri" panose="020F0502020204030204" pitchFamily="34" charset="0"/>
              </a:rPr>
              <a:t>Europe</a:t>
            </a:r>
            <a:br>
              <a:rPr lang="fr-FR" sz="1400" dirty="0">
                <a:solidFill>
                  <a:srgbClr val="0070C0"/>
                </a:solidFill>
                <a:latin typeface="Calibri" panose="020F0502020204030204" pitchFamily="34" charset="0"/>
                <a:cs typeface="Calibri" panose="020F0502020204030204" pitchFamily="34" charset="0"/>
              </a:rPr>
            </a:br>
            <a:endParaRPr lang="fr-FR" sz="1400" dirty="0">
              <a:solidFill>
                <a:srgbClr val="0070C0"/>
              </a:solidFill>
              <a:latin typeface="Calibri" panose="020F0502020204030204" pitchFamily="34" charset="0"/>
              <a:cs typeface="Calibri" panose="020F0502020204030204" pitchFamily="34" charset="0"/>
            </a:endParaRPr>
          </a:p>
        </p:txBody>
      </p:sp>
      <p:sp>
        <p:nvSpPr>
          <p:cNvPr id="64" name="Ellipse 63">
            <a:extLst>
              <a:ext uri="{FF2B5EF4-FFF2-40B4-BE49-F238E27FC236}">
                <a16:creationId xmlns:a16="http://schemas.microsoft.com/office/drawing/2014/main" id="{2C559A6D-0F05-45E9-7999-601A598ABC99}"/>
              </a:ext>
            </a:extLst>
          </p:cNvPr>
          <p:cNvSpPr/>
          <p:nvPr/>
        </p:nvSpPr>
        <p:spPr>
          <a:xfrm>
            <a:off x="4947432" y="2635130"/>
            <a:ext cx="1249582" cy="967939"/>
          </a:xfrm>
          <a:prstGeom prst="ellipse">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dirty="0">
                <a:solidFill>
                  <a:srgbClr val="0070C0"/>
                </a:solidFill>
                <a:latin typeface="Calibri" panose="020F0502020204030204" pitchFamily="34" charset="0"/>
                <a:cs typeface="Calibri" panose="020F0502020204030204" pitchFamily="34" charset="0"/>
              </a:rPr>
              <a:t>Balkans</a:t>
            </a:r>
          </a:p>
        </p:txBody>
      </p:sp>
      <p:sp>
        <p:nvSpPr>
          <p:cNvPr id="66" name="Ellipse 65">
            <a:extLst>
              <a:ext uri="{FF2B5EF4-FFF2-40B4-BE49-F238E27FC236}">
                <a16:creationId xmlns:a16="http://schemas.microsoft.com/office/drawing/2014/main" id="{24D7AC43-1050-74FF-3B36-EF030294D548}"/>
              </a:ext>
            </a:extLst>
          </p:cNvPr>
          <p:cNvSpPr/>
          <p:nvPr/>
        </p:nvSpPr>
        <p:spPr>
          <a:xfrm>
            <a:off x="5021153" y="2061650"/>
            <a:ext cx="1039685" cy="827467"/>
          </a:xfrm>
          <a:prstGeom prst="ellipse">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dirty="0">
                <a:solidFill>
                  <a:srgbClr val="0070C0"/>
                </a:solidFill>
                <a:latin typeface="Calibri" panose="020F0502020204030204" pitchFamily="34" charset="0"/>
                <a:cs typeface="Calibri" panose="020F0502020204030204" pitchFamily="34" charset="0"/>
              </a:rPr>
              <a:t>Europe de l’Est</a:t>
            </a:r>
          </a:p>
        </p:txBody>
      </p:sp>
      <p:sp>
        <p:nvSpPr>
          <p:cNvPr id="68" name="Ellipse 67">
            <a:extLst>
              <a:ext uri="{FF2B5EF4-FFF2-40B4-BE49-F238E27FC236}">
                <a16:creationId xmlns:a16="http://schemas.microsoft.com/office/drawing/2014/main" id="{1BD6D75E-504C-345A-4067-0C224F31E031}"/>
              </a:ext>
            </a:extLst>
          </p:cNvPr>
          <p:cNvSpPr/>
          <p:nvPr/>
        </p:nvSpPr>
        <p:spPr>
          <a:xfrm>
            <a:off x="2973045" y="953954"/>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2" name="Ellipse 1">
            <a:extLst>
              <a:ext uri="{FF2B5EF4-FFF2-40B4-BE49-F238E27FC236}">
                <a16:creationId xmlns:a16="http://schemas.microsoft.com/office/drawing/2014/main" id="{B683AE6B-E7DD-C7D7-42E4-6D313613476A}"/>
              </a:ext>
            </a:extLst>
          </p:cNvPr>
          <p:cNvSpPr/>
          <p:nvPr/>
        </p:nvSpPr>
        <p:spPr>
          <a:xfrm>
            <a:off x="9195739" y="1161371"/>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27" name="Ellipse 26">
            <a:extLst>
              <a:ext uri="{FF2B5EF4-FFF2-40B4-BE49-F238E27FC236}">
                <a16:creationId xmlns:a16="http://schemas.microsoft.com/office/drawing/2014/main" id="{E3B9F9D8-C274-FEA7-37D1-4F6E456BF348}"/>
              </a:ext>
            </a:extLst>
          </p:cNvPr>
          <p:cNvSpPr/>
          <p:nvPr/>
        </p:nvSpPr>
        <p:spPr>
          <a:xfrm>
            <a:off x="7743591" y="2069095"/>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61" name="Espace réservé de la date 60">
            <a:extLst>
              <a:ext uri="{FF2B5EF4-FFF2-40B4-BE49-F238E27FC236}">
                <a16:creationId xmlns:a16="http://schemas.microsoft.com/office/drawing/2014/main" id="{1EEFE7E1-A697-A899-37C4-44C6858C77FD}"/>
              </a:ext>
            </a:extLst>
          </p:cNvPr>
          <p:cNvSpPr>
            <a:spLocks noGrp="1"/>
          </p:cNvSpPr>
          <p:nvPr>
            <p:ph type="dt" sz="half" idx="10"/>
          </p:nvPr>
        </p:nvSpPr>
        <p:spPr>
          <a:xfrm>
            <a:off x="8589660" y="6463972"/>
            <a:ext cx="1600200" cy="377825"/>
          </a:xfrm>
        </p:spPr>
        <p:txBody>
          <a:bodyPr/>
          <a:lstStyle/>
          <a:p>
            <a:fld id="{AE5460BD-7F3B-2646-9F81-DBD93B5DE848}" type="datetime4">
              <a:rPr lang="fr-CH" smtClean="0"/>
              <a:t>19 janvier 2024</a:t>
            </a:fld>
            <a:endParaRPr lang="en-US" dirty="0"/>
          </a:p>
        </p:txBody>
      </p:sp>
      <p:sp>
        <p:nvSpPr>
          <p:cNvPr id="62" name="Espace réservé du pied de page 61">
            <a:extLst>
              <a:ext uri="{FF2B5EF4-FFF2-40B4-BE49-F238E27FC236}">
                <a16:creationId xmlns:a16="http://schemas.microsoft.com/office/drawing/2014/main" id="{78E34467-0FCF-08E4-982E-030033F084AF}"/>
              </a:ext>
            </a:extLst>
          </p:cNvPr>
          <p:cNvSpPr>
            <a:spLocks noGrp="1"/>
          </p:cNvSpPr>
          <p:nvPr>
            <p:ph type="ftr" sz="quarter" idx="11"/>
          </p:nvPr>
        </p:nvSpPr>
        <p:spPr>
          <a:xfrm>
            <a:off x="881748" y="6463972"/>
            <a:ext cx="7827659" cy="377825"/>
          </a:xfrm>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5" name="Espace réservé du numéro de diapositive 64">
            <a:extLst>
              <a:ext uri="{FF2B5EF4-FFF2-40B4-BE49-F238E27FC236}">
                <a16:creationId xmlns:a16="http://schemas.microsoft.com/office/drawing/2014/main" id="{CB23B2E9-5540-562E-5CEC-C37DB88547E3}"/>
              </a:ext>
            </a:extLst>
          </p:cNvPr>
          <p:cNvSpPr>
            <a:spLocks noGrp="1"/>
          </p:cNvSpPr>
          <p:nvPr>
            <p:ph type="sldNum" sz="quarter" idx="12"/>
          </p:nvPr>
        </p:nvSpPr>
        <p:spPr>
          <a:xfrm>
            <a:off x="11354637" y="6463972"/>
            <a:ext cx="551167" cy="377825"/>
          </a:xfrm>
        </p:spPr>
        <p:txBody>
          <a:bodyPr/>
          <a:lstStyle/>
          <a:p>
            <a:fld id="{D57F1E4F-1CFF-5643-939E-217C01CDF565}" type="slidenum">
              <a:rPr lang="en-US" smtClean="0"/>
              <a:pPr/>
              <a:t>14</a:t>
            </a:fld>
            <a:endParaRPr lang="en-US" dirty="0"/>
          </a:p>
        </p:txBody>
      </p:sp>
      <p:sp>
        <p:nvSpPr>
          <p:cNvPr id="69" name="Titre 1">
            <a:extLst>
              <a:ext uri="{FF2B5EF4-FFF2-40B4-BE49-F238E27FC236}">
                <a16:creationId xmlns:a16="http://schemas.microsoft.com/office/drawing/2014/main" id="{1AB8190E-4BC8-BC7F-1148-70D375E526ED}"/>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Europe</a:t>
            </a:r>
          </a:p>
        </p:txBody>
      </p:sp>
      <p:sp>
        <p:nvSpPr>
          <p:cNvPr id="70" name="Ellipse 69">
            <a:extLst>
              <a:ext uri="{FF2B5EF4-FFF2-40B4-BE49-F238E27FC236}">
                <a16:creationId xmlns:a16="http://schemas.microsoft.com/office/drawing/2014/main" id="{49C4F003-E5DE-AEBB-7F2B-A362CE42F3A9}"/>
              </a:ext>
            </a:extLst>
          </p:cNvPr>
          <p:cNvSpPr/>
          <p:nvPr/>
        </p:nvSpPr>
        <p:spPr>
          <a:xfrm>
            <a:off x="6130121" y="2079543"/>
            <a:ext cx="223607" cy="2221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1" name="Ellipse 70">
            <a:extLst>
              <a:ext uri="{FF2B5EF4-FFF2-40B4-BE49-F238E27FC236}">
                <a16:creationId xmlns:a16="http://schemas.microsoft.com/office/drawing/2014/main" id="{6CF11167-432C-A389-1460-602274BE608B}"/>
              </a:ext>
            </a:extLst>
          </p:cNvPr>
          <p:cNvSpPr/>
          <p:nvPr/>
        </p:nvSpPr>
        <p:spPr>
          <a:xfrm>
            <a:off x="6697564" y="2069095"/>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2" name="Ellipse 71">
            <a:extLst>
              <a:ext uri="{FF2B5EF4-FFF2-40B4-BE49-F238E27FC236}">
                <a16:creationId xmlns:a16="http://schemas.microsoft.com/office/drawing/2014/main" id="{0464700A-7F99-1E76-ED8F-2136EF8798FA}"/>
              </a:ext>
            </a:extLst>
          </p:cNvPr>
          <p:cNvSpPr/>
          <p:nvPr/>
        </p:nvSpPr>
        <p:spPr>
          <a:xfrm>
            <a:off x="6024977" y="1165316"/>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grpSp>
        <p:nvGrpSpPr>
          <p:cNvPr id="84" name="Groupe 83">
            <a:extLst>
              <a:ext uri="{FF2B5EF4-FFF2-40B4-BE49-F238E27FC236}">
                <a16:creationId xmlns:a16="http://schemas.microsoft.com/office/drawing/2014/main" id="{D473E768-EEA9-1DBF-A29C-3451D74FEF15}"/>
              </a:ext>
            </a:extLst>
          </p:cNvPr>
          <p:cNvGrpSpPr/>
          <p:nvPr/>
        </p:nvGrpSpPr>
        <p:grpSpPr>
          <a:xfrm>
            <a:off x="2391871" y="115184"/>
            <a:ext cx="9341090" cy="5832898"/>
            <a:chOff x="2391871" y="115184"/>
            <a:chExt cx="9341090" cy="5832898"/>
          </a:xfrm>
        </p:grpSpPr>
        <p:grpSp>
          <p:nvGrpSpPr>
            <p:cNvPr id="85" name="Groupe 84">
              <a:extLst>
                <a:ext uri="{FF2B5EF4-FFF2-40B4-BE49-F238E27FC236}">
                  <a16:creationId xmlns:a16="http://schemas.microsoft.com/office/drawing/2014/main" id="{C36AEC70-F4FC-24D5-CAD5-05D8D59FB5C4}"/>
                </a:ext>
              </a:extLst>
            </p:cNvPr>
            <p:cNvGrpSpPr/>
            <p:nvPr/>
          </p:nvGrpSpPr>
          <p:grpSpPr>
            <a:xfrm>
              <a:off x="9281138" y="115184"/>
              <a:ext cx="2451823" cy="2875484"/>
              <a:chOff x="9281138" y="115184"/>
              <a:chExt cx="2451823" cy="2875484"/>
            </a:xfrm>
          </p:grpSpPr>
          <p:cxnSp>
            <p:nvCxnSpPr>
              <p:cNvPr id="104" name="Connecteur droit 103">
                <a:extLst>
                  <a:ext uri="{FF2B5EF4-FFF2-40B4-BE49-F238E27FC236}">
                    <a16:creationId xmlns:a16="http://schemas.microsoft.com/office/drawing/2014/main" id="{F3A12C5F-8307-21D2-6940-4FDC2EF0A127}"/>
                  </a:ext>
                </a:extLst>
              </p:cNvPr>
              <p:cNvCxnSpPr>
                <a:cxnSpLocks/>
              </p:cNvCxnSpPr>
              <p:nvPr/>
            </p:nvCxnSpPr>
            <p:spPr>
              <a:xfrm>
                <a:off x="9281138" y="297654"/>
                <a:ext cx="2451823" cy="269301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05" name="ZoneTexte 104">
                <a:extLst>
                  <a:ext uri="{FF2B5EF4-FFF2-40B4-BE49-F238E27FC236}">
                    <a16:creationId xmlns:a16="http://schemas.microsoft.com/office/drawing/2014/main" id="{30692BBA-1D60-8E43-3D50-9796D051287C}"/>
                  </a:ext>
                </a:extLst>
              </p:cNvPr>
              <p:cNvSpPr txBox="1"/>
              <p:nvPr/>
            </p:nvSpPr>
            <p:spPr>
              <a:xfrm rot="2855213">
                <a:off x="9173913" y="544025"/>
                <a:ext cx="1096210"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1000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86" name="Groupe 85">
              <a:extLst>
                <a:ext uri="{FF2B5EF4-FFF2-40B4-BE49-F238E27FC236}">
                  <a16:creationId xmlns:a16="http://schemas.microsoft.com/office/drawing/2014/main" id="{EAE85DEF-265D-2393-BBF1-D7C8C6538FDD}"/>
                </a:ext>
              </a:extLst>
            </p:cNvPr>
            <p:cNvGrpSpPr/>
            <p:nvPr/>
          </p:nvGrpSpPr>
          <p:grpSpPr>
            <a:xfrm>
              <a:off x="7554696" y="136104"/>
              <a:ext cx="4178265" cy="4718437"/>
              <a:chOff x="7554696" y="318989"/>
              <a:chExt cx="4178265" cy="4718437"/>
            </a:xfrm>
          </p:grpSpPr>
          <p:cxnSp>
            <p:nvCxnSpPr>
              <p:cNvPr id="102" name="Connecteur droit 101">
                <a:extLst>
                  <a:ext uri="{FF2B5EF4-FFF2-40B4-BE49-F238E27FC236}">
                    <a16:creationId xmlns:a16="http://schemas.microsoft.com/office/drawing/2014/main" id="{25EB3DFB-8CCB-60B2-DAA8-3094B1100F95}"/>
                  </a:ext>
                </a:extLst>
              </p:cNvPr>
              <p:cNvCxnSpPr>
                <a:cxnSpLocks/>
              </p:cNvCxnSpPr>
              <p:nvPr/>
            </p:nvCxnSpPr>
            <p:spPr>
              <a:xfrm>
                <a:off x="7554696" y="480539"/>
                <a:ext cx="4178265" cy="4556887"/>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03" name="ZoneTexte 102">
                <a:extLst>
                  <a:ext uri="{FF2B5EF4-FFF2-40B4-BE49-F238E27FC236}">
                    <a16:creationId xmlns:a16="http://schemas.microsoft.com/office/drawing/2014/main" id="{44DEC6DE-DB21-242B-A7F9-7FCDA4C13731}"/>
                  </a:ext>
                </a:extLst>
              </p:cNvPr>
              <p:cNvSpPr txBox="1"/>
              <p:nvPr/>
            </p:nvSpPr>
            <p:spPr>
              <a:xfrm rot="2817044">
                <a:off x="7468123" y="704247"/>
                <a:ext cx="1009043"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100 W/m2/an</a:t>
                </a:r>
              </a:p>
            </p:txBody>
          </p:sp>
        </p:grpSp>
        <p:grpSp>
          <p:nvGrpSpPr>
            <p:cNvPr id="87" name="Groupe 86">
              <a:extLst>
                <a:ext uri="{FF2B5EF4-FFF2-40B4-BE49-F238E27FC236}">
                  <a16:creationId xmlns:a16="http://schemas.microsoft.com/office/drawing/2014/main" id="{5814496F-967A-50AC-7126-5F601A2CDFA1}"/>
                </a:ext>
              </a:extLst>
            </p:cNvPr>
            <p:cNvGrpSpPr/>
            <p:nvPr/>
          </p:nvGrpSpPr>
          <p:grpSpPr>
            <a:xfrm>
              <a:off x="5828256" y="134659"/>
              <a:ext cx="5170410" cy="5813423"/>
              <a:chOff x="5828256" y="317544"/>
              <a:chExt cx="5170410" cy="5813423"/>
            </a:xfrm>
          </p:grpSpPr>
          <p:cxnSp>
            <p:nvCxnSpPr>
              <p:cNvPr id="100" name="Connecteur droit 99">
                <a:extLst>
                  <a:ext uri="{FF2B5EF4-FFF2-40B4-BE49-F238E27FC236}">
                    <a16:creationId xmlns:a16="http://schemas.microsoft.com/office/drawing/2014/main" id="{09A9C12A-2C03-6758-FA7D-AE20E356195A}"/>
                  </a:ext>
                </a:extLst>
              </p:cNvPr>
              <p:cNvCxnSpPr>
                <a:cxnSpLocks/>
              </p:cNvCxnSpPr>
              <p:nvPr/>
            </p:nvCxnSpPr>
            <p:spPr>
              <a:xfrm>
                <a:off x="5828256" y="480539"/>
                <a:ext cx="5170410"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01" name="ZoneTexte 100">
                <a:extLst>
                  <a:ext uri="{FF2B5EF4-FFF2-40B4-BE49-F238E27FC236}">
                    <a16:creationId xmlns:a16="http://schemas.microsoft.com/office/drawing/2014/main" id="{25EC492D-B1DE-0DAE-5AD9-0409D44F33DB}"/>
                  </a:ext>
                </a:extLst>
              </p:cNvPr>
              <p:cNvSpPr txBox="1"/>
              <p:nvPr/>
            </p:nvSpPr>
            <p:spPr>
              <a:xfrm rot="2857832">
                <a:off x="5746770" y="708072"/>
                <a:ext cx="1019584"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 W/m2/an</a:t>
                </a:r>
              </a:p>
            </p:txBody>
          </p:sp>
        </p:grpSp>
        <p:grpSp>
          <p:nvGrpSpPr>
            <p:cNvPr id="88" name="Groupe 87">
              <a:extLst>
                <a:ext uri="{FF2B5EF4-FFF2-40B4-BE49-F238E27FC236}">
                  <a16:creationId xmlns:a16="http://schemas.microsoft.com/office/drawing/2014/main" id="{1A0876E7-83F1-BE78-37F1-8D3773000F71}"/>
                </a:ext>
              </a:extLst>
            </p:cNvPr>
            <p:cNvGrpSpPr/>
            <p:nvPr/>
          </p:nvGrpSpPr>
          <p:grpSpPr>
            <a:xfrm>
              <a:off x="4110622" y="146081"/>
              <a:ext cx="5170516" cy="5802001"/>
              <a:chOff x="4110622" y="328966"/>
              <a:chExt cx="5170516" cy="5802001"/>
            </a:xfrm>
          </p:grpSpPr>
          <p:cxnSp>
            <p:nvCxnSpPr>
              <p:cNvPr id="98" name="Connecteur droit 97">
                <a:extLst>
                  <a:ext uri="{FF2B5EF4-FFF2-40B4-BE49-F238E27FC236}">
                    <a16:creationId xmlns:a16="http://schemas.microsoft.com/office/drawing/2014/main" id="{86F94408-EA5E-87A9-7D27-5E7CF6935053}"/>
                  </a:ext>
                </a:extLst>
              </p:cNvPr>
              <p:cNvCxnSpPr>
                <a:cxnSpLocks/>
              </p:cNvCxnSpPr>
              <p:nvPr/>
            </p:nvCxnSpPr>
            <p:spPr>
              <a:xfrm>
                <a:off x="4110622" y="480539"/>
                <a:ext cx="5170516"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99" name="ZoneTexte 98">
                <a:extLst>
                  <a:ext uri="{FF2B5EF4-FFF2-40B4-BE49-F238E27FC236}">
                    <a16:creationId xmlns:a16="http://schemas.microsoft.com/office/drawing/2014/main" id="{87A35E61-33D2-62CD-DA73-EEB2891EDA92}"/>
                  </a:ext>
                </a:extLst>
              </p:cNvPr>
              <p:cNvSpPr txBox="1"/>
              <p:nvPr/>
            </p:nvSpPr>
            <p:spPr>
              <a:xfrm rot="2845466">
                <a:off x="4038673" y="664403"/>
                <a:ext cx="909402"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 W/m2/an</a:t>
                </a:r>
              </a:p>
            </p:txBody>
          </p:sp>
        </p:grpSp>
        <p:grpSp>
          <p:nvGrpSpPr>
            <p:cNvPr id="89" name="Groupe 88">
              <a:extLst>
                <a:ext uri="{FF2B5EF4-FFF2-40B4-BE49-F238E27FC236}">
                  <a16:creationId xmlns:a16="http://schemas.microsoft.com/office/drawing/2014/main" id="{583D2060-CF73-6881-D6D7-5D7F316D8430}"/>
                </a:ext>
              </a:extLst>
            </p:cNvPr>
            <p:cNvGrpSpPr/>
            <p:nvPr/>
          </p:nvGrpSpPr>
          <p:grpSpPr>
            <a:xfrm>
              <a:off x="2391871" y="121299"/>
              <a:ext cx="5162825" cy="5826783"/>
              <a:chOff x="2391871" y="304184"/>
              <a:chExt cx="5162825" cy="5826783"/>
            </a:xfrm>
          </p:grpSpPr>
          <p:cxnSp>
            <p:nvCxnSpPr>
              <p:cNvPr id="96" name="Connecteur droit 95">
                <a:extLst>
                  <a:ext uri="{FF2B5EF4-FFF2-40B4-BE49-F238E27FC236}">
                    <a16:creationId xmlns:a16="http://schemas.microsoft.com/office/drawing/2014/main" id="{B1C40F60-CED6-6421-EB06-EA111523F13E}"/>
                  </a:ext>
                </a:extLst>
              </p:cNvPr>
              <p:cNvCxnSpPr>
                <a:cxnSpLocks/>
              </p:cNvCxnSpPr>
              <p:nvPr/>
            </p:nvCxnSpPr>
            <p:spPr>
              <a:xfrm>
                <a:off x="2391871" y="480539"/>
                <a:ext cx="5162825"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97" name="ZoneTexte 96">
                <a:extLst>
                  <a:ext uri="{FF2B5EF4-FFF2-40B4-BE49-F238E27FC236}">
                    <a16:creationId xmlns:a16="http://schemas.microsoft.com/office/drawing/2014/main" id="{235EE29E-4132-0510-63E8-B896D791539B}"/>
                  </a:ext>
                </a:extLst>
              </p:cNvPr>
              <p:cNvSpPr txBox="1"/>
              <p:nvPr/>
            </p:nvSpPr>
            <p:spPr>
              <a:xfrm rot="2859448">
                <a:off x="2289553" y="721920"/>
                <a:ext cx="1074000"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0.1 W/m2/an</a:t>
                </a:r>
              </a:p>
            </p:txBody>
          </p:sp>
        </p:grpSp>
        <p:grpSp>
          <p:nvGrpSpPr>
            <p:cNvPr id="90" name="Groupe 89">
              <a:extLst>
                <a:ext uri="{FF2B5EF4-FFF2-40B4-BE49-F238E27FC236}">
                  <a16:creationId xmlns:a16="http://schemas.microsoft.com/office/drawing/2014/main" id="{9B48ABF2-E1AF-16EF-D0C8-0F2CB4EBB403}"/>
                </a:ext>
              </a:extLst>
            </p:cNvPr>
            <p:cNvGrpSpPr/>
            <p:nvPr/>
          </p:nvGrpSpPr>
          <p:grpSpPr>
            <a:xfrm>
              <a:off x="2391871" y="1907608"/>
              <a:ext cx="3436385" cy="4040474"/>
              <a:chOff x="2391871" y="2090493"/>
              <a:chExt cx="3436385" cy="4040474"/>
            </a:xfrm>
          </p:grpSpPr>
          <p:cxnSp>
            <p:nvCxnSpPr>
              <p:cNvPr id="94" name="Connecteur droit 93">
                <a:extLst>
                  <a:ext uri="{FF2B5EF4-FFF2-40B4-BE49-F238E27FC236}">
                    <a16:creationId xmlns:a16="http://schemas.microsoft.com/office/drawing/2014/main" id="{9340118C-403A-E969-3791-D0DF46613D33}"/>
                  </a:ext>
                </a:extLst>
              </p:cNvPr>
              <p:cNvCxnSpPr>
                <a:cxnSpLocks/>
              </p:cNvCxnSpPr>
              <p:nvPr/>
            </p:nvCxnSpPr>
            <p:spPr>
              <a:xfrm>
                <a:off x="2391871" y="2356907"/>
                <a:ext cx="3436385" cy="3774060"/>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95" name="ZoneTexte 94">
                <a:extLst>
                  <a:ext uri="{FF2B5EF4-FFF2-40B4-BE49-F238E27FC236}">
                    <a16:creationId xmlns:a16="http://schemas.microsoft.com/office/drawing/2014/main" id="{F8B69A2C-1736-4F16-AC66-1B6D5ADABD76}"/>
                  </a:ext>
                </a:extLst>
              </p:cNvPr>
              <p:cNvSpPr txBox="1"/>
              <p:nvPr/>
            </p:nvSpPr>
            <p:spPr>
              <a:xfrm rot="2845161">
                <a:off x="2204858" y="2548519"/>
                <a:ext cx="1154579"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91" name="Groupe 90">
              <a:extLst>
                <a:ext uri="{FF2B5EF4-FFF2-40B4-BE49-F238E27FC236}">
                  <a16:creationId xmlns:a16="http://schemas.microsoft.com/office/drawing/2014/main" id="{FEFFC7EA-EED0-2BFB-8431-0D23D467BD48}"/>
                </a:ext>
              </a:extLst>
            </p:cNvPr>
            <p:cNvGrpSpPr/>
            <p:nvPr/>
          </p:nvGrpSpPr>
          <p:grpSpPr>
            <a:xfrm>
              <a:off x="2400680" y="3768032"/>
              <a:ext cx="1709943" cy="2180050"/>
              <a:chOff x="2400680" y="3950917"/>
              <a:chExt cx="1709943" cy="2180050"/>
            </a:xfrm>
          </p:grpSpPr>
          <p:cxnSp>
            <p:nvCxnSpPr>
              <p:cNvPr id="92" name="Connecteur droit 91">
                <a:extLst>
                  <a:ext uri="{FF2B5EF4-FFF2-40B4-BE49-F238E27FC236}">
                    <a16:creationId xmlns:a16="http://schemas.microsoft.com/office/drawing/2014/main" id="{011639E9-BE9F-63A3-7789-01DB834A3A94}"/>
                  </a:ext>
                </a:extLst>
              </p:cNvPr>
              <p:cNvCxnSpPr>
                <a:cxnSpLocks/>
              </p:cNvCxnSpPr>
              <p:nvPr/>
            </p:nvCxnSpPr>
            <p:spPr>
              <a:xfrm>
                <a:off x="2400680" y="4252973"/>
                <a:ext cx="1709943" cy="187799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93" name="ZoneTexte 92">
                <a:extLst>
                  <a:ext uri="{FF2B5EF4-FFF2-40B4-BE49-F238E27FC236}">
                    <a16:creationId xmlns:a16="http://schemas.microsoft.com/office/drawing/2014/main" id="{C97BC91A-72D0-2CDF-ECD4-FBD9E5F16242}"/>
                  </a:ext>
                </a:extLst>
              </p:cNvPr>
              <p:cNvSpPr txBox="1"/>
              <p:nvPr/>
            </p:nvSpPr>
            <p:spPr>
              <a:xfrm rot="2858840">
                <a:off x="2170495" y="4410236"/>
                <a:ext cx="1157165"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sp>
        <p:nvSpPr>
          <p:cNvPr id="4" name="ZoneTexte 3">
            <a:extLst>
              <a:ext uri="{FF2B5EF4-FFF2-40B4-BE49-F238E27FC236}">
                <a16:creationId xmlns:a16="http://schemas.microsoft.com/office/drawing/2014/main" id="{8A7E9F30-C42E-FA5C-EEFE-4BD5F5C1CF76}"/>
              </a:ext>
            </a:extLst>
          </p:cNvPr>
          <p:cNvSpPr txBox="1"/>
          <p:nvPr/>
        </p:nvSpPr>
        <p:spPr>
          <a:xfrm>
            <a:off x="992850" y="482885"/>
            <a:ext cx="1664913" cy="523220"/>
          </a:xfrm>
          <a:prstGeom prst="rect">
            <a:avLst/>
          </a:prstGeom>
          <a:noFill/>
        </p:spPr>
        <p:txBody>
          <a:bodyPr wrap="square" rtlCol="0">
            <a:spAutoFit/>
          </a:bodyPr>
          <a:lstStyle/>
          <a:p>
            <a:r>
              <a:rPr lang="fr-CH" sz="700" b="0" i="0" u="none" strike="noStrike" dirty="0">
                <a:solidFill>
                  <a:schemeClr val="bg1">
                    <a:lumMod val="75000"/>
                    <a:lumOff val="25000"/>
                  </a:schemeClr>
                </a:solidFill>
                <a:effectLst/>
                <a:latin typeface="Inter"/>
              </a:rPr>
              <a:t>Inspiré par et adapté de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‘A reality check on renewables’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Prof. David MacKay</a:t>
            </a:r>
            <a:br>
              <a:rPr lang="fr-CH" sz="700" b="0" i="0" u="none" strike="noStrike" dirty="0">
                <a:solidFill>
                  <a:schemeClr val="bg1">
                    <a:lumMod val="75000"/>
                    <a:lumOff val="25000"/>
                  </a:schemeClr>
                </a:solidFill>
                <a:effectLst/>
                <a:latin typeface="Inter"/>
              </a:rPr>
            </a:br>
            <a:r>
              <a:rPr lang="fr-CH" sz="700" b="0" i="0" u="none" strike="noStrike" dirty="0">
                <a:solidFill>
                  <a:srgbClr val="333333"/>
                </a:solidFill>
                <a:effectLst/>
                <a:latin typeface="Inter"/>
              </a:rPr>
              <a:t>Fellow of the Royal Society </a:t>
            </a:r>
            <a:endParaRPr lang="fr-CH" sz="700" b="0" i="0" u="none" strike="noStrike" dirty="0">
              <a:solidFill>
                <a:schemeClr val="bg1">
                  <a:lumMod val="75000"/>
                  <a:lumOff val="25000"/>
                </a:schemeClr>
              </a:solidFill>
              <a:effectLst/>
              <a:latin typeface="Inter"/>
            </a:endParaRPr>
          </a:p>
        </p:txBody>
      </p:sp>
    </p:spTree>
    <p:extLst>
      <p:ext uri="{BB962C8B-B14F-4D97-AF65-F5344CB8AC3E}">
        <p14:creationId xmlns:p14="http://schemas.microsoft.com/office/powerpoint/2010/main" val="13453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upRigh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strips(downLeft)">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strips(downLeft)">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strips(downLeft)">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strips(downLeft)">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strips(downLeft)">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strips(downLeft)">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strips(downLeft)">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strips(down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strips(downLeft)">
                                      <p:cBhvr>
                                        <p:cTn id="52" dur="500"/>
                                        <p:tgtEl>
                                          <p:spTgt spid="71"/>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strips(downLeft)">
                                      <p:cBhvr>
                                        <p:cTn id="5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6" grpId="0" animBg="1"/>
      <p:bldP spid="68" grpId="0" animBg="1"/>
      <p:bldP spid="2" grpId="0" animBg="1"/>
      <p:bldP spid="27" grpId="0" animBg="1"/>
      <p:bldP spid="69" grpId="0"/>
      <p:bldP spid="70" grpId="0" animBg="1"/>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6A694B-A18C-318C-D004-4F8F120ABC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51" y="208898"/>
            <a:ext cx="10820401" cy="6285463"/>
          </a:xfrm>
          <a:prstGeom prst="rect">
            <a:avLst/>
          </a:prstGeom>
        </p:spPr>
      </p:pic>
      <p:sp>
        <p:nvSpPr>
          <p:cNvPr id="26" name="Rectangle 25">
            <a:extLst>
              <a:ext uri="{FF2B5EF4-FFF2-40B4-BE49-F238E27FC236}">
                <a16:creationId xmlns:a16="http://schemas.microsoft.com/office/drawing/2014/main" id="{20D3E309-47CE-DA40-1257-37C2674EC4FA}"/>
              </a:ext>
            </a:extLst>
          </p:cNvPr>
          <p:cNvSpPr/>
          <p:nvPr/>
        </p:nvSpPr>
        <p:spPr>
          <a:xfrm>
            <a:off x="2478474" y="285510"/>
            <a:ext cx="9254490" cy="5666404"/>
          </a:xfrm>
          <a:prstGeom prst="rect">
            <a:avLst/>
          </a:prstGeom>
          <a:gradFill flip="none" rotWithShape="1">
            <a:gsLst>
              <a:gs pos="0">
                <a:schemeClr val="accent3">
                  <a:alpha val="0"/>
                  <a:lumMod val="0"/>
                </a:schemeClr>
              </a:gs>
              <a:gs pos="35000">
                <a:schemeClr val="accent3">
                  <a:lumMod val="0"/>
                  <a:lumOff val="100000"/>
                </a:schemeClr>
              </a:gs>
              <a:gs pos="100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latin typeface="Calibri" panose="020F0502020204030204" pitchFamily="34" charset="0"/>
              <a:cs typeface="Calibri" panose="020F0502020204030204" pitchFamily="34" charset="0"/>
            </a:endParaRPr>
          </a:p>
        </p:txBody>
      </p:sp>
      <p:pic>
        <p:nvPicPr>
          <p:cNvPr id="147" name="Image 146">
            <a:extLst>
              <a:ext uri="{FF2B5EF4-FFF2-40B4-BE49-F238E27FC236}">
                <a16:creationId xmlns:a16="http://schemas.microsoft.com/office/drawing/2014/main" id="{4A4835DB-A2CA-82C4-5BEC-E6A46C6F9843}"/>
              </a:ext>
            </a:extLst>
          </p:cNvPr>
          <p:cNvPicPr>
            <a:picLocks noChangeAspect="1"/>
          </p:cNvPicPr>
          <p:nvPr/>
        </p:nvPicPr>
        <p:blipFill>
          <a:blip r:embed="rId4" cstate="email">
            <a:alphaModFix amt="75000"/>
            <a:extLst>
              <a:ext uri="{28A0092B-C50C-407E-A947-70E740481C1C}">
                <a14:useLocalDpi xmlns:a14="http://schemas.microsoft.com/office/drawing/2010/main"/>
              </a:ext>
            </a:extLst>
          </a:blip>
          <a:stretch>
            <a:fillRect/>
          </a:stretch>
        </p:blipFill>
        <p:spPr>
          <a:xfrm>
            <a:off x="2446177" y="926238"/>
            <a:ext cx="7670619" cy="3315145"/>
          </a:xfrm>
          <a:prstGeom prst="rect">
            <a:avLst/>
          </a:prstGeom>
        </p:spPr>
      </p:pic>
      <p:grpSp>
        <p:nvGrpSpPr>
          <p:cNvPr id="58" name="Groupe 57">
            <a:extLst>
              <a:ext uri="{FF2B5EF4-FFF2-40B4-BE49-F238E27FC236}">
                <a16:creationId xmlns:a16="http://schemas.microsoft.com/office/drawing/2014/main" id="{C7F9AC34-2D1A-A9C2-AAC1-DB127206EA0A}"/>
              </a:ext>
            </a:extLst>
          </p:cNvPr>
          <p:cNvGrpSpPr/>
          <p:nvPr/>
        </p:nvGrpSpPr>
        <p:grpSpPr>
          <a:xfrm>
            <a:off x="5466795" y="302813"/>
            <a:ext cx="3821385" cy="4613924"/>
            <a:chOff x="9897977" y="554035"/>
            <a:chExt cx="821297" cy="930374"/>
          </a:xfrm>
        </p:grpSpPr>
        <p:cxnSp>
          <p:nvCxnSpPr>
            <p:cNvPr id="59" name="Connecteur droit 58">
              <a:extLst>
                <a:ext uri="{FF2B5EF4-FFF2-40B4-BE49-F238E27FC236}">
                  <a16:creationId xmlns:a16="http://schemas.microsoft.com/office/drawing/2014/main" id="{8F5CE723-7439-7427-93C6-6B5143BE0182}"/>
                </a:ext>
              </a:extLst>
            </p:cNvPr>
            <p:cNvCxnSpPr>
              <a:cxnSpLocks/>
            </p:cNvCxnSpPr>
            <p:nvPr/>
          </p:nvCxnSpPr>
          <p:spPr>
            <a:xfrm>
              <a:off x="9897977" y="554035"/>
              <a:ext cx="821297" cy="844352"/>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
          <p:nvSpPr>
            <p:cNvPr id="60" name="ZoneTexte 59">
              <a:extLst>
                <a:ext uri="{FF2B5EF4-FFF2-40B4-BE49-F238E27FC236}">
                  <a16:creationId xmlns:a16="http://schemas.microsoft.com/office/drawing/2014/main" id="{1CE0BFBF-BD25-96AC-DC74-243F6B2E772F}"/>
                </a:ext>
              </a:extLst>
            </p:cNvPr>
            <p:cNvSpPr txBox="1"/>
            <p:nvPr/>
          </p:nvSpPr>
          <p:spPr>
            <a:xfrm rot="2855105">
              <a:off x="10348626" y="1218333"/>
              <a:ext cx="480886" cy="51265"/>
            </a:xfrm>
            <a:prstGeom prst="rect">
              <a:avLst/>
            </a:prstGeom>
            <a:noFill/>
          </p:spPr>
          <p:txBody>
            <a:bodyPr wrap="square" rtlCol="0">
              <a:spAutoFit/>
            </a:bodyPr>
            <a:lstStyle/>
            <a:p>
              <a:r>
                <a:rPr lang="fr-FR" sz="950" b="1" dirty="0">
                  <a:solidFill>
                    <a:srgbClr val="FF0000"/>
                  </a:solidFill>
                  <a:latin typeface="Calibri" panose="020F0502020204030204" pitchFamily="34" charset="0"/>
                  <a:cs typeface="Calibri" panose="020F0502020204030204" pitchFamily="34" charset="0"/>
                </a:rPr>
                <a:t>Pétrole consommé en Suisse, 6 W/m</a:t>
              </a:r>
              <a:r>
                <a:rPr lang="fr-FR" sz="950" b="1" baseline="30000" dirty="0">
                  <a:solidFill>
                    <a:srgbClr val="FF0000"/>
                  </a:solidFill>
                  <a:latin typeface="Calibri" panose="020F0502020204030204" pitchFamily="34" charset="0"/>
                  <a:cs typeface="Calibri" panose="020F0502020204030204" pitchFamily="34" charset="0"/>
                </a:rPr>
                <a:t>2</a:t>
              </a:r>
              <a:r>
                <a:rPr lang="fr-FR" sz="950" b="1" dirty="0">
                  <a:solidFill>
                    <a:srgbClr val="FF0000"/>
                  </a:solidFill>
                  <a:latin typeface="Calibri" panose="020F0502020204030204" pitchFamily="34" charset="0"/>
                  <a:cs typeface="Calibri" panose="020F0502020204030204" pitchFamily="34" charset="0"/>
                </a:rPr>
                <a:t>/an</a:t>
              </a:r>
              <a:endParaRPr lang="fr-FR" sz="950" b="1" baseline="30000" dirty="0">
                <a:solidFill>
                  <a:srgbClr val="FF0000"/>
                </a:solidFill>
                <a:latin typeface="Calibri" panose="020F0502020204030204" pitchFamily="34" charset="0"/>
                <a:cs typeface="Calibri" panose="020F0502020204030204" pitchFamily="34" charset="0"/>
              </a:endParaRPr>
            </a:p>
          </p:txBody>
        </p:sp>
      </p:grpSp>
      <p:sp>
        <p:nvSpPr>
          <p:cNvPr id="63" name="Ellipse 62">
            <a:extLst>
              <a:ext uri="{FF2B5EF4-FFF2-40B4-BE49-F238E27FC236}">
                <a16:creationId xmlns:a16="http://schemas.microsoft.com/office/drawing/2014/main" id="{3B6F264B-976E-45BF-140F-335602888C41}"/>
              </a:ext>
            </a:extLst>
          </p:cNvPr>
          <p:cNvSpPr/>
          <p:nvPr/>
        </p:nvSpPr>
        <p:spPr>
          <a:xfrm>
            <a:off x="4117189" y="1316694"/>
            <a:ext cx="2735603" cy="1504481"/>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70C0"/>
                </a:solidFill>
                <a:latin typeface="Calibri" panose="020F0502020204030204" pitchFamily="34" charset="0"/>
                <a:cs typeface="Calibri" panose="020F0502020204030204" pitchFamily="34" charset="0"/>
              </a:rPr>
              <a:t>Europe</a:t>
            </a:r>
            <a:br>
              <a:rPr lang="fr-FR" sz="1400" dirty="0">
                <a:solidFill>
                  <a:srgbClr val="0070C0"/>
                </a:solidFill>
                <a:latin typeface="Calibri" panose="020F0502020204030204" pitchFamily="34" charset="0"/>
                <a:cs typeface="Calibri" panose="020F0502020204030204" pitchFamily="34" charset="0"/>
              </a:rPr>
            </a:br>
            <a:endParaRPr lang="fr-FR" sz="1400" dirty="0">
              <a:solidFill>
                <a:srgbClr val="0070C0"/>
              </a:solidFill>
              <a:latin typeface="Calibri" panose="020F0502020204030204" pitchFamily="34" charset="0"/>
              <a:cs typeface="Calibri" panose="020F0502020204030204" pitchFamily="34" charset="0"/>
            </a:endParaRPr>
          </a:p>
        </p:txBody>
      </p:sp>
      <p:sp>
        <p:nvSpPr>
          <p:cNvPr id="64" name="Ellipse 63">
            <a:extLst>
              <a:ext uri="{FF2B5EF4-FFF2-40B4-BE49-F238E27FC236}">
                <a16:creationId xmlns:a16="http://schemas.microsoft.com/office/drawing/2014/main" id="{2C559A6D-0F05-45E9-7999-601A598ABC99}"/>
              </a:ext>
            </a:extLst>
          </p:cNvPr>
          <p:cNvSpPr/>
          <p:nvPr/>
        </p:nvSpPr>
        <p:spPr>
          <a:xfrm>
            <a:off x="4947432" y="2635130"/>
            <a:ext cx="1249582" cy="967939"/>
          </a:xfrm>
          <a:prstGeom prst="ellipse">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dirty="0">
                <a:solidFill>
                  <a:srgbClr val="0070C0"/>
                </a:solidFill>
                <a:latin typeface="Calibri" panose="020F0502020204030204" pitchFamily="34" charset="0"/>
                <a:cs typeface="Calibri" panose="020F0502020204030204" pitchFamily="34" charset="0"/>
              </a:rPr>
              <a:t>Balkans</a:t>
            </a:r>
          </a:p>
        </p:txBody>
      </p:sp>
      <p:sp>
        <p:nvSpPr>
          <p:cNvPr id="66" name="Ellipse 65">
            <a:extLst>
              <a:ext uri="{FF2B5EF4-FFF2-40B4-BE49-F238E27FC236}">
                <a16:creationId xmlns:a16="http://schemas.microsoft.com/office/drawing/2014/main" id="{24D7AC43-1050-74FF-3B36-EF030294D548}"/>
              </a:ext>
            </a:extLst>
          </p:cNvPr>
          <p:cNvSpPr/>
          <p:nvPr/>
        </p:nvSpPr>
        <p:spPr>
          <a:xfrm>
            <a:off x="5021153" y="2061650"/>
            <a:ext cx="1039685" cy="827467"/>
          </a:xfrm>
          <a:prstGeom prst="ellipse">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dirty="0">
                <a:solidFill>
                  <a:srgbClr val="0070C0"/>
                </a:solidFill>
                <a:latin typeface="Calibri" panose="020F0502020204030204" pitchFamily="34" charset="0"/>
                <a:cs typeface="Calibri" panose="020F0502020204030204" pitchFamily="34" charset="0"/>
              </a:rPr>
              <a:t>Europe de l’Est</a:t>
            </a:r>
          </a:p>
        </p:txBody>
      </p:sp>
      <p:sp>
        <p:nvSpPr>
          <p:cNvPr id="68" name="Ellipse 67">
            <a:extLst>
              <a:ext uri="{FF2B5EF4-FFF2-40B4-BE49-F238E27FC236}">
                <a16:creationId xmlns:a16="http://schemas.microsoft.com/office/drawing/2014/main" id="{1BD6D75E-504C-345A-4067-0C224F31E031}"/>
              </a:ext>
            </a:extLst>
          </p:cNvPr>
          <p:cNvSpPr/>
          <p:nvPr/>
        </p:nvSpPr>
        <p:spPr>
          <a:xfrm>
            <a:off x="2973045" y="953954"/>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2" name="Ellipse 1">
            <a:extLst>
              <a:ext uri="{FF2B5EF4-FFF2-40B4-BE49-F238E27FC236}">
                <a16:creationId xmlns:a16="http://schemas.microsoft.com/office/drawing/2014/main" id="{B683AE6B-E7DD-C7D7-42E4-6D313613476A}"/>
              </a:ext>
            </a:extLst>
          </p:cNvPr>
          <p:cNvSpPr/>
          <p:nvPr/>
        </p:nvSpPr>
        <p:spPr>
          <a:xfrm>
            <a:off x="9195739" y="1161371"/>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27" name="Ellipse 26">
            <a:extLst>
              <a:ext uri="{FF2B5EF4-FFF2-40B4-BE49-F238E27FC236}">
                <a16:creationId xmlns:a16="http://schemas.microsoft.com/office/drawing/2014/main" id="{E3B9F9D8-C274-FEA7-37D1-4F6E456BF348}"/>
              </a:ext>
            </a:extLst>
          </p:cNvPr>
          <p:cNvSpPr/>
          <p:nvPr/>
        </p:nvSpPr>
        <p:spPr>
          <a:xfrm>
            <a:off x="7743591" y="2069095"/>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61" name="Espace réservé de la date 60">
            <a:extLst>
              <a:ext uri="{FF2B5EF4-FFF2-40B4-BE49-F238E27FC236}">
                <a16:creationId xmlns:a16="http://schemas.microsoft.com/office/drawing/2014/main" id="{1EEFE7E1-A697-A899-37C4-44C6858C77FD}"/>
              </a:ext>
            </a:extLst>
          </p:cNvPr>
          <p:cNvSpPr>
            <a:spLocks noGrp="1"/>
          </p:cNvSpPr>
          <p:nvPr>
            <p:ph type="dt" sz="half" idx="10"/>
          </p:nvPr>
        </p:nvSpPr>
        <p:spPr>
          <a:xfrm>
            <a:off x="8589660" y="6463972"/>
            <a:ext cx="1600200" cy="377825"/>
          </a:xfrm>
        </p:spPr>
        <p:txBody>
          <a:bodyPr/>
          <a:lstStyle/>
          <a:p>
            <a:fld id="{AE5460BD-7F3B-2646-9F81-DBD93B5DE848}" type="datetime4">
              <a:rPr lang="fr-CH" smtClean="0"/>
              <a:t>19 janvier 2024</a:t>
            </a:fld>
            <a:endParaRPr lang="en-US" dirty="0"/>
          </a:p>
        </p:txBody>
      </p:sp>
      <p:sp>
        <p:nvSpPr>
          <p:cNvPr id="62" name="Espace réservé du pied de page 61">
            <a:extLst>
              <a:ext uri="{FF2B5EF4-FFF2-40B4-BE49-F238E27FC236}">
                <a16:creationId xmlns:a16="http://schemas.microsoft.com/office/drawing/2014/main" id="{78E34467-0FCF-08E4-982E-030033F084AF}"/>
              </a:ext>
            </a:extLst>
          </p:cNvPr>
          <p:cNvSpPr>
            <a:spLocks noGrp="1"/>
          </p:cNvSpPr>
          <p:nvPr>
            <p:ph type="ftr" sz="quarter" idx="11"/>
          </p:nvPr>
        </p:nvSpPr>
        <p:spPr>
          <a:xfrm>
            <a:off x="892627" y="6463972"/>
            <a:ext cx="7827659" cy="377825"/>
          </a:xfrm>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5" name="Espace réservé du numéro de diapositive 64">
            <a:extLst>
              <a:ext uri="{FF2B5EF4-FFF2-40B4-BE49-F238E27FC236}">
                <a16:creationId xmlns:a16="http://schemas.microsoft.com/office/drawing/2014/main" id="{CB23B2E9-5540-562E-5CEC-C37DB88547E3}"/>
              </a:ext>
            </a:extLst>
          </p:cNvPr>
          <p:cNvSpPr>
            <a:spLocks noGrp="1"/>
          </p:cNvSpPr>
          <p:nvPr>
            <p:ph type="sldNum" sz="quarter" idx="12"/>
          </p:nvPr>
        </p:nvSpPr>
        <p:spPr>
          <a:xfrm>
            <a:off x="11354639" y="6463972"/>
            <a:ext cx="551167" cy="377825"/>
          </a:xfrm>
        </p:spPr>
        <p:txBody>
          <a:bodyPr/>
          <a:lstStyle/>
          <a:p>
            <a:fld id="{D57F1E4F-1CFF-5643-939E-217C01CDF565}" type="slidenum">
              <a:rPr lang="en-US" smtClean="0"/>
              <a:pPr/>
              <a:t>15</a:t>
            </a:fld>
            <a:endParaRPr lang="en-US" dirty="0"/>
          </a:p>
        </p:txBody>
      </p:sp>
      <p:sp>
        <p:nvSpPr>
          <p:cNvPr id="69" name="Titre 1">
            <a:extLst>
              <a:ext uri="{FF2B5EF4-FFF2-40B4-BE49-F238E27FC236}">
                <a16:creationId xmlns:a16="http://schemas.microsoft.com/office/drawing/2014/main" id="{1AB8190E-4BC8-BC7F-1148-70D375E526ED}"/>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ONU</a:t>
            </a:r>
          </a:p>
        </p:txBody>
      </p:sp>
      <p:sp>
        <p:nvSpPr>
          <p:cNvPr id="70" name="Ellipse 69">
            <a:extLst>
              <a:ext uri="{FF2B5EF4-FFF2-40B4-BE49-F238E27FC236}">
                <a16:creationId xmlns:a16="http://schemas.microsoft.com/office/drawing/2014/main" id="{49C4F003-E5DE-AEBB-7F2B-A362CE42F3A9}"/>
              </a:ext>
            </a:extLst>
          </p:cNvPr>
          <p:cNvSpPr/>
          <p:nvPr/>
        </p:nvSpPr>
        <p:spPr>
          <a:xfrm>
            <a:off x="6130383" y="2079150"/>
            <a:ext cx="223607" cy="2221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1" name="Ellipse 70">
            <a:extLst>
              <a:ext uri="{FF2B5EF4-FFF2-40B4-BE49-F238E27FC236}">
                <a16:creationId xmlns:a16="http://schemas.microsoft.com/office/drawing/2014/main" id="{6CF11167-432C-A389-1460-602274BE608B}"/>
              </a:ext>
            </a:extLst>
          </p:cNvPr>
          <p:cNvSpPr/>
          <p:nvPr/>
        </p:nvSpPr>
        <p:spPr>
          <a:xfrm>
            <a:off x="6697564" y="2069095"/>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2" name="Ellipse 71">
            <a:extLst>
              <a:ext uri="{FF2B5EF4-FFF2-40B4-BE49-F238E27FC236}">
                <a16:creationId xmlns:a16="http://schemas.microsoft.com/office/drawing/2014/main" id="{0464700A-7F99-1E76-ED8F-2136EF8798FA}"/>
              </a:ext>
            </a:extLst>
          </p:cNvPr>
          <p:cNvSpPr/>
          <p:nvPr/>
        </p:nvSpPr>
        <p:spPr>
          <a:xfrm>
            <a:off x="6024977" y="1165316"/>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3" name="Ellipse 72">
            <a:extLst>
              <a:ext uri="{FF2B5EF4-FFF2-40B4-BE49-F238E27FC236}">
                <a16:creationId xmlns:a16="http://schemas.microsoft.com/office/drawing/2014/main" id="{DAA9F0EE-E896-D621-1530-14902FA6EF25}"/>
              </a:ext>
            </a:extLst>
          </p:cNvPr>
          <p:cNvSpPr/>
          <p:nvPr/>
        </p:nvSpPr>
        <p:spPr>
          <a:xfrm>
            <a:off x="5138067" y="2687485"/>
            <a:ext cx="223607" cy="22217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grpSp>
        <p:nvGrpSpPr>
          <p:cNvPr id="83" name="Groupe 82">
            <a:extLst>
              <a:ext uri="{FF2B5EF4-FFF2-40B4-BE49-F238E27FC236}">
                <a16:creationId xmlns:a16="http://schemas.microsoft.com/office/drawing/2014/main" id="{3D9E3248-8610-2409-0790-4AB4A454B392}"/>
              </a:ext>
            </a:extLst>
          </p:cNvPr>
          <p:cNvGrpSpPr/>
          <p:nvPr/>
        </p:nvGrpSpPr>
        <p:grpSpPr>
          <a:xfrm>
            <a:off x="1376475" y="2660445"/>
            <a:ext cx="3761592" cy="246221"/>
            <a:chOff x="1376475" y="2638673"/>
            <a:chExt cx="3761592" cy="246221"/>
          </a:xfrm>
        </p:grpSpPr>
        <p:cxnSp>
          <p:nvCxnSpPr>
            <p:cNvPr id="75" name="Connecteur droit 74">
              <a:extLst>
                <a:ext uri="{FF2B5EF4-FFF2-40B4-BE49-F238E27FC236}">
                  <a16:creationId xmlns:a16="http://schemas.microsoft.com/office/drawing/2014/main" id="{26986DEE-6AAC-30A6-B811-934F37883807}"/>
                </a:ext>
              </a:extLst>
            </p:cNvPr>
            <p:cNvCxnSpPr>
              <a:cxnSpLocks/>
              <a:stCxn id="73" idx="2"/>
            </p:cNvCxnSpPr>
            <p:nvPr/>
          </p:nvCxnSpPr>
          <p:spPr>
            <a:xfrm flipH="1" flipV="1">
              <a:off x="2376699" y="2796210"/>
              <a:ext cx="2761368" cy="2362"/>
            </a:xfrm>
            <a:prstGeom prst="line">
              <a:avLst/>
            </a:prstGeom>
            <a:ln w="1587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14E78B02-D367-C9F4-90C2-868ADBE84DB1}"/>
                </a:ext>
              </a:extLst>
            </p:cNvPr>
            <p:cNvSpPr txBox="1"/>
            <p:nvPr/>
          </p:nvSpPr>
          <p:spPr>
            <a:xfrm>
              <a:off x="1376475" y="2638673"/>
              <a:ext cx="1014332" cy="246221"/>
            </a:xfrm>
            <a:prstGeom prst="rect">
              <a:avLst/>
            </a:prstGeom>
            <a:noFill/>
          </p:spPr>
          <p:txBody>
            <a:bodyPr wrap="square" rtlCol="0">
              <a:spAutoFit/>
            </a:bodyPr>
            <a:lstStyle/>
            <a:p>
              <a:pPr algn="r"/>
              <a:r>
                <a:rPr lang="fr-FR" sz="1000" dirty="0">
                  <a:solidFill>
                    <a:srgbClr val="00B0F0"/>
                  </a:solidFill>
                </a:rPr>
                <a:t>56 kWh/j/hab</a:t>
              </a:r>
            </a:p>
          </p:txBody>
        </p:sp>
      </p:grpSp>
      <p:grpSp>
        <p:nvGrpSpPr>
          <p:cNvPr id="82" name="Groupe 81">
            <a:extLst>
              <a:ext uri="{FF2B5EF4-FFF2-40B4-BE49-F238E27FC236}">
                <a16:creationId xmlns:a16="http://schemas.microsoft.com/office/drawing/2014/main" id="{D880F1F4-6BC1-393A-14C9-32D58B5C515F}"/>
              </a:ext>
            </a:extLst>
          </p:cNvPr>
          <p:cNvGrpSpPr/>
          <p:nvPr/>
        </p:nvGrpSpPr>
        <p:grpSpPr>
          <a:xfrm>
            <a:off x="4630901" y="2909659"/>
            <a:ext cx="1014332" cy="3241480"/>
            <a:chOff x="4630901" y="2909659"/>
            <a:chExt cx="1014332" cy="3241480"/>
          </a:xfrm>
        </p:grpSpPr>
        <p:cxnSp>
          <p:nvCxnSpPr>
            <p:cNvPr id="77" name="Connecteur droit 76">
              <a:extLst>
                <a:ext uri="{FF2B5EF4-FFF2-40B4-BE49-F238E27FC236}">
                  <a16:creationId xmlns:a16="http://schemas.microsoft.com/office/drawing/2014/main" id="{A7A5D332-946F-E9D9-8C67-8289C1A31CF1}"/>
                </a:ext>
              </a:extLst>
            </p:cNvPr>
            <p:cNvCxnSpPr>
              <a:cxnSpLocks/>
              <a:stCxn id="73" idx="4"/>
            </p:cNvCxnSpPr>
            <p:nvPr/>
          </p:nvCxnSpPr>
          <p:spPr>
            <a:xfrm flipH="1">
              <a:off x="5201684" y="2909659"/>
              <a:ext cx="48187" cy="3084623"/>
            </a:xfrm>
            <a:prstGeom prst="line">
              <a:avLst/>
            </a:prstGeom>
            <a:ln w="1587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81" name="ZoneTexte 80">
              <a:extLst>
                <a:ext uri="{FF2B5EF4-FFF2-40B4-BE49-F238E27FC236}">
                  <a16:creationId xmlns:a16="http://schemas.microsoft.com/office/drawing/2014/main" id="{DEAF199E-68BC-0F3F-D4DD-8C4B0B99E541}"/>
                </a:ext>
              </a:extLst>
            </p:cNvPr>
            <p:cNvSpPr txBox="1"/>
            <p:nvPr/>
          </p:nvSpPr>
          <p:spPr>
            <a:xfrm>
              <a:off x="4630901" y="5904918"/>
              <a:ext cx="1014332" cy="246221"/>
            </a:xfrm>
            <a:prstGeom prst="rect">
              <a:avLst/>
            </a:prstGeom>
            <a:noFill/>
          </p:spPr>
          <p:txBody>
            <a:bodyPr wrap="square" rtlCol="0">
              <a:spAutoFit/>
            </a:bodyPr>
            <a:lstStyle/>
            <a:p>
              <a:pPr algn="r"/>
              <a:r>
                <a:rPr lang="fr-FR" sz="1000" dirty="0">
                  <a:solidFill>
                    <a:srgbClr val="00B0F0"/>
                  </a:solidFill>
                </a:rPr>
                <a:t>51 kWh/j/hab</a:t>
              </a:r>
            </a:p>
          </p:txBody>
        </p:sp>
      </p:grpSp>
      <p:sp>
        <p:nvSpPr>
          <p:cNvPr id="84" name="Ellipse 83">
            <a:extLst>
              <a:ext uri="{FF2B5EF4-FFF2-40B4-BE49-F238E27FC236}">
                <a16:creationId xmlns:a16="http://schemas.microsoft.com/office/drawing/2014/main" id="{90E4DB33-369B-725F-DBFE-446033AB5201}"/>
              </a:ext>
            </a:extLst>
          </p:cNvPr>
          <p:cNvSpPr/>
          <p:nvPr/>
        </p:nvSpPr>
        <p:spPr>
          <a:xfrm>
            <a:off x="5629095" y="3417479"/>
            <a:ext cx="223607" cy="22217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grpSp>
        <p:nvGrpSpPr>
          <p:cNvPr id="116" name="Groupe 115">
            <a:extLst>
              <a:ext uri="{FF2B5EF4-FFF2-40B4-BE49-F238E27FC236}">
                <a16:creationId xmlns:a16="http://schemas.microsoft.com/office/drawing/2014/main" id="{7F62F941-8314-FB57-8B3C-AE574E4AAA77}"/>
              </a:ext>
            </a:extLst>
          </p:cNvPr>
          <p:cNvGrpSpPr/>
          <p:nvPr/>
        </p:nvGrpSpPr>
        <p:grpSpPr>
          <a:xfrm>
            <a:off x="2395968" y="293823"/>
            <a:ext cx="9336996" cy="6293271"/>
            <a:chOff x="2395968" y="293823"/>
            <a:chExt cx="9336996" cy="6293271"/>
          </a:xfrm>
        </p:grpSpPr>
        <p:grpSp>
          <p:nvGrpSpPr>
            <p:cNvPr id="117" name="Groupe 116">
              <a:extLst>
                <a:ext uri="{FF2B5EF4-FFF2-40B4-BE49-F238E27FC236}">
                  <a16:creationId xmlns:a16="http://schemas.microsoft.com/office/drawing/2014/main" id="{818CA327-A620-5759-4A66-80B94BE9A45B}"/>
                </a:ext>
              </a:extLst>
            </p:cNvPr>
            <p:cNvGrpSpPr/>
            <p:nvPr/>
          </p:nvGrpSpPr>
          <p:grpSpPr>
            <a:xfrm>
              <a:off x="10055575" y="304824"/>
              <a:ext cx="1677389" cy="2108148"/>
              <a:chOff x="10055575" y="304824"/>
              <a:chExt cx="1677389" cy="2108148"/>
            </a:xfrm>
          </p:grpSpPr>
          <p:cxnSp>
            <p:nvCxnSpPr>
              <p:cNvPr id="145" name="Connecteur droit 144">
                <a:extLst>
                  <a:ext uri="{FF2B5EF4-FFF2-40B4-BE49-F238E27FC236}">
                    <a16:creationId xmlns:a16="http://schemas.microsoft.com/office/drawing/2014/main" id="{A75010A2-9FDE-475B-BEB8-01BD7077043A}"/>
                  </a:ext>
                </a:extLst>
              </p:cNvPr>
              <p:cNvCxnSpPr>
                <a:cxnSpLocks/>
              </p:cNvCxnSpPr>
              <p:nvPr/>
            </p:nvCxnSpPr>
            <p:spPr>
              <a:xfrm>
                <a:off x="10055575" y="304824"/>
                <a:ext cx="1677389" cy="1869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46" name="ZoneTexte 145">
                <a:extLst>
                  <a:ext uri="{FF2B5EF4-FFF2-40B4-BE49-F238E27FC236}">
                    <a16:creationId xmlns:a16="http://schemas.microsoft.com/office/drawing/2014/main" id="{F1C72BA3-F13F-D3B9-1784-DA7944C9C00D}"/>
                  </a:ext>
                </a:extLst>
              </p:cNvPr>
              <p:cNvSpPr txBox="1"/>
              <p:nvPr/>
            </p:nvSpPr>
            <p:spPr>
              <a:xfrm rot="2858662">
                <a:off x="10482422" y="1481556"/>
                <a:ext cx="1624305" cy="238527"/>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Nucléaire, 1200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8" name="Groupe 117">
              <a:extLst>
                <a:ext uri="{FF2B5EF4-FFF2-40B4-BE49-F238E27FC236}">
                  <a16:creationId xmlns:a16="http://schemas.microsoft.com/office/drawing/2014/main" id="{8C1D3C4B-1CFF-C5AE-00F5-A30CD8D0F228}"/>
                </a:ext>
              </a:extLst>
            </p:cNvPr>
            <p:cNvGrpSpPr/>
            <p:nvPr/>
          </p:nvGrpSpPr>
          <p:grpSpPr>
            <a:xfrm>
              <a:off x="8566036" y="307501"/>
              <a:ext cx="3166928" cy="3821309"/>
              <a:chOff x="8566036" y="307501"/>
              <a:chExt cx="3166928" cy="3821309"/>
            </a:xfrm>
          </p:grpSpPr>
          <p:cxnSp>
            <p:nvCxnSpPr>
              <p:cNvPr id="143" name="Connecteur droit 142">
                <a:extLst>
                  <a:ext uri="{FF2B5EF4-FFF2-40B4-BE49-F238E27FC236}">
                    <a16:creationId xmlns:a16="http://schemas.microsoft.com/office/drawing/2014/main" id="{C6D04B06-C77A-02C6-602D-62310AD7B1A2}"/>
                  </a:ext>
                </a:extLst>
              </p:cNvPr>
              <p:cNvCxnSpPr>
                <a:cxnSpLocks/>
              </p:cNvCxnSpPr>
              <p:nvPr/>
            </p:nvCxnSpPr>
            <p:spPr>
              <a:xfrm>
                <a:off x="8566036" y="307501"/>
                <a:ext cx="3166928" cy="3466263"/>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44" name="ZoneTexte 143">
                <a:extLst>
                  <a:ext uri="{FF2B5EF4-FFF2-40B4-BE49-F238E27FC236}">
                    <a16:creationId xmlns:a16="http://schemas.microsoft.com/office/drawing/2014/main" id="{8ACD33AE-7DCC-F651-CF29-6FDF74CB02D1}"/>
                  </a:ext>
                </a:extLst>
              </p:cNvPr>
              <p:cNvSpPr txBox="1"/>
              <p:nvPr/>
            </p:nvSpPr>
            <p:spPr>
              <a:xfrm rot="2860823">
                <a:off x="9423529" y="2587147"/>
                <a:ext cx="2844801" cy="23852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désert avant conversion en CH, 250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9" name="Groupe 118">
              <a:extLst>
                <a:ext uri="{FF2B5EF4-FFF2-40B4-BE49-F238E27FC236}">
                  <a16:creationId xmlns:a16="http://schemas.microsoft.com/office/drawing/2014/main" id="{496EA452-FDAC-9D10-23DC-21C268E48A82}"/>
                </a:ext>
              </a:extLst>
            </p:cNvPr>
            <p:cNvGrpSpPr/>
            <p:nvPr/>
          </p:nvGrpSpPr>
          <p:grpSpPr>
            <a:xfrm>
              <a:off x="8161869" y="312769"/>
              <a:ext cx="3571095" cy="4243633"/>
              <a:chOff x="9826971" y="474011"/>
              <a:chExt cx="1482292" cy="1651046"/>
            </a:xfrm>
          </p:grpSpPr>
          <p:cxnSp>
            <p:nvCxnSpPr>
              <p:cNvPr id="141" name="Connecteur droit 140">
                <a:extLst>
                  <a:ext uri="{FF2B5EF4-FFF2-40B4-BE49-F238E27FC236}">
                    <a16:creationId xmlns:a16="http://schemas.microsoft.com/office/drawing/2014/main" id="{4DFB3FB1-1BBE-87E8-C153-C85024B8A926}"/>
                  </a:ext>
                </a:extLst>
              </p:cNvPr>
              <p:cNvCxnSpPr>
                <a:cxnSpLocks/>
              </p:cNvCxnSpPr>
              <p:nvPr/>
            </p:nvCxnSpPr>
            <p:spPr>
              <a:xfrm>
                <a:off x="9826971" y="474011"/>
                <a:ext cx="1482292" cy="1527574"/>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42" name="ZoneTexte 141">
                <a:extLst>
                  <a:ext uri="{FF2B5EF4-FFF2-40B4-BE49-F238E27FC236}">
                    <a16:creationId xmlns:a16="http://schemas.microsoft.com/office/drawing/2014/main" id="{FA729F8D-0036-0976-1EF2-9518487553E1}"/>
                  </a:ext>
                </a:extLst>
              </p:cNvPr>
              <p:cNvSpPr txBox="1"/>
              <p:nvPr/>
            </p:nvSpPr>
            <p:spPr>
              <a:xfrm rot="2870960">
                <a:off x="10445169" y="1559079"/>
                <a:ext cx="1032949" cy="9900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en Suisse avant conversion, 180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20" name="Groupe 119">
              <a:extLst>
                <a:ext uri="{FF2B5EF4-FFF2-40B4-BE49-F238E27FC236}">
                  <a16:creationId xmlns:a16="http://schemas.microsoft.com/office/drawing/2014/main" id="{38681778-8163-AC56-0F47-C46E4FC0099D}"/>
                </a:ext>
              </a:extLst>
            </p:cNvPr>
            <p:cNvGrpSpPr/>
            <p:nvPr/>
          </p:nvGrpSpPr>
          <p:grpSpPr>
            <a:xfrm>
              <a:off x="7078358" y="307196"/>
              <a:ext cx="4654606" cy="5564713"/>
              <a:chOff x="7078358" y="307196"/>
              <a:chExt cx="4654606" cy="5564713"/>
            </a:xfrm>
          </p:grpSpPr>
          <p:cxnSp>
            <p:nvCxnSpPr>
              <p:cNvPr id="139" name="Connecteur droit 138">
                <a:extLst>
                  <a:ext uri="{FF2B5EF4-FFF2-40B4-BE49-F238E27FC236}">
                    <a16:creationId xmlns:a16="http://schemas.microsoft.com/office/drawing/2014/main" id="{AC94DC89-D85D-FFDE-15CF-6391D13C3D8D}"/>
                  </a:ext>
                </a:extLst>
              </p:cNvPr>
              <p:cNvCxnSpPr>
                <a:cxnSpLocks/>
              </p:cNvCxnSpPr>
              <p:nvPr/>
            </p:nvCxnSpPr>
            <p:spPr>
              <a:xfrm>
                <a:off x="7078358" y="307196"/>
                <a:ext cx="4654606" cy="5015962"/>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40" name="ZoneTexte 139">
                <a:extLst>
                  <a:ext uri="{FF2B5EF4-FFF2-40B4-BE49-F238E27FC236}">
                    <a16:creationId xmlns:a16="http://schemas.microsoft.com/office/drawing/2014/main" id="{3D1A148C-F700-6D95-0531-70AA24F9169F}"/>
                  </a:ext>
                </a:extLst>
              </p:cNvPr>
              <p:cNvSpPr txBox="1"/>
              <p:nvPr/>
            </p:nvSpPr>
            <p:spPr>
              <a:xfrm rot="2833064">
                <a:off x="8699045" y="3875011"/>
                <a:ext cx="3755268" cy="23852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Centrale solaire à énergie concentrée photothermique, 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21" name="Groupe 120">
              <a:extLst>
                <a:ext uri="{FF2B5EF4-FFF2-40B4-BE49-F238E27FC236}">
                  <a16:creationId xmlns:a16="http://schemas.microsoft.com/office/drawing/2014/main" id="{1712DE34-DF06-3FC5-67F7-F63F8B4EB603}"/>
                </a:ext>
              </a:extLst>
            </p:cNvPr>
            <p:cNvGrpSpPr/>
            <p:nvPr/>
          </p:nvGrpSpPr>
          <p:grpSpPr>
            <a:xfrm>
              <a:off x="6628020" y="306557"/>
              <a:ext cx="5104941" cy="5968958"/>
              <a:chOff x="9826971" y="474011"/>
              <a:chExt cx="1376049" cy="1535430"/>
            </a:xfrm>
          </p:grpSpPr>
          <p:cxnSp>
            <p:nvCxnSpPr>
              <p:cNvPr id="137" name="Connecteur droit 136">
                <a:extLst>
                  <a:ext uri="{FF2B5EF4-FFF2-40B4-BE49-F238E27FC236}">
                    <a16:creationId xmlns:a16="http://schemas.microsoft.com/office/drawing/2014/main" id="{1076849B-8F95-04CB-3A49-CFEFA93CB4B3}"/>
                  </a:ext>
                </a:extLst>
              </p:cNvPr>
              <p:cNvCxnSpPr>
                <a:cxnSpLocks/>
              </p:cNvCxnSpPr>
              <p:nvPr/>
            </p:nvCxnSpPr>
            <p:spPr>
              <a:xfrm>
                <a:off x="9826971" y="474011"/>
                <a:ext cx="1376049" cy="1415386"/>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8" name="ZoneTexte 137">
                <a:extLst>
                  <a:ext uri="{FF2B5EF4-FFF2-40B4-BE49-F238E27FC236}">
                    <a16:creationId xmlns:a16="http://schemas.microsoft.com/office/drawing/2014/main" id="{14A9FD9D-1714-AF98-144E-413D48B43623}"/>
                  </a:ext>
                </a:extLst>
              </p:cNvPr>
              <p:cNvSpPr txBox="1"/>
              <p:nvPr/>
            </p:nvSpPr>
            <p:spPr>
              <a:xfrm rot="2829760">
                <a:off x="10465576" y="1533082"/>
                <a:ext cx="888423" cy="6429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solaire photovoltaïque en Europe centrale 20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22" name="Groupe 121">
              <a:extLst>
                <a:ext uri="{FF2B5EF4-FFF2-40B4-BE49-F238E27FC236}">
                  <a16:creationId xmlns:a16="http://schemas.microsoft.com/office/drawing/2014/main" id="{9A759254-BAE6-D31C-7BB1-318F2A8521BD}"/>
                </a:ext>
              </a:extLst>
            </p:cNvPr>
            <p:cNvGrpSpPr/>
            <p:nvPr/>
          </p:nvGrpSpPr>
          <p:grpSpPr>
            <a:xfrm>
              <a:off x="6302213" y="301413"/>
              <a:ext cx="5170409" cy="5945480"/>
              <a:chOff x="9897977" y="554035"/>
              <a:chExt cx="1221642" cy="1317995"/>
            </a:xfrm>
          </p:grpSpPr>
          <p:cxnSp>
            <p:nvCxnSpPr>
              <p:cNvPr id="135" name="Connecteur droit 134">
                <a:extLst>
                  <a:ext uri="{FF2B5EF4-FFF2-40B4-BE49-F238E27FC236}">
                    <a16:creationId xmlns:a16="http://schemas.microsoft.com/office/drawing/2014/main" id="{BC7AC62E-9439-F9E6-42BE-A4808B6E72C0}"/>
                  </a:ext>
                </a:extLst>
              </p:cNvPr>
              <p:cNvCxnSpPr>
                <a:cxnSpLocks/>
              </p:cNvCxnSpPr>
              <p:nvPr/>
            </p:nvCxnSpPr>
            <p:spPr>
              <a:xfrm>
                <a:off x="9897977" y="554035"/>
                <a:ext cx="1221642" cy="1252497"/>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6" name="ZoneTexte 135">
                <a:extLst>
                  <a:ext uri="{FF2B5EF4-FFF2-40B4-BE49-F238E27FC236}">
                    <a16:creationId xmlns:a16="http://schemas.microsoft.com/office/drawing/2014/main" id="{E1718F14-E70D-41DB-FBF8-2A57FF227554}"/>
                  </a:ext>
                </a:extLst>
              </p:cNvPr>
              <p:cNvSpPr txBox="1"/>
              <p:nvPr/>
            </p:nvSpPr>
            <p:spPr>
              <a:xfrm rot="2865936">
                <a:off x="10776059" y="1626326"/>
                <a:ext cx="435051" cy="5635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hydraulique, 11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 /an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23" name="Groupe 122">
              <a:extLst>
                <a:ext uri="{FF2B5EF4-FFF2-40B4-BE49-F238E27FC236}">
                  <a16:creationId xmlns:a16="http://schemas.microsoft.com/office/drawing/2014/main" id="{EBE45332-9CFA-B1D4-6AC3-33D6445314D4}"/>
                </a:ext>
              </a:extLst>
            </p:cNvPr>
            <p:cNvGrpSpPr/>
            <p:nvPr/>
          </p:nvGrpSpPr>
          <p:grpSpPr>
            <a:xfrm>
              <a:off x="5322854" y="293823"/>
              <a:ext cx="5162824" cy="5990619"/>
              <a:chOff x="9897977" y="554035"/>
              <a:chExt cx="1109601" cy="1207979"/>
            </a:xfrm>
          </p:grpSpPr>
          <p:cxnSp>
            <p:nvCxnSpPr>
              <p:cNvPr id="133" name="Connecteur droit 132">
                <a:extLst>
                  <a:ext uri="{FF2B5EF4-FFF2-40B4-BE49-F238E27FC236}">
                    <a16:creationId xmlns:a16="http://schemas.microsoft.com/office/drawing/2014/main" id="{178CBFBF-D993-C9C5-48CE-962A679F9A5C}"/>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4" name="ZoneTexte 133">
                <a:extLst>
                  <a:ext uri="{FF2B5EF4-FFF2-40B4-BE49-F238E27FC236}">
                    <a16:creationId xmlns:a16="http://schemas.microsoft.com/office/drawing/2014/main" id="{1A01B0BE-D23D-1DFC-3EAF-84590C936E2B}"/>
                  </a:ext>
                </a:extLst>
              </p:cNvPr>
              <p:cNvSpPr txBox="1"/>
              <p:nvPr/>
            </p:nvSpPr>
            <p:spPr>
              <a:xfrm rot="2865765">
                <a:off x="10682882" y="1527692"/>
                <a:ext cx="417379"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éolienne en CH, 5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24" name="Groupe 123">
              <a:extLst>
                <a:ext uri="{FF2B5EF4-FFF2-40B4-BE49-F238E27FC236}">
                  <a16:creationId xmlns:a16="http://schemas.microsoft.com/office/drawing/2014/main" id="{FD76EF33-8EF2-92FF-2CF4-10719248B788}"/>
                </a:ext>
              </a:extLst>
            </p:cNvPr>
            <p:cNvGrpSpPr/>
            <p:nvPr/>
          </p:nvGrpSpPr>
          <p:grpSpPr>
            <a:xfrm>
              <a:off x="2774392" y="302814"/>
              <a:ext cx="5162824" cy="5925126"/>
              <a:chOff x="9897977" y="554035"/>
              <a:chExt cx="1109601" cy="1194772"/>
            </a:xfrm>
          </p:grpSpPr>
          <p:cxnSp>
            <p:nvCxnSpPr>
              <p:cNvPr id="131" name="Connecteur droit 130">
                <a:extLst>
                  <a:ext uri="{FF2B5EF4-FFF2-40B4-BE49-F238E27FC236}">
                    <a16:creationId xmlns:a16="http://schemas.microsoft.com/office/drawing/2014/main" id="{BA877E74-ABCB-68C9-C2F1-5908BD249F5F}"/>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2" name="ZoneTexte 131">
                <a:extLst>
                  <a:ext uri="{FF2B5EF4-FFF2-40B4-BE49-F238E27FC236}">
                    <a16:creationId xmlns:a16="http://schemas.microsoft.com/office/drawing/2014/main" id="{6C2DB281-DA8F-4636-3626-6EF8D9CE0E1C}"/>
                  </a:ext>
                </a:extLst>
              </p:cNvPr>
              <p:cNvSpPr txBox="1"/>
              <p:nvPr/>
            </p:nvSpPr>
            <p:spPr>
              <a:xfrm rot="2850732">
                <a:off x="10716508" y="1538338"/>
                <a:ext cx="369673"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de colza, 0.13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25" name="Groupe 124">
              <a:extLst>
                <a:ext uri="{FF2B5EF4-FFF2-40B4-BE49-F238E27FC236}">
                  <a16:creationId xmlns:a16="http://schemas.microsoft.com/office/drawing/2014/main" id="{E79DE043-36A9-05AF-5139-3F19A6DEB9E0}"/>
                </a:ext>
              </a:extLst>
            </p:cNvPr>
            <p:cNvGrpSpPr/>
            <p:nvPr/>
          </p:nvGrpSpPr>
          <p:grpSpPr>
            <a:xfrm>
              <a:off x="4078260" y="294301"/>
              <a:ext cx="5162824" cy="6292793"/>
              <a:chOff x="9897977" y="554035"/>
              <a:chExt cx="1109601" cy="1268909"/>
            </a:xfrm>
          </p:grpSpPr>
          <p:cxnSp>
            <p:nvCxnSpPr>
              <p:cNvPr id="129" name="Connecteur droit 128">
                <a:extLst>
                  <a:ext uri="{FF2B5EF4-FFF2-40B4-BE49-F238E27FC236}">
                    <a16:creationId xmlns:a16="http://schemas.microsoft.com/office/drawing/2014/main" id="{75D399B7-1BDB-E239-585E-EF52DD23DBBC}"/>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0" name="ZoneTexte 129">
                <a:extLst>
                  <a:ext uri="{FF2B5EF4-FFF2-40B4-BE49-F238E27FC236}">
                    <a16:creationId xmlns:a16="http://schemas.microsoft.com/office/drawing/2014/main" id="{49613F72-3D05-C13F-BBC1-B7738AAF24E3}"/>
                  </a:ext>
                </a:extLst>
              </p:cNvPr>
              <p:cNvSpPr txBox="1"/>
              <p:nvPr/>
            </p:nvSpPr>
            <p:spPr>
              <a:xfrm rot="2860534">
                <a:off x="10494237" y="1463780"/>
                <a:ext cx="668716" cy="49611"/>
              </a:xfrm>
              <a:prstGeom prst="rect">
                <a:avLst/>
              </a:prstGeom>
              <a:noFill/>
            </p:spPr>
            <p:txBody>
              <a:bodyPr wrap="square" rtlCol="0">
                <a:spAutoFit/>
              </a:bodyPr>
              <a:lstStyle/>
              <a:p>
                <a:r>
                  <a:rPr lang="fr-FR" sz="900" b="1" dirty="0">
                    <a:solidFill>
                      <a:schemeClr val="accent4">
                        <a:lumMod val="50000"/>
                      </a:schemeClr>
                    </a:solidFill>
                  </a:rPr>
                  <a:t>Cultures énergétiques pour biocarburants, 1W/m</a:t>
                </a:r>
                <a:r>
                  <a:rPr lang="fr-FR" sz="900" b="1" baseline="30000" dirty="0">
                    <a:solidFill>
                      <a:schemeClr val="accent4">
                        <a:lumMod val="50000"/>
                      </a:schemeClr>
                    </a:solidFill>
                  </a:rPr>
                  <a:t>2</a:t>
                </a:r>
                <a:r>
                  <a:rPr lang="fr-FR" sz="900" b="1" dirty="0">
                    <a:solidFill>
                      <a:schemeClr val="accent4">
                        <a:lumMod val="50000"/>
                      </a:schemeClr>
                    </a:solidFill>
                  </a:rPr>
                  <a:t>/an</a:t>
                </a:r>
                <a:endParaRPr lang="fr-FR" sz="900" b="1" baseline="30000" dirty="0">
                  <a:solidFill>
                    <a:schemeClr val="accent4">
                      <a:lumMod val="50000"/>
                    </a:schemeClr>
                  </a:solidFill>
                </a:endParaRPr>
              </a:p>
            </p:txBody>
          </p:sp>
        </p:grpSp>
        <p:grpSp>
          <p:nvGrpSpPr>
            <p:cNvPr id="126" name="Groupe 125">
              <a:extLst>
                <a:ext uri="{FF2B5EF4-FFF2-40B4-BE49-F238E27FC236}">
                  <a16:creationId xmlns:a16="http://schemas.microsoft.com/office/drawing/2014/main" id="{B39C33DD-F878-1C49-2780-4F60A94EE114}"/>
                </a:ext>
              </a:extLst>
            </p:cNvPr>
            <p:cNvGrpSpPr/>
            <p:nvPr/>
          </p:nvGrpSpPr>
          <p:grpSpPr>
            <a:xfrm>
              <a:off x="2395968" y="1701800"/>
              <a:ext cx="3881794" cy="4593637"/>
              <a:chOff x="10173298" y="836135"/>
              <a:chExt cx="834280" cy="926284"/>
            </a:xfrm>
          </p:grpSpPr>
          <p:cxnSp>
            <p:nvCxnSpPr>
              <p:cNvPr id="127" name="Connecteur droit 126">
                <a:extLst>
                  <a:ext uri="{FF2B5EF4-FFF2-40B4-BE49-F238E27FC236}">
                    <a16:creationId xmlns:a16="http://schemas.microsoft.com/office/drawing/2014/main" id="{1979ABEC-EA55-0F8D-92BB-72E0D16408DD}"/>
                  </a:ext>
                </a:extLst>
              </p:cNvPr>
              <p:cNvCxnSpPr>
                <a:cxnSpLocks/>
              </p:cNvCxnSpPr>
              <p:nvPr/>
            </p:nvCxnSpPr>
            <p:spPr>
              <a:xfrm>
                <a:off x="10173298" y="836135"/>
                <a:ext cx="834280" cy="857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8" name="ZoneTexte 127">
                <a:extLst>
                  <a:ext uri="{FF2B5EF4-FFF2-40B4-BE49-F238E27FC236}">
                    <a16:creationId xmlns:a16="http://schemas.microsoft.com/office/drawing/2014/main" id="{CAD6A470-BA83-A28D-04DB-5D9B6A247C2D}"/>
                  </a:ext>
                </a:extLst>
              </p:cNvPr>
              <p:cNvSpPr txBox="1"/>
              <p:nvPr/>
            </p:nvSpPr>
            <p:spPr>
              <a:xfrm rot="2865211">
                <a:off x="10654446" y="1514003"/>
                <a:ext cx="445566"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géothermique, 0.017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p>
            </p:txBody>
          </p:sp>
        </p:grpSp>
      </p:grpSp>
      <p:grpSp>
        <p:nvGrpSpPr>
          <p:cNvPr id="148" name="Groupe 147">
            <a:extLst>
              <a:ext uri="{FF2B5EF4-FFF2-40B4-BE49-F238E27FC236}">
                <a16:creationId xmlns:a16="http://schemas.microsoft.com/office/drawing/2014/main" id="{DE709F9C-BF80-97CF-88C3-CD1E365BB2F2}"/>
              </a:ext>
            </a:extLst>
          </p:cNvPr>
          <p:cNvGrpSpPr/>
          <p:nvPr/>
        </p:nvGrpSpPr>
        <p:grpSpPr>
          <a:xfrm>
            <a:off x="2391871" y="115184"/>
            <a:ext cx="9341090" cy="5832898"/>
            <a:chOff x="2391871" y="115184"/>
            <a:chExt cx="9341090" cy="5832898"/>
          </a:xfrm>
        </p:grpSpPr>
        <p:grpSp>
          <p:nvGrpSpPr>
            <p:cNvPr id="149" name="Groupe 148">
              <a:extLst>
                <a:ext uri="{FF2B5EF4-FFF2-40B4-BE49-F238E27FC236}">
                  <a16:creationId xmlns:a16="http://schemas.microsoft.com/office/drawing/2014/main" id="{E7FC105B-F44E-254D-7CAA-C40D8354D4AF}"/>
                </a:ext>
              </a:extLst>
            </p:cNvPr>
            <p:cNvGrpSpPr/>
            <p:nvPr/>
          </p:nvGrpSpPr>
          <p:grpSpPr>
            <a:xfrm>
              <a:off x="9281138" y="115184"/>
              <a:ext cx="2451823" cy="2875484"/>
              <a:chOff x="9281138" y="115184"/>
              <a:chExt cx="2451823" cy="2875484"/>
            </a:xfrm>
          </p:grpSpPr>
          <p:cxnSp>
            <p:nvCxnSpPr>
              <p:cNvPr id="168" name="Connecteur droit 167">
                <a:extLst>
                  <a:ext uri="{FF2B5EF4-FFF2-40B4-BE49-F238E27FC236}">
                    <a16:creationId xmlns:a16="http://schemas.microsoft.com/office/drawing/2014/main" id="{8913A422-0DC3-2EED-5EB6-9897E5F8771C}"/>
                  </a:ext>
                </a:extLst>
              </p:cNvPr>
              <p:cNvCxnSpPr>
                <a:cxnSpLocks/>
              </p:cNvCxnSpPr>
              <p:nvPr/>
            </p:nvCxnSpPr>
            <p:spPr>
              <a:xfrm>
                <a:off x="9281138" y="297654"/>
                <a:ext cx="2451823" cy="269301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9" name="ZoneTexte 168">
                <a:extLst>
                  <a:ext uri="{FF2B5EF4-FFF2-40B4-BE49-F238E27FC236}">
                    <a16:creationId xmlns:a16="http://schemas.microsoft.com/office/drawing/2014/main" id="{58AEFB0C-2E2D-9210-9000-3E88C908A525}"/>
                  </a:ext>
                </a:extLst>
              </p:cNvPr>
              <p:cNvSpPr txBox="1"/>
              <p:nvPr/>
            </p:nvSpPr>
            <p:spPr>
              <a:xfrm rot="2855213">
                <a:off x="9173913" y="544025"/>
                <a:ext cx="1096210"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1000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50" name="Groupe 149">
              <a:extLst>
                <a:ext uri="{FF2B5EF4-FFF2-40B4-BE49-F238E27FC236}">
                  <a16:creationId xmlns:a16="http://schemas.microsoft.com/office/drawing/2014/main" id="{23418F13-1A05-3AC1-1BA4-D9E25F7B6774}"/>
                </a:ext>
              </a:extLst>
            </p:cNvPr>
            <p:cNvGrpSpPr/>
            <p:nvPr/>
          </p:nvGrpSpPr>
          <p:grpSpPr>
            <a:xfrm>
              <a:off x="7554696" y="136104"/>
              <a:ext cx="4178265" cy="4718437"/>
              <a:chOff x="7554696" y="318989"/>
              <a:chExt cx="4178265" cy="4718437"/>
            </a:xfrm>
          </p:grpSpPr>
          <p:cxnSp>
            <p:nvCxnSpPr>
              <p:cNvPr id="166" name="Connecteur droit 165">
                <a:extLst>
                  <a:ext uri="{FF2B5EF4-FFF2-40B4-BE49-F238E27FC236}">
                    <a16:creationId xmlns:a16="http://schemas.microsoft.com/office/drawing/2014/main" id="{419E380B-BB76-8A06-1543-90D0F181475C}"/>
                  </a:ext>
                </a:extLst>
              </p:cNvPr>
              <p:cNvCxnSpPr>
                <a:cxnSpLocks/>
              </p:cNvCxnSpPr>
              <p:nvPr/>
            </p:nvCxnSpPr>
            <p:spPr>
              <a:xfrm>
                <a:off x="7554696" y="480539"/>
                <a:ext cx="4178265" cy="4556887"/>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7" name="ZoneTexte 166">
                <a:extLst>
                  <a:ext uri="{FF2B5EF4-FFF2-40B4-BE49-F238E27FC236}">
                    <a16:creationId xmlns:a16="http://schemas.microsoft.com/office/drawing/2014/main" id="{764DF150-0832-BA93-27F1-A59C9E6FACAE}"/>
                  </a:ext>
                </a:extLst>
              </p:cNvPr>
              <p:cNvSpPr txBox="1"/>
              <p:nvPr/>
            </p:nvSpPr>
            <p:spPr>
              <a:xfrm rot="2817044">
                <a:off x="7468123" y="704247"/>
                <a:ext cx="1009043"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100 W/m2/an</a:t>
                </a:r>
              </a:p>
            </p:txBody>
          </p:sp>
        </p:grpSp>
        <p:grpSp>
          <p:nvGrpSpPr>
            <p:cNvPr id="151" name="Groupe 150">
              <a:extLst>
                <a:ext uri="{FF2B5EF4-FFF2-40B4-BE49-F238E27FC236}">
                  <a16:creationId xmlns:a16="http://schemas.microsoft.com/office/drawing/2014/main" id="{B126B1AE-DAD6-D271-99FD-996D20A80A24}"/>
                </a:ext>
              </a:extLst>
            </p:cNvPr>
            <p:cNvGrpSpPr/>
            <p:nvPr/>
          </p:nvGrpSpPr>
          <p:grpSpPr>
            <a:xfrm>
              <a:off x="5828256" y="134659"/>
              <a:ext cx="5170410" cy="5813423"/>
              <a:chOff x="5828256" y="317544"/>
              <a:chExt cx="5170410" cy="5813423"/>
            </a:xfrm>
          </p:grpSpPr>
          <p:cxnSp>
            <p:nvCxnSpPr>
              <p:cNvPr id="164" name="Connecteur droit 163">
                <a:extLst>
                  <a:ext uri="{FF2B5EF4-FFF2-40B4-BE49-F238E27FC236}">
                    <a16:creationId xmlns:a16="http://schemas.microsoft.com/office/drawing/2014/main" id="{C45E813B-26A5-E5F4-2B6B-79449F5A931C}"/>
                  </a:ext>
                </a:extLst>
              </p:cNvPr>
              <p:cNvCxnSpPr>
                <a:cxnSpLocks/>
              </p:cNvCxnSpPr>
              <p:nvPr/>
            </p:nvCxnSpPr>
            <p:spPr>
              <a:xfrm>
                <a:off x="5828256" y="480539"/>
                <a:ext cx="5170410"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5" name="ZoneTexte 164">
                <a:extLst>
                  <a:ext uri="{FF2B5EF4-FFF2-40B4-BE49-F238E27FC236}">
                    <a16:creationId xmlns:a16="http://schemas.microsoft.com/office/drawing/2014/main" id="{691A605B-A8FF-01B8-A44B-A4F34CE2C25B}"/>
                  </a:ext>
                </a:extLst>
              </p:cNvPr>
              <p:cNvSpPr txBox="1"/>
              <p:nvPr/>
            </p:nvSpPr>
            <p:spPr>
              <a:xfrm rot="2857832">
                <a:off x="5746770" y="708072"/>
                <a:ext cx="1019584"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 W/m2/an</a:t>
                </a:r>
              </a:p>
            </p:txBody>
          </p:sp>
        </p:grpSp>
        <p:grpSp>
          <p:nvGrpSpPr>
            <p:cNvPr id="152" name="Groupe 151">
              <a:extLst>
                <a:ext uri="{FF2B5EF4-FFF2-40B4-BE49-F238E27FC236}">
                  <a16:creationId xmlns:a16="http://schemas.microsoft.com/office/drawing/2014/main" id="{2AF67542-0B2D-74B6-F5D6-974E0D08F2A5}"/>
                </a:ext>
              </a:extLst>
            </p:cNvPr>
            <p:cNvGrpSpPr/>
            <p:nvPr/>
          </p:nvGrpSpPr>
          <p:grpSpPr>
            <a:xfrm>
              <a:off x="4110622" y="146081"/>
              <a:ext cx="5170516" cy="5802001"/>
              <a:chOff x="4110622" y="328966"/>
              <a:chExt cx="5170516" cy="5802001"/>
            </a:xfrm>
          </p:grpSpPr>
          <p:cxnSp>
            <p:nvCxnSpPr>
              <p:cNvPr id="162" name="Connecteur droit 161">
                <a:extLst>
                  <a:ext uri="{FF2B5EF4-FFF2-40B4-BE49-F238E27FC236}">
                    <a16:creationId xmlns:a16="http://schemas.microsoft.com/office/drawing/2014/main" id="{9C7E428F-81E0-8567-1650-5A06ADB74236}"/>
                  </a:ext>
                </a:extLst>
              </p:cNvPr>
              <p:cNvCxnSpPr>
                <a:cxnSpLocks/>
              </p:cNvCxnSpPr>
              <p:nvPr/>
            </p:nvCxnSpPr>
            <p:spPr>
              <a:xfrm>
                <a:off x="4110622" y="480539"/>
                <a:ext cx="5170516"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3" name="ZoneTexte 162">
                <a:extLst>
                  <a:ext uri="{FF2B5EF4-FFF2-40B4-BE49-F238E27FC236}">
                    <a16:creationId xmlns:a16="http://schemas.microsoft.com/office/drawing/2014/main" id="{F2EC60F0-FCF1-4616-FE67-EF8BF2909911}"/>
                  </a:ext>
                </a:extLst>
              </p:cNvPr>
              <p:cNvSpPr txBox="1"/>
              <p:nvPr/>
            </p:nvSpPr>
            <p:spPr>
              <a:xfrm rot="2845466">
                <a:off x="4038673" y="664403"/>
                <a:ext cx="909402"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 W/m2/an</a:t>
                </a:r>
              </a:p>
            </p:txBody>
          </p:sp>
        </p:grpSp>
        <p:grpSp>
          <p:nvGrpSpPr>
            <p:cNvPr id="153" name="Groupe 152">
              <a:extLst>
                <a:ext uri="{FF2B5EF4-FFF2-40B4-BE49-F238E27FC236}">
                  <a16:creationId xmlns:a16="http://schemas.microsoft.com/office/drawing/2014/main" id="{C9CAAD11-1D15-5ACA-F8C7-A0B02483692A}"/>
                </a:ext>
              </a:extLst>
            </p:cNvPr>
            <p:cNvGrpSpPr/>
            <p:nvPr/>
          </p:nvGrpSpPr>
          <p:grpSpPr>
            <a:xfrm>
              <a:off x="2391871" y="121299"/>
              <a:ext cx="5162825" cy="5826783"/>
              <a:chOff x="2391871" y="304184"/>
              <a:chExt cx="5162825" cy="5826783"/>
            </a:xfrm>
          </p:grpSpPr>
          <p:cxnSp>
            <p:nvCxnSpPr>
              <p:cNvPr id="160" name="Connecteur droit 159">
                <a:extLst>
                  <a:ext uri="{FF2B5EF4-FFF2-40B4-BE49-F238E27FC236}">
                    <a16:creationId xmlns:a16="http://schemas.microsoft.com/office/drawing/2014/main" id="{C171DD43-0E0F-DA17-5A79-7EDA79FB3F99}"/>
                  </a:ext>
                </a:extLst>
              </p:cNvPr>
              <p:cNvCxnSpPr>
                <a:cxnSpLocks/>
              </p:cNvCxnSpPr>
              <p:nvPr/>
            </p:nvCxnSpPr>
            <p:spPr>
              <a:xfrm>
                <a:off x="2391871" y="480539"/>
                <a:ext cx="5162825"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1" name="ZoneTexte 160">
                <a:extLst>
                  <a:ext uri="{FF2B5EF4-FFF2-40B4-BE49-F238E27FC236}">
                    <a16:creationId xmlns:a16="http://schemas.microsoft.com/office/drawing/2014/main" id="{281088E6-C108-F146-38A7-D0EA9F7B0E6B}"/>
                  </a:ext>
                </a:extLst>
              </p:cNvPr>
              <p:cNvSpPr txBox="1"/>
              <p:nvPr/>
            </p:nvSpPr>
            <p:spPr>
              <a:xfrm rot="2859448">
                <a:off x="2289553" y="721920"/>
                <a:ext cx="1074000"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0.1 W/m2/an</a:t>
                </a:r>
              </a:p>
            </p:txBody>
          </p:sp>
        </p:grpSp>
        <p:grpSp>
          <p:nvGrpSpPr>
            <p:cNvPr id="154" name="Groupe 153">
              <a:extLst>
                <a:ext uri="{FF2B5EF4-FFF2-40B4-BE49-F238E27FC236}">
                  <a16:creationId xmlns:a16="http://schemas.microsoft.com/office/drawing/2014/main" id="{FEF756A6-9DDA-01F3-2ADB-1A22DBBCDC54}"/>
                </a:ext>
              </a:extLst>
            </p:cNvPr>
            <p:cNvGrpSpPr/>
            <p:nvPr/>
          </p:nvGrpSpPr>
          <p:grpSpPr>
            <a:xfrm>
              <a:off x="2391871" y="1907608"/>
              <a:ext cx="3436385" cy="4040474"/>
              <a:chOff x="2391871" y="2090493"/>
              <a:chExt cx="3436385" cy="4040474"/>
            </a:xfrm>
          </p:grpSpPr>
          <p:cxnSp>
            <p:nvCxnSpPr>
              <p:cNvPr id="158" name="Connecteur droit 157">
                <a:extLst>
                  <a:ext uri="{FF2B5EF4-FFF2-40B4-BE49-F238E27FC236}">
                    <a16:creationId xmlns:a16="http://schemas.microsoft.com/office/drawing/2014/main" id="{899CC245-236D-600C-31DE-A09D7BF14763}"/>
                  </a:ext>
                </a:extLst>
              </p:cNvPr>
              <p:cNvCxnSpPr>
                <a:cxnSpLocks/>
              </p:cNvCxnSpPr>
              <p:nvPr/>
            </p:nvCxnSpPr>
            <p:spPr>
              <a:xfrm>
                <a:off x="2391871" y="2356907"/>
                <a:ext cx="3436385" cy="3774060"/>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9" name="ZoneTexte 158">
                <a:extLst>
                  <a:ext uri="{FF2B5EF4-FFF2-40B4-BE49-F238E27FC236}">
                    <a16:creationId xmlns:a16="http://schemas.microsoft.com/office/drawing/2014/main" id="{1C802BD7-5B71-89ED-ECDB-8FAD0B354779}"/>
                  </a:ext>
                </a:extLst>
              </p:cNvPr>
              <p:cNvSpPr txBox="1"/>
              <p:nvPr/>
            </p:nvSpPr>
            <p:spPr>
              <a:xfrm rot="2845161">
                <a:off x="2204858" y="2548519"/>
                <a:ext cx="1154579"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55" name="Groupe 154">
              <a:extLst>
                <a:ext uri="{FF2B5EF4-FFF2-40B4-BE49-F238E27FC236}">
                  <a16:creationId xmlns:a16="http://schemas.microsoft.com/office/drawing/2014/main" id="{CBF5F048-B685-E86B-F0F8-0847895F50E5}"/>
                </a:ext>
              </a:extLst>
            </p:cNvPr>
            <p:cNvGrpSpPr/>
            <p:nvPr/>
          </p:nvGrpSpPr>
          <p:grpSpPr>
            <a:xfrm>
              <a:off x="2400680" y="3768032"/>
              <a:ext cx="1709943" cy="2180050"/>
              <a:chOff x="2400680" y="3950917"/>
              <a:chExt cx="1709943" cy="2180050"/>
            </a:xfrm>
          </p:grpSpPr>
          <p:cxnSp>
            <p:nvCxnSpPr>
              <p:cNvPr id="156" name="Connecteur droit 155">
                <a:extLst>
                  <a:ext uri="{FF2B5EF4-FFF2-40B4-BE49-F238E27FC236}">
                    <a16:creationId xmlns:a16="http://schemas.microsoft.com/office/drawing/2014/main" id="{67C25B30-66FF-768C-2704-AB43E1870F7E}"/>
                  </a:ext>
                </a:extLst>
              </p:cNvPr>
              <p:cNvCxnSpPr>
                <a:cxnSpLocks/>
              </p:cNvCxnSpPr>
              <p:nvPr/>
            </p:nvCxnSpPr>
            <p:spPr>
              <a:xfrm>
                <a:off x="2400680" y="4252973"/>
                <a:ext cx="1709943" cy="187799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7" name="ZoneTexte 156">
                <a:extLst>
                  <a:ext uri="{FF2B5EF4-FFF2-40B4-BE49-F238E27FC236}">
                    <a16:creationId xmlns:a16="http://schemas.microsoft.com/office/drawing/2014/main" id="{04184CA9-E1CC-265A-8B86-8AEEC6AB68B1}"/>
                  </a:ext>
                </a:extLst>
              </p:cNvPr>
              <p:cNvSpPr txBox="1"/>
              <p:nvPr/>
            </p:nvSpPr>
            <p:spPr>
              <a:xfrm rot="2858840">
                <a:off x="2170495" y="4410236"/>
                <a:ext cx="1157165"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sp>
        <p:nvSpPr>
          <p:cNvPr id="4" name="ZoneTexte 3">
            <a:extLst>
              <a:ext uri="{FF2B5EF4-FFF2-40B4-BE49-F238E27FC236}">
                <a16:creationId xmlns:a16="http://schemas.microsoft.com/office/drawing/2014/main" id="{2E633A5F-470C-960A-DA29-5536596C9D53}"/>
              </a:ext>
            </a:extLst>
          </p:cNvPr>
          <p:cNvSpPr txBox="1"/>
          <p:nvPr/>
        </p:nvSpPr>
        <p:spPr>
          <a:xfrm>
            <a:off x="992850" y="482885"/>
            <a:ext cx="1664913" cy="523220"/>
          </a:xfrm>
          <a:prstGeom prst="rect">
            <a:avLst/>
          </a:prstGeom>
          <a:noFill/>
        </p:spPr>
        <p:txBody>
          <a:bodyPr wrap="square" rtlCol="0">
            <a:spAutoFit/>
          </a:bodyPr>
          <a:lstStyle/>
          <a:p>
            <a:r>
              <a:rPr lang="fr-CH" sz="700" b="0" i="0" u="none" strike="noStrike" dirty="0">
                <a:solidFill>
                  <a:schemeClr val="bg1">
                    <a:lumMod val="75000"/>
                    <a:lumOff val="25000"/>
                  </a:schemeClr>
                </a:solidFill>
                <a:effectLst/>
                <a:latin typeface="Inter"/>
              </a:rPr>
              <a:t>Inspiré par et adapté de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‘A reality check on renewables’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Prof. David MacKay</a:t>
            </a:r>
            <a:br>
              <a:rPr lang="fr-CH" sz="700" b="0" i="0" u="none" strike="noStrike" dirty="0">
                <a:solidFill>
                  <a:schemeClr val="bg1">
                    <a:lumMod val="75000"/>
                    <a:lumOff val="25000"/>
                  </a:schemeClr>
                </a:solidFill>
                <a:effectLst/>
                <a:latin typeface="Inter"/>
              </a:rPr>
            </a:br>
            <a:r>
              <a:rPr lang="fr-CH" sz="700" b="0" i="0" u="none" strike="noStrike" dirty="0">
                <a:solidFill>
                  <a:srgbClr val="333333"/>
                </a:solidFill>
                <a:effectLst/>
                <a:latin typeface="Inter"/>
              </a:rPr>
              <a:t>Fellow of the Royal Society </a:t>
            </a:r>
            <a:endParaRPr lang="fr-CH" sz="700" b="0" i="0" u="none" strike="noStrike" dirty="0">
              <a:solidFill>
                <a:schemeClr val="bg1">
                  <a:lumMod val="75000"/>
                  <a:lumOff val="25000"/>
                </a:schemeClr>
              </a:solidFill>
              <a:effectLst/>
              <a:latin typeface="Inter"/>
            </a:endParaRPr>
          </a:p>
        </p:txBody>
      </p:sp>
    </p:spTree>
    <p:extLst>
      <p:ext uri="{BB962C8B-B14F-4D97-AF65-F5344CB8AC3E}">
        <p14:creationId xmlns:p14="http://schemas.microsoft.com/office/powerpoint/2010/main" val="171341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upRigh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100"/>
                                        <p:tgtEl>
                                          <p:spTgt spid="73"/>
                                        </p:tgtEl>
                                      </p:cBhvr>
                                    </p:animEffect>
                                    <p:anim calcmode="lin" valueType="num">
                                      <p:cBhvr>
                                        <p:cTn id="13" dur="400" fill="hold"/>
                                        <p:tgtEl>
                                          <p:spTgt spid="73"/>
                                        </p:tgtEl>
                                        <p:attrNameLst>
                                          <p:attrName>ppt_x</p:attrName>
                                        </p:attrNameLst>
                                      </p:cBhvr>
                                      <p:tavLst>
                                        <p:tav tm="0">
                                          <p:val>
                                            <p:strVal val="#ppt_x"/>
                                          </p:val>
                                        </p:tav>
                                        <p:tav tm="100000">
                                          <p:val>
                                            <p:strVal val="#ppt_x"/>
                                          </p:val>
                                        </p:tav>
                                      </p:tavLst>
                                    </p:anim>
                                    <p:anim calcmode="lin" valueType="num">
                                      <p:cBhvr>
                                        <p:cTn id="14" dur="400" fill="hold"/>
                                        <p:tgtEl>
                                          <p:spTgt spid="73"/>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7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7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strips(downLeft)">
                                      <p:cBhvr>
                                        <p:cTn id="21" dur="500"/>
                                        <p:tgtEl>
                                          <p:spTgt spid="82"/>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strips(downLeft)">
                                      <p:cBhvr>
                                        <p:cTn id="26" dur="500"/>
                                        <p:tgtEl>
                                          <p:spTgt spid="83"/>
                                        </p:tgtEl>
                                      </p:cBhvr>
                                    </p:animEffect>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
                                        <p:tgtEl>
                                          <p:spTgt spid="84"/>
                                        </p:tgtEl>
                                      </p:cBhvr>
                                    </p:animEffect>
                                    <p:anim calcmode="lin" valueType="num">
                                      <p:cBhvr>
                                        <p:cTn id="32" dur="400" fill="hold"/>
                                        <p:tgtEl>
                                          <p:spTgt spid="84"/>
                                        </p:tgtEl>
                                        <p:attrNameLst>
                                          <p:attrName>ppt_x</p:attrName>
                                        </p:attrNameLst>
                                      </p:cBhvr>
                                      <p:tavLst>
                                        <p:tav tm="0">
                                          <p:val>
                                            <p:strVal val="#ppt_x"/>
                                          </p:val>
                                        </p:tav>
                                        <p:tav tm="100000">
                                          <p:val>
                                            <p:strVal val="#ppt_x"/>
                                          </p:val>
                                        </p:tav>
                                      </p:tavLst>
                                    </p:anim>
                                    <p:anim calcmode="lin" valueType="num">
                                      <p:cBhvr>
                                        <p:cTn id="33" dur="400" fill="hold"/>
                                        <p:tgtEl>
                                          <p:spTgt spid="84"/>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8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8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3"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6A694B-A18C-318C-D004-4F8F120ABC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51" y="208898"/>
            <a:ext cx="10820401" cy="6285463"/>
          </a:xfrm>
          <a:prstGeom prst="rect">
            <a:avLst/>
          </a:prstGeom>
        </p:spPr>
      </p:pic>
      <p:sp>
        <p:nvSpPr>
          <p:cNvPr id="26" name="Rectangle 25">
            <a:extLst>
              <a:ext uri="{FF2B5EF4-FFF2-40B4-BE49-F238E27FC236}">
                <a16:creationId xmlns:a16="http://schemas.microsoft.com/office/drawing/2014/main" id="{20D3E309-47CE-DA40-1257-37C2674EC4FA}"/>
              </a:ext>
            </a:extLst>
          </p:cNvPr>
          <p:cNvSpPr/>
          <p:nvPr/>
        </p:nvSpPr>
        <p:spPr>
          <a:xfrm>
            <a:off x="2478474" y="285510"/>
            <a:ext cx="9254490" cy="5666404"/>
          </a:xfrm>
          <a:prstGeom prst="rect">
            <a:avLst/>
          </a:prstGeom>
          <a:gradFill flip="none" rotWithShape="1">
            <a:gsLst>
              <a:gs pos="0">
                <a:schemeClr val="accent3">
                  <a:alpha val="0"/>
                  <a:lumMod val="0"/>
                </a:schemeClr>
              </a:gs>
              <a:gs pos="35000">
                <a:schemeClr val="accent3">
                  <a:lumMod val="0"/>
                  <a:lumOff val="100000"/>
                </a:schemeClr>
              </a:gs>
              <a:gs pos="100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latin typeface="Calibri" panose="020F0502020204030204" pitchFamily="34" charset="0"/>
              <a:cs typeface="Calibri" panose="020F0502020204030204" pitchFamily="34" charset="0"/>
            </a:endParaRPr>
          </a:p>
        </p:txBody>
      </p:sp>
      <p:grpSp>
        <p:nvGrpSpPr>
          <p:cNvPr id="58" name="Groupe 57">
            <a:extLst>
              <a:ext uri="{FF2B5EF4-FFF2-40B4-BE49-F238E27FC236}">
                <a16:creationId xmlns:a16="http://schemas.microsoft.com/office/drawing/2014/main" id="{C7F9AC34-2D1A-A9C2-AAC1-DB127206EA0A}"/>
              </a:ext>
            </a:extLst>
          </p:cNvPr>
          <p:cNvGrpSpPr/>
          <p:nvPr/>
        </p:nvGrpSpPr>
        <p:grpSpPr>
          <a:xfrm>
            <a:off x="5466795" y="302813"/>
            <a:ext cx="3821385" cy="4613924"/>
            <a:chOff x="9897977" y="554035"/>
            <a:chExt cx="821297" cy="930374"/>
          </a:xfrm>
        </p:grpSpPr>
        <p:cxnSp>
          <p:nvCxnSpPr>
            <p:cNvPr id="59" name="Connecteur droit 58">
              <a:extLst>
                <a:ext uri="{FF2B5EF4-FFF2-40B4-BE49-F238E27FC236}">
                  <a16:creationId xmlns:a16="http://schemas.microsoft.com/office/drawing/2014/main" id="{8F5CE723-7439-7427-93C6-6B5143BE0182}"/>
                </a:ext>
              </a:extLst>
            </p:cNvPr>
            <p:cNvCxnSpPr>
              <a:cxnSpLocks/>
            </p:cNvCxnSpPr>
            <p:nvPr/>
          </p:nvCxnSpPr>
          <p:spPr>
            <a:xfrm>
              <a:off x="9897977" y="554035"/>
              <a:ext cx="821297" cy="844352"/>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
          <p:nvSpPr>
            <p:cNvPr id="60" name="ZoneTexte 59">
              <a:extLst>
                <a:ext uri="{FF2B5EF4-FFF2-40B4-BE49-F238E27FC236}">
                  <a16:creationId xmlns:a16="http://schemas.microsoft.com/office/drawing/2014/main" id="{1CE0BFBF-BD25-96AC-DC74-243F6B2E772F}"/>
                </a:ext>
              </a:extLst>
            </p:cNvPr>
            <p:cNvSpPr txBox="1"/>
            <p:nvPr/>
          </p:nvSpPr>
          <p:spPr>
            <a:xfrm rot="2855105">
              <a:off x="10348626" y="1218333"/>
              <a:ext cx="480886" cy="51265"/>
            </a:xfrm>
            <a:prstGeom prst="rect">
              <a:avLst/>
            </a:prstGeom>
            <a:noFill/>
          </p:spPr>
          <p:txBody>
            <a:bodyPr wrap="square" rtlCol="0">
              <a:spAutoFit/>
            </a:bodyPr>
            <a:lstStyle/>
            <a:p>
              <a:r>
                <a:rPr lang="fr-FR" sz="950" b="1" dirty="0">
                  <a:solidFill>
                    <a:srgbClr val="FF0000"/>
                  </a:solidFill>
                  <a:latin typeface="Calibri" panose="020F0502020204030204" pitchFamily="34" charset="0"/>
                  <a:cs typeface="Calibri" panose="020F0502020204030204" pitchFamily="34" charset="0"/>
                </a:rPr>
                <a:t>Pétrole consommé en Suisse, 6 W/m</a:t>
              </a:r>
              <a:r>
                <a:rPr lang="fr-FR" sz="950" b="1" baseline="30000" dirty="0">
                  <a:solidFill>
                    <a:srgbClr val="FF0000"/>
                  </a:solidFill>
                  <a:latin typeface="Calibri" panose="020F0502020204030204" pitchFamily="34" charset="0"/>
                  <a:cs typeface="Calibri" panose="020F0502020204030204" pitchFamily="34" charset="0"/>
                </a:rPr>
                <a:t>2</a:t>
              </a:r>
              <a:r>
                <a:rPr lang="fr-FR" sz="950" b="1" dirty="0">
                  <a:solidFill>
                    <a:srgbClr val="FF0000"/>
                  </a:solidFill>
                  <a:latin typeface="Calibri" panose="020F0502020204030204" pitchFamily="34" charset="0"/>
                  <a:cs typeface="Calibri" panose="020F0502020204030204" pitchFamily="34" charset="0"/>
                </a:rPr>
                <a:t>/an</a:t>
              </a:r>
              <a:endParaRPr lang="fr-FR" sz="950" b="1" baseline="30000" dirty="0">
                <a:solidFill>
                  <a:srgbClr val="FF0000"/>
                </a:solidFill>
                <a:latin typeface="Calibri" panose="020F0502020204030204" pitchFamily="34" charset="0"/>
                <a:cs typeface="Calibri" panose="020F0502020204030204" pitchFamily="34" charset="0"/>
              </a:endParaRPr>
            </a:p>
          </p:txBody>
        </p:sp>
      </p:grpSp>
      <p:sp>
        <p:nvSpPr>
          <p:cNvPr id="63" name="Ellipse 62">
            <a:extLst>
              <a:ext uri="{FF2B5EF4-FFF2-40B4-BE49-F238E27FC236}">
                <a16:creationId xmlns:a16="http://schemas.microsoft.com/office/drawing/2014/main" id="{3B6F264B-976E-45BF-140F-335602888C41}"/>
              </a:ext>
            </a:extLst>
          </p:cNvPr>
          <p:cNvSpPr/>
          <p:nvPr/>
        </p:nvSpPr>
        <p:spPr>
          <a:xfrm>
            <a:off x="4117189" y="1316694"/>
            <a:ext cx="2735603" cy="1504481"/>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70C0"/>
                </a:solidFill>
                <a:latin typeface="Calibri" panose="020F0502020204030204" pitchFamily="34" charset="0"/>
                <a:cs typeface="Calibri" panose="020F0502020204030204" pitchFamily="34" charset="0"/>
              </a:rPr>
              <a:t>Europe</a:t>
            </a:r>
            <a:br>
              <a:rPr lang="fr-FR" sz="1400" dirty="0">
                <a:solidFill>
                  <a:srgbClr val="0070C0"/>
                </a:solidFill>
                <a:latin typeface="Calibri" panose="020F0502020204030204" pitchFamily="34" charset="0"/>
                <a:cs typeface="Calibri" panose="020F0502020204030204" pitchFamily="34" charset="0"/>
              </a:rPr>
            </a:br>
            <a:endParaRPr lang="fr-FR" sz="1400" dirty="0">
              <a:solidFill>
                <a:srgbClr val="0070C0"/>
              </a:solidFill>
              <a:latin typeface="Calibri" panose="020F0502020204030204" pitchFamily="34" charset="0"/>
              <a:cs typeface="Calibri" panose="020F0502020204030204" pitchFamily="34" charset="0"/>
            </a:endParaRPr>
          </a:p>
        </p:txBody>
      </p:sp>
      <p:sp>
        <p:nvSpPr>
          <p:cNvPr id="64" name="Ellipse 63">
            <a:extLst>
              <a:ext uri="{FF2B5EF4-FFF2-40B4-BE49-F238E27FC236}">
                <a16:creationId xmlns:a16="http://schemas.microsoft.com/office/drawing/2014/main" id="{2C559A6D-0F05-45E9-7999-601A598ABC99}"/>
              </a:ext>
            </a:extLst>
          </p:cNvPr>
          <p:cNvSpPr/>
          <p:nvPr/>
        </p:nvSpPr>
        <p:spPr>
          <a:xfrm>
            <a:off x="4947432" y="2635130"/>
            <a:ext cx="1249582" cy="967939"/>
          </a:xfrm>
          <a:prstGeom prst="ellipse">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dirty="0">
                <a:solidFill>
                  <a:srgbClr val="0070C0"/>
                </a:solidFill>
                <a:latin typeface="Calibri" panose="020F0502020204030204" pitchFamily="34" charset="0"/>
                <a:cs typeface="Calibri" panose="020F0502020204030204" pitchFamily="34" charset="0"/>
              </a:rPr>
              <a:t>Balkans</a:t>
            </a:r>
          </a:p>
        </p:txBody>
      </p:sp>
      <p:sp>
        <p:nvSpPr>
          <p:cNvPr id="66" name="Ellipse 65">
            <a:extLst>
              <a:ext uri="{FF2B5EF4-FFF2-40B4-BE49-F238E27FC236}">
                <a16:creationId xmlns:a16="http://schemas.microsoft.com/office/drawing/2014/main" id="{24D7AC43-1050-74FF-3B36-EF030294D548}"/>
              </a:ext>
            </a:extLst>
          </p:cNvPr>
          <p:cNvSpPr/>
          <p:nvPr/>
        </p:nvSpPr>
        <p:spPr>
          <a:xfrm>
            <a:off x="5021153" y="2061650"/>
            <a:ext cx="1039685" cy="827467"/>
          </a:xfrm>
          <a:prstGeom prst="ellipse">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dirty="0">
                <a:solidFill>
                  <a:srgbClr val="0070C0"/>
                </a:solidFill>
                <a:latin typeface="Calibri" panose="020F0502020204030204" pitchFamily="34" charset="0"/>
                <a:cs typeface="Calibri" panose="020F0502020204030204" pitchFamily="34" charset="0"/>
              </a:rPr>
              <a:t>Europe de l’Est</a:t>
            </a:r>
          </a:p>
        </p:txBody>
      </p:sp>
      <p:sp>
        <p:nvSpPr>
          <p:cNvPr id="68" name="Ellipse 67">
            <a:extLst>
              <a:ext uri="{FF2B5EF4-FFF2-40B4-BE49-F238E27FC236}">
                <a16:creationId xmlns:a16="http://schemas.microsoft.com/office/drawing/2014/main" id="{1BD6D75E-504C-345A-4067-0C224F31E031}"/>
              </a:ext>
            </a:extLst>
          </p:cNvPr>
          <p:cNvSpPr/>
          <p:nvPr/>
        </p:nvSpPr>
        <p:spPr>
          <a:xfrm>
            <a:off x="2973045" y="953954"/>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2" name="Ellipse 1">
            <a:extLst>
              <a:ext uri="{FF2B5EF4-FFF2-40B4-BE49-F238E27FC236}">
                <a16:creationId xmlns:a16="http://schemas.microsoft.com/office/drawing/2014/main" id="{B683AE6B-E7DD-C7D7-42E4-6D313613476A}"/>
              </a:ext>
            </a:extLst>
          </p:cNvPr>
          <p:cNvSpPr/>
          <p:nvPr/>
        </p:nvSpPr>
        <p:spPr>
          <a:xfrm>
            <a:off x="9195739" y="1161371"/>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27" name="Ellipse 26">
            <a:extLst>
              <a:ext uri="{FF2B5EF4-FFF2-40B4-BE49-F238E27FC236}">
                <a16:creationId xmlns:a16="http://schemas.microsoft.com/office/drawing/2014/main" id="{E3B9F9D8-C274-FEA7-37D1-4F6E456BF348}"/>
              </a:ext>
            </a:extLst>
          </p:cNvPr>
          <p:cNvSpPr/>
          <p:nvPr/>
        </p:nvSpPr>
        <p:spPr>
          <a:xfrm>
            <a:off x="7743591" y="2069095"/>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61" name="Espace réservé de la date 60">
            <a:extLst>
              <a:ext uri="{FF2B5EF4-FFF2-40B4-BE49-F238E27FC236}">
                <a16:creationId xmlns:a16="http://schemas.microsoft.com/office/drawing/2014/main" id="{1EEFE7E1-A697-A899-37C4-44C6858C77FD}"/>
              </a:ext>
            </a:extLst>
          </p:cNvPr>
          <p:cNvSpPr>
            <a:spLocks noGrp="1"/>
          </p:cNvSpPr>
          <p:nvPr>
            <p:ph type="dt" sz="half" idx="10"/>
          </p:nvPr>
        </p:nvSpPr>
        <p:spPr>
          <a:xfrm>
            <a:off x="8589660" y="6463972"/>
            <a:ext cx="1600200" cy="377825"/>
          </a:xfrm>
        </p:spPr>
        <p:txBody>
          <a:bodyPr/>
          <a:lstStyle/>
          <a:p>
            <a:fld id="{AE5460BD-7F3B-2646-9F81-DBD93B5DE848}" type="datetime4">
              <a:rPr lang="fr-CH" smtClean="0"/>
              <a:t>19 janvier 2024</a:t>
            </a:fld>
            <a:endParaRPr lang="en-US" dirty="0"/>
          </a:p>
        </p:txBody>
      </p:sp>
      <p:sp>
        <p:nvSpPr>
          <p:cNvPr id="62" name="Espace réservé du pied de page 61">
            <a:extLst>
              <a:ext uri="{FF2B5EF4-FFF2-40B4-BE49-F238E27FC236}">
                <a16:creationId xmlns:a16="http://schemas.microsoft.com/office/drawing/2014/main" id="{78E34467-0FCF-08E4-982E-030033F084AF}"/>
              </a:ext>
            </a:extLst>
          </p:cNvPr>
          <p:cNvSpPr>
            <a:spLocks noGrp="1"/>
          </p:cNvSpPr>
          <p:nvPr>
            <p:ph type="ftr" sz="quarter" idx="11"/>
          </p:nvPr>
        </p:nvSpPr>
        <p:spPr>
          <a:xfrm>
            <a:off x="881748" y="6463972"/>
            <a:ext cx="7827659" cy="377825"/>
          </a:xfrm>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5" name="Espace réservé du numéro de diapositive 64">
            <a:extLst>
              <a:ext uri="{FF2B5EF4-FFF2-40B4-BE49-F238E27FC236}">
                <a16:creationId xmlns:a16="http://schemas.microsoft.com/office/drawing/2014/main" id="{CB23B2E9-5540-562E-5CEC-C37DB88547E3}"/>
              </a:ext>
            </a:extLst>
          </p:cNvPr>
          <p:cNvSpPr>
            <a:spLocks noGrp="1"/>
          </p:cNvSpPr>
          <p:nvPr>
            <p:ph type="sldNum" sz="quarter" idx="12"/>
          </p:nvPr>
        </p:nvSpPr>
        <p:spPr>
          <a:xfrm>
            <a:off x="11354636" y="6463972"/>
            <a:ext cx="551167" cy="377825"/>
          </a:xfrm>
        </p:spPr>
        <p:txBody>
          <a:bodyPr/>
          <a:lstStyle/>
          <a:p>
            <a:fld id="{D57F1E4F-1CFF-5643-939E-217C01CDF565}" type="slidenum">
              <a:rPr lang="en-US" smtClean="0"/>
              <a:pPr/>
              <a:t>16</a:t>
            </a:fld>
            <a:endParaRPr lang="en-US" dirty="0"/>
          </a:p>
        </p:txBody>
      </p:sp>
      <p:sp>
        <p:nvSpPr>
          <p:cNvPr id="69" name="Titre 1">
            <a:extLst>
              <a:ext uri="{FF2B5EF4-FFF2-40B4-BE49-F238E27FC236}">
                <a16:creationId xmlns:a16="http://schemas.microsoft.com/office/drawing/2014/main" id="{1AB8190E-4BC8-BC7F-1148-70D375E526ED}"/>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Afrique</a:t>
            </a:r>
          </a:p>
        </p:txBody>
      </p:sp>
      <p:sp>
        <p:nvSpPr>
          <p:cNvPr id="70" name="Ellipse 69">
            <a:extLst>
              <a:ext uri="{FF2B5EF4-FFF2-40B4-BE49-F238E27FC236}">
                <a16:creationId xmlns:a16="http://schemas.microsoft.com/office/drawing/2014/main" id="{49C4F003-E5DE-AEBB-7F2B-A362CE42F3A9}"/>
              </a:ext>
            </a:extLst>
          </p:cNvPr>
          <p:cNvSpPr/>
          <p:nvPr/>
        </p:nvSpPr>
        <p:spPr>
          <a:xfrm>
            <a:off x="6130383" y="2079150"/>
            <a:ext cx="223607" cy="2221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1" name="Ellipse 70">
            <a:extLst>
              <a:ext uri="{FF2B5EF4-FFF2-40B4-BE49-F238E27FC236}">
                <a16:creationId xmlns:a16="http://schemas.microsoft.com/office/drawing/2014/main" id="{6CF11167-432C-A389-1460-602274BE608B}"/>
              </a:ext>
            </a:extLst>
          </p:cNvPr>
          <p:cNvSpPr/>
          <p:nvPr/>
        </p:nvSpPr>
        <p:spPr>
          <a:xfrm>
            <a:off x="6697564" y="2069095"/>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2" name="Ellipse 71">
            <a:extLst>
              <a:ext uri="{FF2B5EF4-FFF2-40B4-BE49-F238E27FC236}">
                <a16:creationId xmlns:a16="http://schemas.microsoft.com/office/drawing/2014/main" id="{0464700A-7F99-1E76-ED8F-2136EF8798FA}"/>
              </a:ext>
            </a:extLst>
          </p:cNvPr>
          <p:cNvSpPr/>
          <p:nvPr/>
        </p:nvSpPr>
        <p:spPr>
          <a:xfrm>
            <a:off x="6024977" y="1165316"/>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3" name="Ellipse 72">
            <a:extLst>
              <a:ext uri="{FF2B5EF4-FFF2-40B4-BE49-F238E27FC236}">
                <a16:creationId xmlns:a16="http://schemas.microsoft.com/office/drawing/2014/main" id="{DAA9F0EE-E896-D621-1530-14902FA6EF25}"/>
              </a:ext>
            </a:extLst>
          </p:cNvPr>
          <p:cNvSpPr/>
          <p:nvPr/>
        </p:nvSpPr>
        <p:spPr>
          <a:xfrm>
            <a:off x="5138067" y="2687485"/>
            <a:ext cx="223607" cy="22217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pic>
        <p:nvPicPr>
          <p:cNvPr id="78" name="Image 77">
            <a:extLst>
              <a:ext uri="{FF2B5EF4-FFF2-40B4-BE49-F238E27FC236}">
                <a16:creationId xmlns:a16="http://schemas.microsoft.com/office/drawing/2014/main" id="{0A385F08-80FD-FE38-3B29-C130CB619BC8}"/>
              </a:ext>
            </a:extLst>
          </p:cNvPr>
          <p:cNvPicPr>
            <a:picLocks noChangeAspect="1"/>
          </p:cNvPicPr>
          <p:nvPr/>
        </p:nvPicPr>
        <p:blipFill rotWithShape="1">
          <a:blip r:embed="rId4" cstate="email">
            <a:alphaModFix amt="45000"/>
            <a:extLst>
              <a:ext uri="{28A0092B-C50C-407E-A947-70E740481C1C}">
                <a14:useLocalDpi xmlns:a14="http://schemas.microsoft.com/office/drawing/2010/main"/>
              </a:ext>
            </a:extLst>
          </a:blip>
          <a:srcRect r="-2157"/>
          <a:stretch/>
        </p:blipFill>
        <p:spPr>
          <a:xfrm>
            <a:off x="2482681" y="2112215"/>
            <a:ext cx="5115584" cy="2831266"/>
          </a:xfrm>
          <a:prstGeom prst="rect">
            <a:avLst/>
          </a:prstGeom>
        </p:spPr>
      </p:pic>
      <p:sp>
        <p:nvSpPr>
          <p:cNvPr id="76" name="Ellipse 75">
            <a:extLst>
              <a:ext uri="{FF2B5EF4-FFF2-40B4-BE49-F238E27FC236}">
                <a16:creationId xmlns:a16="http://schemas.microsoft.com/office/drawing/2014/main" id="{A3AF2CD1-0397-4FCB-47CA-1830ED2B80C9}"/>
              </a:ext>
            </a:extLst>
          </p:cNvPr>
          <p:cNvSpPr/>
          <p:nvPr/>
        </p:nvSpPr>
        <p:spPr>
          <a:xfrm rot="2128925">
            <a:off x="2713842" y="2067932"/>
            <a:ext cx="3713666" cy="2555663"/>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75000"/>
                    <a:lumOff val="25000"/>
                  </a:schemeClr>
                </a:solidFill>
              </a:rPr>
              <a:t>Afrique</a:t>
            </a:r>
            <a:endParaRPr lang="fr-FR" dirty="0">
              <a:solidFill>
                <a:schemeClr val="bg1">
                  <a:lumMod val="75000"/>
                  <a:lumOff val="25000"/>
                </a:schemeClr>
              </a:solidFill>
            </a:endParaRPr>
          </a:p>
        </p:txBody>
      </p:sp>
      <p:grpSp>
        <p:nvGrpSpPr>
          <p:cNvPr id="79" name="Groupe 78">
            <a:extLst>
              <a:ext uri="{FF2B5EF4-FFF2-40B4-BE49-F238E27FC236}">
                <a16:creationId xmlns:a16="http://schemas.microsoft.com/office/drawing/2014/main" id="{9A3AA0B7-7FB3-3E36-A30B-9647F37CE677}"/>
              </a:ext>
            </a:extLst>
          </p:cNvPr>
          <p:cNvGrpSpPr/>
          <p:nvPr/>
        </p:nvGrpSpPr>
        <p:grpSpPr>
          <a:xfrm>
            <a:off x="2395968" y="293823"/>
            <a:ext cx="9336996" cy="6293271"/>
            <a:chOff x="2395968" y="293823"/>
            <a:chExt cx="9336996" cy="6293271"/>
          </a:xfrm>
        </p:grpSpPr>
        <p:grpSp>
          <p:nvGrpSpPr>
            <p:cNvPr id="85" name="Groupe 84">
              <a:extLst>
                <a:ext uri="{FF2B5EF4-FFF2-40B4-BE49-F238E27FC236}">
                  <a16:creationId xmlns:a16="http://schemas.microsoft.com/office/drawing/2014/main" id="{2CC444AF-189C-5742-DF2F-73029299FEA2}"/>
                </a:ext>
              </a:extLst>
            </p:cNvPr>
            <p:cNvGrpSpPr/>
            <p:nvPr/>
          </p:nvGrpSpPr>
          <p:grpSpPr>
            <a:xfrm>
              <a:off x="10055575" y="304824"/>
              <a:ext cx="1677389" cy="2108148"/>
              <a:chOff x="10055575" y="304824"/>
              <a:chExt cx="1677389" cy="2108148"/>
            </a:xfrm>
          </p:grpSpPr>
          <p:cxnSp>
            <p:nvCxnSpPr>
              <p:cNvPr id="113" name="Connecteur droit 112">
                <a:extLst>
                  <a:ext uri="{FF2B5EF4-FFF2-40B4-BE49-F238E27FC236}">
                    <a16:creationId xmlns:a16="http://schemas.microsoft.com/office/drawing/2014/main" id="{8C336A35-6174-AA13-00B1-31BC03836E08}"/>
                  </a:ext>
                </a:extLst>
              </p:cNvPr>
              <p:cNvCxnSpPr>
                <a:cxnSpLocks/>
              </p:cNvCxnSpPr>
              <p:nvPr/>
            </p:nvCxnSpPr>
            <p:spPr>
              <a:xfrm>
                <a:off x="10055575" y="304824"/>
                <a:ext cx="1677389" cy="1869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14" name="ZoneTexte 113">
                <a:extLst>
                  <a:ext uri="{FF2B5EF4-FFF2-40B4-BE49-F238E27FC236}">
                    <a16:creationId xmlns:a16="http://schemas.microsoft.com/office/drawing/2014/main" id="{54845073-64FC-04CB-677D-7E91888F5E1A}"/>
                  </a:ext>
                </a:extLst>
              </p:cNvPr>
              <p:cNvSpPr txBox="1"/>
              <p:nvPr/>
            </p:nvSpPr>
            <p:spPr>
              <a:xfrm rot="2858662">
                <a:off x="10482422" y="1481556"/>
                <a:ext cx="1624305" cy="238527"/>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Nucléaire, 1200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86" name="Groupe 85">
              <a:extLst>
                <a:ext uri="{FF2B5EF4-FFF2-40B4-BE49-F238E27FC236}">
                  <a16:creationId xmlns:a16="http://schemas.microsoft.com/office/drawing/2014/main" id="{75E02581-9BF4-0D91-D18D-E0FF485330FD}"/>
                </a:ext>
              </a:extLst>
            </p:cNvPr>
            <p:cNvGrpSpPr/>
            <p:nvPr/>
          </p:nvGrpSpPr>
          <p:grpSpPr>
            <a:xfrm>
              <a:off x="8566036" y="307501"/>
              <a:ext cx="3166928" cy="3821309"/>
              <a:chOff x="8566036" y="307501"/>
              <a:chExt cx="3166928" cy="3821309"/>
            </a:xfrm>
          </p:grpSpPr>
          <p:cxnSp>
            <p:nvCxnSpPr>
              <p:cNvPr id="111" name="Connecteur droit 110">
                <a:extLst>
                  <a:ext uri="{FF2B5EF4-FFF2-40B4-BE49-F238E27FC236}">
                    <a16:creationId xmlns:a16="http://schemas.microsoft.com/office/drawing/2014/main" id="{74E4DE1E-4EB0-5350-EA65-3272A0979631}"/>
                  </a:ext>
                </a:extLst>
              </p:cNvPr>
              <p:cNvCxnSpPr>
                <a:cxnSpLocks/>
              </p:cNvCxnSpPr>
              <p:nvPr/>
            </p:nvCxnSpPr>
            <p:spPr>
              <a:xfrm>
                <a:off x="8566036" y="307501"/>
                <a:ext cx="3166928" cy="3466263"/>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12" name="ZoneTexte 111">
                <a:extLst>
                  <a:ext uri="{FF2B5EF4-FFF2-40B4-BE49-F238E27FC236}">
                    <a16:creationId xmlns:a16="http://schemas.microsoft.com/office/drawing/2014/main" id="{9CB19087-B7C3-AA97-09F1-78B60E5ED6F8}"/>
                  </a:ext>
                </a:extLst>
              </p:cNvPr>
              <p:cNvSpPr txBox="1"/>
              <p:nvPr/>
            </p:nvSpPr>
            <p:spPr>
              <a:xfrm rot="2860823">
                <a:off x="9423529" y="2587147"/>
                <a:ext cx="2844801" cy="23852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désert avant conversion en CH, 250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87" name="Groupe 86">
              <a:extLst>
                <a:ext uri="{FF2B5EF4-FFF2-40B4-BE49-F238E27FC236}">
                  <a16:creationId xmlns:a16="http://schemas.microsoft.com/office/drawing/2014/main" id="{3F22B4CA-5875-6C9F-19FE-AD2849FDA93A}"/>
                </a:ext>
              </a:extLst>
            </p:cNvPr>
            <p:cNvGrpSpPr/>
            <p:nvPr/>
          </p:nvGrpSpPr>
          <p:grpSpPr>
            <a:xfrm>
              <a:off x="8161869" y="312769"/>
              <a:ext cx="3571095" cy="4243633"/>
              <a:chOff x="9826971" y="474011"/>
              <a:chExt cx="1482292" cy="1651046"/>
            </a:xfrm>
          </p:grpSpPr>
          <p:cxnSp>
            <p:nvCxnSpPr>
              <p:cNvPr id="109" name="Connecteur droit 108">
                <a:extLst>
                  <a:ext uri="{FF2B5EF4-FFF2-40B4-BE49-F238E27FC236}">
                    <a16:creationId xmlns:a16="http://schemas.microsoft.com/office/drawing/2014/main" id="{6C366CE9-123D-04FA-DE96-86D3FC1F6ABE}"/>
                  </a:ext>
                </a:extLst>
              </p:cNvPr>
              <p:cNvCxnSpPr>
                <a:cxnSpLocks/>
              </p:cNvCxnSpPr>
              <p:nvPr/>
            </p:nvCxnSpPr>
            <p:spPr>
              <a:xfrm>
                <a:off x="9826971" y="474011"/>
                <a:ext cx="1482292" cy="1527574"/>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10" name="ZoneTexte 109">
                <a:extLst>
                  <a:ext uri="{FF2B5EF4-FFF2-40B4-BE49-F238E27FC236}">
                    <a16:creationId xmlns:a16="http://schemas.microsoft.com/office/drawing/2014/main" id="{38012AEB-AAD7-F582-570C-F3D9E1A333C0}"/>
                  </a:ext>
                </a:extLst>
              </p:cNvPr>
              <p:cNvSpPr txBox="1"/>
              <p:nvPr/>
            </p:nvSpPr>
            <p:spPr>
              <a:xfrm rot="2870960">
                <a:off x="10445169" y="1559079"/>
                <a:ext cx="1032949" cy="9900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en Suisse avant conversion, 180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88" name="Groupe 87">
              <a:extLst>
                <a:ext uri="{FF2B5EF4-FFF2-40B4-BE49-F238E27FC236}">
                  <a16:creationId xmlns:a16="http://schemas.microsoft.com/office/drawing/2014/main" id="{B3F34ACB-B4A5-EC7D-836D-DAC9368370C5}"/>
                </a:ext>
              </a:extLst>
            </p:cNvPr>
            <p:cNvGrpSpPr/>
            <p:nvPr/>
          </p:nvGrpSpPr>
          <p:grpSpPr>
            <a:xfrm>
              <a:off x="7078358" y="307196"/>
              <a:ext cx="4654606" cy="5564713"/>
              <a:chOff x="7078358" y="307196"/>
              <a:chExt cx="4654606" cy="5564713"/>
            </a:xfrm>
          </p:grpSpPr>
          <p:cxnSp>
            <p:nvCxnSpPr>
              <p:cNvPr id="107" name="Connecteur droit 106">
                <a:extLst>
                  <a:ext uri="{FF2B5EF4-FFF2-40B4-BE49-F238E27FC236}">
                    <a16:creationId xmlns:a16="http://schemas.microsoft.com/office/drawing/2014/main" id="{6B78C153-9263-5D7B-D5BE-8E579C13637F}"/>
                  </a:ext>
                </a:extLst>
              </p:cNvPr>
              <p:cNvCxnSpPr>
                <a:cxnSpLocks/>
              </p:cNvCxnSpPr>
              <p:nvPr/>
            </p:nvCxnSpPr>
            <p:spPr>
              <a:xfrm>
                <a:off x="7078358" y="307196"/>
                <a:ext cx="4654606" cy="5015962"/>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08" name="ZoneTexte 107">
                <a:extLst>
                  <a:ext uri="{FF2B5EF4-FFF2-40B4-BE49-F238E27FC236}">
                    <a16:creationId xmlns:a16="http://schemas.microsoft.com/office/drawing/2014/main" id="{0070E434-61E8-334A-95C2-EB94FD500748}"/>
                  </a:ext>
                </a:extLst>
              </p:cNvPr>
              <p:cNvSpPr txBox="1"/>
              <p:nvPr/>
            </p:nvSpPr>
            <p:spPr>
              <a:xfrm rot="2833064">
                <a:off x="8699045" y="3875011"/>
                <a:ext cx="3755268" cy="23852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Centrale solaire à énergie concentrée photothermique, 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89" name="Groupe 88">
              <a:extLst>
                <a:ext uri="{FF2B5EF4-FFF2-40B4-BE49-F238E27FC236}">
                  <a16:creationId xmlns:a16="http://schemas.microsoft.com/office/drawing/2014/main" id="{29737907-84A7-5165-F208-3C147B224425}"/>
                </a:ext>
              </a:extLst>
            </p:cNvPr>
            <p:cNvGrpSpPr/>
            <p:nvPr/>
          </p:nvGrpSpPr>
          <p:grpSpPr>
            <a:xfrm>
              <a:off x="6628020" y="306557"/>
              <a:ext cx="5104941" cy="5968958"/>
              <a:chOff x="9826971" y="474011"/>
              <a:chExt cx="1376049" cy="1535430"/>
            </a:xfrm>
          </p:grpSpPr>
          <p:cxnSp>
            <p:nvCxnSpPr>
              <p:cNvPr id="105" name="Connecteur droit 104">
                <a:extLst>
                  <a:ext uri="{FF2B5EF4-FFF2-40B4-BE49-F238E27FC236}">
                    <a16:creationId xmlns:a16="http://schemas.microsoft.com/office/drawing/2014/main" id="{FCD35901-7415-4B05-99DA-B5660B4DF472}"/>
                  </a:ext>
                </a:extLst>
              </p:cNvPr>
              <p:cNvCxnSpPr>
                <a:cxnSpLocks/>
              </p:cNvCxnSpPr>
              <p:nvPr/>
            </p:nvCxnSpPr>
            <p:spPr>
              <a:xfrm>
                <a:off x="9826971" y="474011"/>
                <a:ext cx="1376049" cy="1415386"/>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06" name="ZoneTexte 105">
                <a:extLst>
                  <a:ext uri="{FF2B5EF4-FFF2-40B4-BE49-F238E27FC236}">
                    <a16:creationId xmlns:a16="http://schemas.microsoft.com/office/drawing/2014/main" id="{9BF2EF77-F858-A756-1F94-24416D501B52}"/>
                  </a:ext>
                </a:extLst>
              </p:cNvPr>
              <p:cNvSpPr txBox="1"/>
              <p:nvPr/>
            </p:nvSpPr>
            <p:spPr>
              <a:xfrm rot="2829760">
                <a:off x="10465576" y="1533082"/>
                <a:ext cx="888423" cy="6429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solaire photovoltaïque en Europe centrale 20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90" name="Groupe 89">
              <a:extLst>
                <a:ext uri="{FF2B5EF4-FFF2-40B4-BE49-F238E27FC236}">
                  <a16:creationId xmlns:a16="http://schemas.microsoft.com/office/drawing/2014/main" id="{C048C9B0-BB7D-8C50-2881-CE2F7A706259}"/>
                </a:ext>
              </a:extLst>
            </p:cNvPr>
            <p:cNvGrpSpPr/>
            <p:nvPr/>
          </p:nvGrpSpPr>
          <p:grpSpPr>
            <a:xfrm>
              <a:off x="6302213" y="301413"/>
              <a:ext cx="5170409" cy="5945480"/>
              <a:chOff x="9897977" y="554035"/>
              <a:chExt cx="1221642" cy="1317995"/>
            </a:xfrm>
          </p:grpSpPr>
          <p:cxnSp>
            <p:nvCxnSpPr>
              <p:cNvPr id="103" name="Connecteur droit 102">
                <a:extLst>
                  <a:ext uri="{FF2B5EF4-FFF2-40B4-BE49-F238E27FC236}">
                    <a16:creationId xmlns:a16="http://schemas.microsoft.com/office/drawing/2014/main" id="{C53B8E0D-9965-E73F-A5D2-A95BDAE351F0}"/>
                  </a:ext>
                </a:extLst>
              </p:cNvPr>
              <p:cNvCxnSpPr>
                <a:cxnSpLocks/>
              </p:cNvCxnSpPr>
              <p:nvPr/>
            </p:nvCxnSpPr>
            <p:spPr>
              <a:xfrm>
                <a:off x="9897977" y="554035"/>
                <a:ext cx="1221642" cy="1252497"/>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04" name="ZoneTexte 103">
                <a:extLst>
                  <a:ext uri="{FF2B5EF4-FFF2-40B4-BE49-F238E27FC236}">
                    <a16:creationId xmlns:a16="http://schemas.microsoft.com/office/drawing/2014/main" id="{66510EFB-2D1E-2347-AA0B-94A37EEB352B}"/>
                  </a:ext>
                </a:extLst>
              </p:cNvPr>
              <p:cNvSpPr txBox="1"/>
              <p:nvPr/>
            </p:nvSpPr>
            <p:spPr>
              <a:xfrm rot="2865936">
                <a:off x="10776059" y="1626326"/>
                <a:ext cx="435051" cy="5635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hydraulique, 11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 /an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91" name="Groupe 90">
              <a:extLst>
                <a:ext uri="{FF2B5EF4-FFF2-40B4-BE49-F238E27FC236}">
                  <a16:creationId xmlns:a16="http://schemas.microsoft.com/office/drawing/2014/main" id="{6FA0707F-4DF5-9872-8D4D-A60C13EBC4E8}"/>
                </a:ext>
              </a:extLst>
            </p:cNvPr>
            <p:cNvGrpSpPr/>
            <p:nvPr/>
          </p:nvGrpSpPr>
          <p:grpSpPr>
            <a:xfrm>
              <a:off x="5322854" y="293823"/>
              <a:ext cx="5162824" cy="5990619"/>
              <a:chOff x="9897977" y="554035"/>
              <a:chExt cx="1109601" cy="1207979"/>
            </a:xfrm>
          </p:grpSpPr>
          <p:cxnSp>
            <p:nvCxnSpPr>
              <p:cNvPr id="101" name="Connecteur droit 100">
                <a:extLst>
                  <a:ext uri="{FF2B5EF4-FFF2-40B4-BE49-F238E27FC236}">
                    <a16:creationId xmlns:a16="http://schemas.microsoft.com/office/drawing/2014/main" id="{90F277DC-FCE7-32C1-557F-E32036D20841}"/>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02" name="ZoneTexte 101">
                <a:extLst>
                  <a:ext uri="{FF2B5EF4-FFF2-40B4-BE49-F238E27FC236}">
                    <a16:creationId xmlns:a16="http://schemas.microsoft.com/office/drawing/2014/main" id="{5E6817B2-4C5C-5DC6-0A0F-948686AD05B6}"/>
                  </a:ext>
                </a:extLst>
              </p:cNvPr>
              <p:cNvSpPr txBox="1"/>
              <p:nvPr/>
            </p:nvSpPr>
            <p:spPr>
              <a:xfrm rot="2865765">
                <a:off x="10682882" y="1527692"/>
                <a:ext cx="417379"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éolienne en CH, 5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92" name="Groupe 91">
              <a:extLst>
                <a:ext uri="{FF2B5EF4-FFF2-40B4-BE49-F238E27FC236}">
                  <a16:creationId xmlns:a16="http://schemas.microsoft.com/office/drawing/2014/main" id="{80608027-96C6-7766-4D71-BBB3397FB0E0}"/>
                </a:ext>
              </a:extLst>
            </p:cNvPr>
            <p:cNvGrpSpPr/>
            <p:nvPr/>
          </p:nvGrpSpPr>
          <p:grpSpPr>
            <a:xfrm>
              <a:off x="2774392" y="302814"/>
              <a:ext cx="5162824" cy="5925126"/>
              <a:chOff x="9897977" y="554035"/>
              <a:chExt cx="1109601" cy="1194772"/>
            </a:xfrm>
          </p:grpSpPr>
          <p:cxnSp>
            <p:nvCxnSpPr>
              <p:cNvPr id="99" name="Connecteur droit 98">
                <a:extLst>
                  <a:ext uri="{FF2B5EF4-FFF2-40B4-BE49-F238E27FC236}">
                    <a16:creationId xmlns:a16="http://schemas.microsoft.com/office/drawing/2014/main" id="{543C1E36-4F96-4D6C-6893-7EA11C9A802D}"/>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00" name="ZoneTexte 99">
                <a:extLst>
                  <a:ext uri="{FF2B5EF4-FFF2-40B4-BE49-F238E27FC236}">
                    <a16:creationId xmlns:a16="http://schemas.microsoft.com/office/drawing/2014/main" id="{060B4B98-FE08-FB05-2986-0BCC3E82685C}"/>
                  </a:ext>
                </a:extLst>
              </p:cNvPr>
              <p:cNvSpPr txBox="1"/>
              <p:nvPr/>
            </p:nvSpPr>
            <p:spPr>
              <a:xfrm rot="2850732">
                <a:off x="10716508" y="1538338"/>
                <a:ext cx="369673"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de colza, 0.13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93" name="Groupe 92">
              <a:extLst>
                <a:ext uri="{FF2B5EF4-FFF2-40B4-BE49-F238E27FC236}">
                  <a16:creationId xmlns:a16="http://schemas.microsoft.com/office/drawing/2014/main" id="{99C74440-EA4A-9C21-B24F-242A07913BF5}"/>
                </a:ext>
              </a:extLst>
            </p:cNvPr>
            <p:cNvGrpSpPr/>
            <p:nvPr/>
          </p:nvGrpSpPr>
          <p:grpSpPr>
            <a:xfrm>
              <a:off x="4078260" y="294301"/>
              <a:ext cx="5162824" cy="6292793"/>
              <a:chOff x="9897977" y="554035"/>
              <a:chExt cx="1109601" cy="1268909"/>
            </a:xfrm>
          </p:grpSpPr>
          <p:cxnSp>
            <p:nvCxnSpPr>
              <p:cNvPr id="97" name="Connecteur droit 96">
                <a:extLst>
                  <a:ext uri="{FF2B5EF4-FFF2-40B4-BE49-F238E27FC236}">
                    <a16:creationId xmlns:a16="http://schemas.microsoft.com/office/drawing/2014/main" id="{3F13AC1E-5F9F-AB4C-46AF-242742A25A78}"/>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98" name="ZoneTexte 97">
                <a:extLst>
                  <a:ext uri="{FF2B5EF4-FFF2-40B4-BE49-F238E27FC236}">
                    <a16:creationId xmlns:a16="http://schemas.microsoft.com/office/drawing/2014/main" id="{708710EA-A236-E5C1-0609-F298BAFB8B21}"/>
                  </a:ext>
                </a:extLst>
              </p:cNvPr>
              <p:cNvSpPr txBox="1"/>
              <p:nvPr/>
            </p:nvSpPr>
            <p:spPr>
              <a:xfrm rot="2860534">
                <a:off x="10494237" y="1463780"/>
                <a:ext cx="668716" cy="49611"/>
              </a:xfrm>
              <a:prstGeom prst="rect">
                <a:avLst/>
              </a:prstGeom>
              <a:noFill/>
            </p:spPr>
            <p:txBody>
              <a:bodyPr wrap="square" rtlCol="0">
                <a:spAutoFit/>
              </a:bodyPr>
              <a:lstStyle/>
              <a:p>
                <a:r>
                  <a:rPr lang="fr-FR" sz="900" b="1" dirty="0">
                    <a:solidFill>
                      <a:schemeClr val="accent4">
                        <a:lumMod val="50000"/>
                      </a:schemeClr>
                    </a:solidFill>
                  </a:rPr>
                  <a:t>Cultures énergétiques pour biocarburants, 1W/m</a:t>
                </a:r>
                <a:r>
                  <a:rPr lang="fr-FR" sz="900" b="1" baseline="30000" dirty="0">
                    <a:solidFill>
                      <a:schemeClr val="accent4">
                        <a:lumMod val="50000"/>
                      </a:schemeClr>
                    </a:solidFill>
                  </a:rPr>
                  <a:t>2</a:t>
                </a:r>
                <a:r>
                  <a:rPr lang="fr-FR" sz="900" b="1" dirty="0">
                    <a:solidFill>
                      <a:schemeClr val="accent4">
                        <a:lumMod val="50000"/>
                      </a:schemeClr>
                    </a:solidFill>
                  </a:rPr>
                  <a:t>/an</a:t>
                </a:r>
                <a:endParaRPr lang="fr-FR" sz="900" b="1" baseline="30000" dirty="0">
                  <a:solidFill>
                    <a:schemeClr val="accent4">
                      <a:lumMod val="50000"/>
                    </a:schemeClr>
                  </a:solidFill>
                </a:endParaRPr>
              </a:p>
            </p:txBody>
          </p:sp>
        </p:grpSp>
        <p:grpSp>
          <p:nvGrpSpPr>
            <p:cNvPr id="94" name="Groupe 93">
              <a:extLst>
                <a:ext uri="{FF2B5EF4-FFF2-40B4-BE49-F238E27FC236}">
                  <a16:creationId xmlns:a16="http://schemas.microsoft.com/office/drawing/2014/main" id="{A03BD8D6-1C22-1E7C-B31D-546F48411A35}"/>
                </a:ext>
              </a:extLst>
            </p:cNvPr>
            <p:cNvGrpSpPr/>
            <p:nvPr/>
          </p:nvGrpSpPr>
          <p:grpSpPr>
            <a:xfrm>
              <a:off x="2395968" y="1701800"/>
              <a:ext cx="3881794" cy="4593637"/>
              <a:chOff x="10173298" y="836135"/>
              <a:chExt cx="834280" cy="926284"/>
            </a:xfrm>
          </p:grpSpPr>
          <p:cxnSp>
            <p:nvCxnSpPr>
              <p:cNvPr id="95" name="Connecteur droit 94">
                <a:extLst>
                  <a:ext uri="{FF2B5EF4-FFF2-40B4-BE49-F238E27FC236}">
                    <a16:creationId xmlns:a16="http://schemas.microsoft.com/office/drawing/2014/main" id="{38B32305-D7C2-724B-D46C-DC409BAE74AB}"/>
                  </a:ext>
                </a:extLst>
              </p:cNvPr>
              <p:cNvCxnSpPr>
                <a:cxnSpLocks/>
              </p:cNvCxnSpPr>
              <p:nvPr/>
            </p:nvCxnSpPr>
            <p:spPr>
              <a:xfrm>
                <a:off x="10173298" y="836135"/>
                <a:ext cx="834280" cy="857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96" name="ZoneTexte 95">
                <a:extLst>
                  <a:ext uri="{FF2B5EF4-FFF2-40B4-BE49-F238E27FC236}">
                    <a16:creationId xmlns:a16="http://schemas.microsoft.com/office/drawing/2014/main" id="{D8B0CEF5-6510-00F9-CB9F-B7D6F7EC9218}"/>
                  </a:ext>
                </a:extLst>
              </p:cNvPr>
              <p:cNvSpPr txBox="1"/>
              <p:nvPr/>
            </p:nvSpPr>
            <p:spPr>
              <a:xfrm rot="2865211">
                <a:off x="10654446" y="1514003"/>
                <a:ext cx="445566"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géothermique, 0.017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p>
            </p:txBody>
          </p:sp>
        </p:grpSp>
      </p:grpSp>
      <p:grpSp>
        <p:nvGrpSpPr>
          <p:cNvPr id="115" name="Groupe 114">
            <a:extLst>
              <a:ext uri="{FF2B5EF4-FFF2-40B4-BE49-F238E27FC236}">
                <a16:creationId xmlns:a16="http://schemas.microsoft.com/office/drawing/2014/main" id="{BB7BB75A-D110-8CD9-4233-B575E160DD2C}"/>
              </a:ext>
            </a:extLst>
          </p:cNvPr>
          <p:cNvGrpSpPr/>
          <p:nvPr/>
        </p:nvGrpSpPr>
        <p:grpSpPr>
          <a:xfrm>
            <a:off x="2391871" y="115184"/>
            <a:ext cx="9341090" cy="5832898"/>
            <a:chOff x="2391871" y="115184"/>
            <a:chExt cx="9341090" cy="5832898"/>
          </a:xfrm>
        </p:grpSpPr>
        <p:grpSp>
          <p:nvGrpSpPr>
            <p:cNvPr id="116" name="Groupe 115">
              <a:extLst>
                <a:ext uri="{FF2B5EF4-FFF2-40B4-BE49-F238E27FC236}">
                  <a16:creationId xmlns:a16="http://schemas.microsoft.com/office/drawing/2014/main" id="{4BFB1221-A97D-7A8C-945A-E38C199F9AB6}"/>
                </a:ext>
              </a:extLst>
            </p:cNvPr>
            <p:cNvGrpSpPr/>
            <p:nvPr/>
          </p:nvGrpSpPr>
          <p:grpSpPr>
            <a:xfrm>
              <a:off x="9281138" y="115184"/>
              <a:ext cx="2451823" cy="2875484"/>
              <a:chOff x="9281138" y="115184"/>
              <a:chExt cx="2451823" cy="2875484"/>
            </a:xfrm>
          </p:grpSpPr>
          <p:cxnSp>
            <p:nvCxnSpPr>
              <p:cNvPr id="135" name="Connecteur droit 134">
                <a:extLst>
                  <a:ext uri="{FF2B5EF4-FFF2-40B4-BE49-F238E27FC236}">
                    <a16:creationId xmlns:a16="http://schemas.microsoft.com/office/drawing/2014/main" id="{DFFFADC8-8ACF-6322-89E7-128BAEF24D21}"/>
                  </a:ext>
                </a:extLst>
              </p:cNvPr>
              <p:cNvCxnSpPr>
                <a:cxnSpLocks/>
              </p:cNvCxnSpPr>
              <p:nvPr/>
            </p:nvCxnSpPr>
            <p:spPr>
              <a:xfrm>
                <a:off x="9281138" y="297654"/>
                <a:ext cx="2451823" cy="269301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36" name="ZoneTexte 135">
                <a:extLst>
                  <a:ext uri="{FF2B5EF4-FFF2-40B4-BE49-F238E27FC236}">
                    <a16:creationId xmlns:a16="http://schemas.microsoft.com/office/drawing/2014/main" id="{7FF0BA30-5B80-3DC1-712F-5E11DB29A6DE}"/>
                  </a:ext>
                </a:extLst>
              </p:cNvPr>
              <p:cNvSpPr txBox="1"/>
              <p:nvPr/>
            </p:nvSpPr>
            <p:spPr>
              <a:xfrm rot="2855213">
                <a:off x="9173913" y="544025"/>
                <a:ext cx="1096210"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1000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17" name="Groupe 116">
              <a:extLst>
                <a:ext uri="{FF2B5EF4-FFF2-40B4-BE49-F238E27FC236}">
                  <a16:creationId xmlns:a16="http://schemas.microsoft.com/office/drawing/2014/main" id="{2795B58D-344D-B2D1-B17E-EF810149E7B0}"/>
                </a:ext>
              </a:extLst>
            </p:cNvPr>
            <p:cNvGrpSpPr/>
            <p:nvPr/>
          </p:nvGrpSpPr>
          <p:grpSpPr>
            <a:xfrm>
              <a:off x="7554696" y="136104"/>
              <a:ext cx="4178265" cy="4718437"/>
              <a:chOff x="7554696" y="318989"/>
              <a:chExt cx="4178265" cy="4718437"/>
            </a:xfrm>
          </p:grpSpPr>
          <p:cxnSp>
            <p:nvCxnSpPr>
              <p:cNvPr id="133" name="Connecteur droit 132">
                <a:extLst>
                  <a:ext uri="{FF2B5EF4-FFF2-40B4-BE49-F238E27FC236}">
                    <a16:creationId xmlns:a16="http://schemas.microsoft.com/office/drawing/2014/main" id="{F63727F2-A5E8-1A64-632D-AFF1A248F34E}"/>
                  </a:ext>
                </a:extLst>
              </p:cNvPr>
              <p:cNvCxnSpPr>
                <a:cxnSpLocks/>
              </p:cNvCxnSpPr>
              <p:nvPr/>
            </p:nvCxnSpPr>
            <p:spPr>
              <a:xfrm>
                <a:off x="7554696" y="480539"/>
                <a:ext cx="4178265" cy="4556887"/>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34" name="ZoneTexte 133">
                <a:extLst>
                  <a:ext uri="{FF2B5EF4-FFF2-40B4-BE49-F238E27FC236}">
                    <a16:creationId xmlns:a16="http://schemas.microsoft.com/office/drawing/2014/main" id="{7F52E43D-D54C-875B-B282-106FB9D96C45}"/>
                  </a:ext>
                </a:extLst>
              </p:cNvPr>
              <p:cNvSpPr txBox="1"/>
              <p:nvPr/>
            </p:nvSpPr>
            <p:spPr>
              <a:xfrm rot="2817044">
                <a:off x="7468123" y="704247"/>
                <a:ext cx="1009043"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100 W/m2/an</a:t>
                </a:r>
              </a:p>
            </p:txBody>
          </p:sp>
        </p:grpSp>
        <p:grpSp>
          <p:nvGrpSpPr>
            <p:cNvPr id="118" name="Groupe 117">
              <a:extLst>
                <a:ext uri="{FF2B5EF4-FFF2-40B4-BE49-F238E27FC236}">
                  <a16:creationId xmlns:a16="http://schemas.microsoft.com/office/drawing/2014/main" id="{C0FFEAD6-A4BB-F289-B4A2-60DE26D01292}"/>
                </a:ext>
              </a:extLst>
            </p:cNvPr>
            <p:cNvGrpSpPr/>
            <p:nvPr/>
          </p:nvGrpSpPr>
          <p:grpSpPr>
            <a:xfrm>
              <a:off x="5828256" y="134659"/>
              <a:ext cx="5170410" cy="5813423"/>
              <a:chOff x="5828256" y="317544"/>
              <a:chExt cx="5170410" cy="5813423"/>
            </a:xfrm>
          </p:grpSpPr>
          <p:cxnSp>
            <p:nvCxnSpPr>
              <p:cNvPr id="131" name="Connecteur droit 130">
                <a:extLst>
                  <a:ext uri="{FF2B5EF4-FFF2-40B4-BE49-F238E27FC236}">
                    <a16:creationId xmlns:a16="http://schemas.microsoft.com/office/drawing/2014/main" id="{5D423534-7951-F8DB-DAD0-5D2071FEE88B}"/>
                  </a:ext>
                </a:extLst>
              </p:cNvPr>
              <p:cNvCxnSpPr>
                <a:cxnSpLocks/>
              </p:cNvCxnSpPr>
              <p:nvPr/>
            </p:nvCxnSpPr>
            <p:spPr>
              <a:xfrm>
                <a:off x="5828256" y="480539"/>
                <a:ext cx="5170410"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32" name="ZoneTexte 131">
                <a:extLst>
                  <a:ext uri="{FF2B5EF4-FFF2-40B4-BE49-F238E27FC236}">
                    <a16:creationId xmlns:a16="http://schemas.microsoft.com/office/drawing/2014/main" id="{99276DD0-4676-AED6-59F6-34D579AA9311}"/>
                  </a:ext>
                </a:extLst>
              </p:cNvPr>
              <p:cNvSpPr txBox="1"/>
              <p:nvPr/>
            </p:nvSpPr>
            <p:spPr>
              <a:xfrm rot="2857832">
                <a:off x="5746770" y="708072"/>
                <a:ext cx="1019584"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 W/m2/an</a:t>
                </a:r>
              </a:p>
            </p:txBody>
          </p:sp>
        </p:grpSp>
        <p:grpSp>
          <p:nvGrpSpPr>
            <p:cNvPr id="119" name="Groupe 118">
              <a:extLst>
                <a:ext uri="{FF2B5EF4-FFF2-40B4-BE49-F238E27FC236}">
                  <a16:creationId xmlns:a16="http://schemas.microsoft.com/office/drawing/2014/main" id="{5E0E2C28-BA13-D30C-8EF3-FE55D315F7BB}"/>
                </a:ext>
              </a:extLst>
            </p:cNvPr>
            <p:cNvGrpSpPr/>
            <p:nvPr/>
          </p:nvGrpSpPr>
          <p:grpSpPr>
            <a:xfrm>
              <a:off x="4110622" y="146081"/>
              <a:ext cx="5170516" cy="5802001"/>
              <a:chOff x="4110622" y="328966"/>
              <a:chExt cx="5170516" cy="5802001"/>
            </a:xfrm>
          </p:grpSpPr>
          <p:cxnSp>
            <p:nvCxnSpPr>
              <p:cNvPr id="129" name="Connecteur droit 128">
                <a:extLst>
                  <a:ext uri="{FF2B5EF4-FFF2-40B4-BE49-F238E27FC236}">
                    <a16:creationId xmlns:a16="http://schemas.microsoft.com/office/drawing/2014/main" id="{460BCCDD-1064-DF1A-71C4-BF5E931A42EF}"/>
                  </a:ext>
                </a:extLst>
              </p:cNvPr>
              <p:cNvCxnSpPr>
                <a:cxnSpLocks/>
              </p:cNvCxnSpPr>
              <p:nvPr/>
            </p:nvCxnSpPr>
            <p:spPr>
              <a:xfrm>
                <a:off x="4110622" y="480539"/>
                <a:ext cx="5170516"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30" name="ZoneTexte 129">
                <a:extLst>
                  <a:ext uri="{FF2B5EF4-FFF2-40B4-BE49-F238E27FC236}">
                    <a16:creationId xmlns:a16="http://schemas.microsoft.com/office/drawing/2014/main" id="{A911AF2B-4C80-54AB-C5B8-3BA97AFFCA20}"/>
                  </a:ext>
                </a:extLst>
              </p:cNvPr>
              <p:cNvSpPr txBox="1"/>
              <p:nvPr/>
            </p:nvSpPr>
            <p:spPr>
              <a:xfrm rot="2845466">
                <a:off x="4038673" y="664403"/>
                <a:ext cx="909402"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 W/m2/an</a:t>
                </a:r>
              </a:p>
            </p:txBody>
          </p:sp>
        </p:grpSp>
        <p:grpSp>
          <p:nvGrpSpPr>
            <p:cNvPr id="120" name="Groupe 119">
              <a:extLst>
                <a:ext uri="{FF2B5EF4-FFF2-40B4-BE49-F238E27FC236}">
                  <a16:creationId xmlns:a16="http://schemas.microsoft.com/office/drawing/2014/main" id="{DE6F310C-8CE3-6404-CE10-67FE4901E661}"/>
                </a:ext>
              </a:extLst>
            </p:cNvPr>
            <p:cNvGrpSpPr/>
            <p:nvPr/>
          </p:nvGrpSpPr>
          <p:grpSpPr>
            <a:xfrm>
              <a:off x="2391871" y="121299"/>
              <a:ext cx="5162825" cy="5826783"/>
              <a:chOff x="2391871" y="304184"/>
              <a:chExt cx="5162825" cy="5826783"/>
            </a:xfrm>
          </p:grpSpPr>
          <p:cxnSp>
            <p:nvCxnSpPr>
              <p:cNvPr id="127" name="Connecteur droit 126">
                <a:extLst>
                  <a:ext uri="{FF2B5EF4-FFF2-40B4-BE49-F238E27FC236}">
                    <a16:creationId xmlns:a16="http://schemas.microsoft.com/office/drawing/2014/main" id="{3BAFA2C0-A801-D1F3-A2A6-0BA3DE94C661}"/>
                  </a:ext>
                </a:extLst>
              </p:cNvPr>
              <p:cNvCxnSpPr>
                <a:cxnSpLocks/>
              </p:cNvCxnSpPr>
              <p:nvPr/>
            </p:nvCxnSpPr>
            <p:spPr>
              <a:xfrm>
                <a:off x="2391871" y="480539"/>
                <a:ext cx="5162825"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28" name="ZoneTexte 127">
                <a:extLst>
                  <a:ext uri="{FF2B5EF4-FFF2-40B4-BE49-F238E27FC236}">
                    <a16:creationId xmlns:a16="http://schemas.microsoft.com/office/drawing/2014/main" id="{F902644C-3954-C957-2675-773BF2C57B6E}"/>
                  </a:ext>
                </a:extLst>
              </p:cNvPr>
              <p:cNvSpPr txBox="1"/>
              <p:nvPr/>
            </p:nvSpPr>
            <p:spPr>
              <a:xfrm rot="2859448">
                <a:off x="2289553" y="721920"/>
                <a:ext cx="1074000"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0.1 W/m2/an</a:t>
                </a:r>
              </a:p>
            </p:txBody>
          </p:sp>
        </p:grpSp>
        <p:grpSp>
          <p:nvGrpSpPr>
            <p:cNvPr id="121" name="Groupe 120">
              <a:extLst>
                <a:ext uri="{FF2B5EF4-FFF2-40B4-BE49-F238E27FC236}">
                  <a16:creationId xmlns:a16="http://schemas.microsoft.com/office/drawing/2014/main" id="{88C9580E-0091-E469-9364-FFF13F803518}"/>
                </a:ext>
              </a:extLst>
            </p:cNvPr>
            <p:cNvGrpSpPr/>
            <p:nvPr/>
          </p:nvGrpSpPr>
          <p:grpSpPr>
            <a:xfrm>
              <a:off x="2391871" y="1907608"/>
              <a:ext cx="3436385" cy="4040474"/>
              <a:chOff x="2391871" y="2090493"/>
              <a:chExt cx="3436385" cy="4040474"/>
            </a:xfrm>
          </p:grpSpPr>
          <p:cxnSp>
            <p:nvCxnSpPr>
              <p:cNvPr id="125" name="Connecteur droit 124">
                <a:extLst>
                  <a:ext uri="{FF2B5EF4-FFF2-40B4-BE49-F238E27FC236}">
                    <a16:creationId xmlns:a16="http://schemas.microsoft.com/office/drawing/2014/main" id="{7596C304-CC5E-D25C-D826-46C416C87ACF}"/>
                  </a:ext>
                </a:extLst>
              </p:cNvPr>
              <p:cNvCxnSpPr>
                <a:cxnSpLocks/>
              </p:cNvCxnSpPr>
              <p:nvPr/>
            </p:nvCxnSpPr>
            <p:spPr>
              <a:xfrm>
                <a:off x="2391871" y="2356907"/>
                <a:ext cx="3436385" cy="3774060"/>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26" name="ZoneTexte 125">
                <a:extLst>
                  <a:ext uri="{FF2B5EF4-FFF2-40B4-BE49-F238E27FC236}">
                    <a16:creationId xmlns:a16="http://schemas.microsoft.com/office/drawing/2014/main" id="{A983DC9A-0C01-17E4-A520-B6D456B69677}"/>
                  </a:ext>
                </a:extLst>
              </p:cNvPr>
              <p:cNvSpPr txBox="1"/>
              <p:nvPr/>
            </p:nvSpPr>
            <p:spPr>
              <a:xfrm rot="2845161">
                <a:off x="2204858" y="2548519"/>
                <a:ext cx="1154579"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22" name="Groupe 121">
              <a:extLst>
                <a:ext uri="{FF2B5EF4-FFF2-40B4-BE49-F238E27FC236}">
                  <a16:creationId xmlns:a16="http://schemas.microsoft.com/office/drawing/2014/main" id="{63AEFC07-89C4-48E7-2A2D-BBF4CBCDD2C4}"/>
                </a:ext>
              </a:extLst>
            </p:cNvPr>
            <p:cNvGrpSpPr/>
            <p:nvPr/>
          </p:nvGrpSpPr>
          <p:grpSpPr>
            <a:xfrm>
              <a:off x="2400680" y="3768032"/>
              <a:ext cx="1709943" cy="2180050"/>
              <a:chOff x="2400680" y="3950917"/>
              <a:chExt cx="1709943" cy="2180050"/>
            </a:xfrm>
          </p:grpSpPr>
          <p:cxnSp>
            <p:nvCxnSpPr>
              <p:cNvPr id="123" name="Connecteur droit 122">
                <a:extLst>
                  <a:ext uri="{FF2B5EF4-FFF2-40B4-BE49-F238E27FC236}">
                    <a16:creationId xmlns:a16="http://schemas.microsoft.com/office/drawing/2014/main" id="{AAB0AEDB-A8A1-AB7B-7E02-68340A067511}"/>
                  </a:ext>
                </a:extLst>
              </p:cNvPr>
              <p:cNvCxnSpPr>
                <a:cxnSpLocks/>
              </p:cNvCxnSpPr>
              <p:nvPr/>
            </p:nvCxnSpPr>
            <p:spPr>
              <a:xfrm>
                <a:off x="2400680" y="4252973"/>
                <a:ext cx="1709943" cy="187799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24" name="ZoneTexte 123">
                <a:extLst>
                  <a:ext uri="{FF2B5EF4-FFF2-40B4-BE49-F238E27FC236}">
                    <a16:creationId xmlns:a16="http://schemas.microsoft.com/office/drawing/2014/main" id="{A0B66757-0E3F-0471-6C4D-AADEAA210754}"/>
                  </a:ext>
                </a:extLst>
              </p:cNvPr>
              <p:cNvSpPr txBox="1"/>
              <p:nvPr/>
            </p:nvSpPr>
            <p:spPr>
              <a:xfrm rot="2858840">
                <a:off x="2170495" y="4410236"/>
                <a:ext cx="1157165"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sp>
        <p:nvSpPr>
          <p:cNvPr id="4" name="ZoneTexte 3">
            <a:extLst>
              <a:ext uri="{FF2B5EF4-FFF2-40B4-BE49-F238E27FC236}">
                <a16:creationId xmlns:a16="http://schemas.microsoft.com/office/drawing/2014/main" id="{8D26B3B6-2190-549B-D44B-4E81F205E360}"/>
              </a:ext>
            </a:extLst>
          </p:cNvPr>
          <p:cNvSpPr txBox="1"/>
          <p:nvPr/>
        </p:nvSpPr>
        <p:spPr>
          <a:xfrm>
            <a:off x="992850" y="482885"/>
            <a:ext cx="1664913" cy="523220"/>
          </a:xfrm>
          <a:prstGeom prst="rect">
            <a:avLst/>
          </a:prstGeom>
          <a:noFill/>
        </p:spPr>
        <p:txBody>
          <a:bodyPr wrap="square" rtlCol="0">
            <a:spAutoFit/>
          </a:bodyPr>
          <a:lstStyle/>
          <a:p>
            <a:r>
              <a:rPr lang="fr-CH" sz="700" b="0" i="0" u="none" strike="noStrike" dirty="0">
                <a:solidFill>
                  <a:schemeClr val="bg1">
                    <a:lumMod val="75000"/>
                    <a:lumOff val="25000"/>
                  </a:schemeClr>
                </a:solidFill>
                <a:effectLst/>
                <a:latin typeface="Inter"/>
              </a:rPr>
              <a:t>Inspiré par et adapté de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‘A reality check on renewables’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Prof. David MacKay</a:t>
            </a:r>
            <a:br>
              <a:rPr lang="fr-CH" sz="700" b="0" i="0" u="none" strike="noStrike" dirty="0">
                <a:solidFill>
                  <a:schemeClr val="bg1">
                    <a:lumMod val="75000"/>
                    <a:lumOff val="25000"/>
                  </a:schemeClr>
                </a:solidFill>
                <a:effectLst/>
                <a:latin typeface="Inter"/>
              </a:rPr>
            </a:br>
            <a:r>
              <a:rPr lang="fr-CH" sz="700" b="0" i="0" u="none" strike="noStrike" dirty="0">
                <a:solidFill>
                  <a:srgbClr val="333333"/>
                </a:solidFill>
                <a:effectLst/>
                <a:latin typeface="Inter"/>
              </a:rPr>
              <a:t>Fellow of the Royal Society </a:t>
            </a:r>
            <a:endParaRPr lang="fr-CH" sz="700" b="0" i="0" u="none" strike="noStrike" dirty="0">
              <a:solidFill>
                <a:schemeClr val="bg1">
                  <a:lumMod val="75000"/>
                  <a:lumOff val="25000"/>
                </a:schemeClr>
              </a:solidFill>
              <a:effectLst/>
              <a:latin typeface="Inter"/>
            </a:endParaRPr>
          </a:p>
        </p:txBody>
      </p:sp>
    </p:spTree>
    <p:extLst>
      <p:ext uri="{BB962C8B-B14F-4D97-AF65-F5344CB8AC3E}">
        <p14:creationId xmlns:p14="http://schemas.microsoft.com/office/powerpoint/2010/main" val="218359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upRigh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strips(downLeft)">
                                      <p:cBhvr>
                                        <p:cTn id="1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6A694B-A18C-318C-D004-4F8F120ABC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51" y="208898"/>
            <a:ext cx="10820401" cy="6285463"/>
          </a:xfrm>
          <a:prstGeom prst="rect">
            <a:avLst/>
          </a:prstGeom>
        </p:spPr>
      </p:pic>
      <p:sp>
        <p:nvSpPr>
          <p:cNvPr id="26" name="Rectangle 25">
            <a:extLst>
              <a:ext uri="{FF2B5EF4-FFF2-40B4-BE49-F238E27FC236}">
                <a16:creationId xmlns:a16="http://schemas.microsoft.com/office/drawing/2014/main" id="{20D3E309-47CE-DA40-1257-37C2674EC4FA}"/>
              </a:ext>
            </a:extLst>
          </p:cNvPr>
          <p:cNvSpPr/>
          <p:nvPr/>
        </p:nvSpPr>
        <p:spPr>
          <a:xfrm>
            <a:off x="2478474" y="285510"/>
            <a:ext cx="9254490" cy="5666404"/>
          </a:xfrm>
          <a:prstGeom prst="rect">
            <a:avLst/>
          </a:prstGeom>
          <a:gradFill flip="none" rotWithShape="1">
            <a:gsLst>
              <a:gs pos="0">
                <a:schemeClr val="accent3">
                  <a:alpha val="0"/>
                  <a:lumMod val="0"/>
                </a:schemeClr>
              </a:gs>
              <a:gs pos="35000">
                <a:schemeClr val="accent3">
                  <a:lumMod val="0"/>
                  <a:lumOff val="100000"/>
                </a:schemeClr>
              </a:gs>
              <a:gs pos="100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latin typeface="Calibri" panose="020F0502020204030204" pitchFamily="34" charset="0"/>
              <a:cs typeface="Calibri" panose="020F0502020204030204" pitchFamily="34" charset="0"/>
            </a:endParaRPr>
          </a:p>
        </p:txBody>
      </p:sp>
      <p:pic>
        <p:nvPicPr>
          <p:cNvPr id="67" name="Image 66">
            <a:extLst>
              <a:ext uri="{FF2B5EF4-FFF2-40B4-BE49-F238E27FC236}">
                <a16:creationId xmlns:a16="http://schemas.microsoft.com/office/drawing/2014/main" id="{8C0D9E7D-AEC7-E2CC-505B-B9F6ACC1CF63}"/>
              </a:ext>
            </a:extLst>
          </p:cNvPr>
          <p:cNvPicPr>
            <a:picLocks noChangeAspect="1"/>
          </p:cNvPicPr>
          <p:nvPr/>
        </p:nvPicPr>
        <p:blipFill>
          <a:blip r:embed="rId4" cstate="email">
            <a:alphaModFix amt="75000"/>
            <a:extLst>
              <a:ext uri="{28A0092B-C50C-407E-A947-70E740481C1C}">
                <a14:useLocalDpi xmlns:a14="http://schemas.microsoft.com/office/drawing/2010/main"/>
              </a:ext>
            </a:extLst>
          </a:blip>
          <a:stretch>
            <a:fillRect/>
          </a:stretch>
        </p:blipFill>
        <p:spPr>
          <a:xfrm>
            <a:off x="2416969" y="1245017"/>
            <a:ext cx="4967644" cy="3284570"/>
          </a:xfrm>
          <a:prstGeom prst="rect">
            <a:avLst/>
          </a:prstGeom>
        </p:spPr>
      </p:pic>
      <p:grpSp>
        <p:nvGrpSpPr>
          <p:cNvPr id="58" name="Groupe 57">
            <a:extLst>
              <a:ext uri="{FF2B5EF4-FFF2-40B4-BE49-F238E27FC236}">
                <a16:creationId xmlns:a16="http://schemas.microsoft.com/office/drawing/2014/main" id="{C7F9AC34-2D1A-A9C2-AAC1-DB127206EA0A}"/>
              </a:ext>
            </a:extLst>
          </p:cNvPr>
          <p:cNvGrpSpPr/>
          <p:nvPr/>
        </p:nvGrpSpPr>
        <p:grpSpPr>
          <a:xfrm>
            <a:off x="5466795" y="302813"/>
            <a:ext cx="3821385" cy="4613924"/>
            <a:chOff x="9897977" y="554035"/>
            <a:chExt cx="821297" cy="930374"/>
          </a:xfrm>
        </p:grpSpPr>
        <p:cxnSp>
          <p:nvCxnSpPr>
            <p:cNvPr id="59" name="Connecteur droit 58">
              <a:extLst>
                <a:ext uri="{FF2B5EF4-FFF2-40B4-BE49-F238E27FC236}">
                  <a16:creationId xmlns:a16="http://schemas.microsoft.com/office/drawing/2014/main" id="{8F5CE723-7439-7427-93C6-6B5143BE0182}"/>
                </a:ext>
              </a:extLst>
            </p:cNvPr>
            <p:cNvCxnSpPr>
              <a:cxnSpLocks/>
            </p:cNvCxnSpPr>
            <p:nvPr/>
          </p:nvCxnSpPr>
          <p:spPr>
            <a:xfrm>
              <a:off x="9897977" y="554035"/>
              <a:ext cx="821297" cy="844352"/>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
          <p:nvSpPr>
            <p:cNvPr id="60" name="ZoneTexte 59">
              <a:extLst>
                <a:ext uri="{FF2B5EF4-FFF2-40B4-BE49-F238E27FC236}">
                  <a16:creationId xmlns:a16="http://schemas.microsoft.com/office/drawing/2014/main" id="{1CE0BFBF-BD25-96AC-DC74-243F6B2E772F}"/>
                </a:ext>
              </a:extLst>
            </p:cNvPr>
            <p:cNvSpPr txBox="1"/>
            <p:nvPr/>
          </p:nvSpPr>
          <p:spPr>
            <a:xfrm rot="2855105">
              <a:off x="10348626" y="1218333"/>
              <a:ext cx="480886" cy="51265"/>
            </a:xfrm>
            <a:prstGeom prst="rect">
              <a:avLst/>
            </a:prstGeom>
            <a:noFill/>
          </p:spPr>
          <p:txBody>
            <a:bodyPr wrap="square" rtlCol="0">
              <a:spAutoFit/>
            </a:bodyPr>
            <a:lstStyle/>
            <a:p>
              <a:r>
                <a:rPr lang="fr-FR" sz="950" b="1" dirty="0">
                  <a:solidFill>
                    <a:srgbClr val="FF0000"/>
                  </a:solidFill>
                  <a:latin typeface="Calibri" panose="020F0502020204030204" pitchFamily="34" charset="0"/>
                  <a:cs typeface="Calibri" panose="020F0502020204030204" pitchFamily="34" charset="0"/>
                </a:rPr>
                <a:t>Pétrole consommé en Suisse, 6 W/m</a:t>
              </a:r>
              <a:r>
                <a:rPr lang="fr-FR" sz="950" b="1" baseline="30000" dirty="0">
                  <a:solidFill>
                    <a:srgbClr val="FF0000"/>
                  </a:solidFill>
                  <a:latin typeface="Calibri" panose="020F0502020204030204" pitchFamily="34" charset="0"/>
                  <a:cs typeface="Calibri" panose="020F0502020204030204" pitchFamily="34" charset="0"/>
                </a:rPr>
                <a:t>2</a:t>
              </a:r>
              <a:r>
                <a:rPr lang="fr-FR" sz="950" b="1" dirty="0">
                  <a:solidFill>
                    <a:srgbClr val="FF0000"/>
                  </a:solidFill>
                  <a:latin typeface="Calibri" panose="020F0502020204030204" pitchFamily="34" charset="0"/>
                  <a:cs typeface="Calibri" panose="020F0502020204030204" pitchFamily="34" charset="0"/>
                </a:rPr>
                <a:t>/an</a:t>
              </a:r>
              <a:endParaRPr lang="fr-FR" sz="950" b="1" baseline="30000" dirty="0">
                <a:solidFill>
                  <a:srgbClr val="FF0000"/>
                </a:solidFill>
                <a:latin typeface="Calibri" panose="020F0502020204030204" pitchFamily="34" charset="0"/>
                <a:cs typeface="Calibri" panose="020F0502020204030204" pitchFamily="34" charset="0"/>
              </a:endParaRPr>
            </a:p>
          </p:txBody>
        </p:sp>
      </p:grpSp>
      <p:sp>
        <p:nvSpPr>
          <p:cNvPr id="63" name="Ellipse 62">
            <a:extLst>
              <a:ext uri="{FF2B5EF4-FFF2-40B4-BE49-F238E27FC236}">
                <a16:creationId xmlns:a16="http://schemas.microsoft.com/office/drawing/2014/main" id="{3B6F264B-976E-45BF-140F-335602888C41}"/>
              </a:ext>
            </a:extLst>
          </p:cNvPr>
          <p:cNvSpPr/>
          <p:nvPr/>
        </p:nvSpPr>
        <p:spPr>
          <a:xfrm>
            <a:off x="4117189" y="1316694"/>
            <a:ext cx="2735603" cy="1504481"/>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70C0"/>
                </a:solidFill>
                <a:latin typeface="Calibri" panose="020F0502020204030204" pitchFamily="34" charset="0"/>
                <a:cs typeface="Calibri" panose="020F0502020204030204" pitchFamily="34" charset="0"/>
              </a:rPr>
              <a:t>Europe</a:t>
            </a:r>
            <a:br>
              <a:rPr lang="fr-FR" sz="1400" dirty="0">
                <a:solidFill>
                  <a:srgbClr val="0070C0"/>
                </a:solidFill>
                <a:latin typeface="Calibri" panose="020F0502020204030204" pitchFamily="34" charset="0"/>
                <a:cs typeface="Calibri" panose="020F0502020204030204" pitchFamily="34" charset="0"/>
              </a:rPr>
            </a:br>
            <a:endParaRPr lang="fr-FR" sz="1400" dirty="0">
              <a:solidFill>
                <a:srgbClr val="0070C0"/>
              </a:solidFill>
              <a:latin typeface="Calibri" panose="020F0502020204030204" pitchFamily="34" charset="0"/>
              <a:cs typeface="Calibri" panose="020F0502020204030204" pitchFamily="34" charset="0"/>
            </a:endParaRPr>
          </a:p>
        </p:txBody>
      </p:sp>
      <p:sp>
        <p:nvSpPr>
          <p:cNvPr id="64" name="Ellipse 63">
            <a:extLst>
              <a:ext uri="{FF2B5EF4-FFF2-40B4-BE49-F238E27FC236}">
                <a16:creationId xmlns:a16="http://schemas.microsoft.com/office/drawing/2014/main" id="{2C559A6D-0F05-45E9-7999-601A598ABC99}"/>
              </a:ext>
            </a:extLst>
          </p:cNvPr>
          <p:cNvSpPr/>
          <p:nvPr/>
        </p:nvSpPr>
        <p:spPr>
          <a:xfrm>
            <a:off x="4947432" y="2635130"/>
            <a:ext cx="1249582" cy="967939"/>
          </a:xfrm>
          <a:prstGeom prst="ellipse">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dirty="0">
                <a:solidFill>
                  <a:srgbClr val="0070C0"/>
                </a:solidFill>
                <a:latin typeface="Calibri" panose="020F0502020204030204" pitchFamily="34" charset="0"/>
                <a:cs typeface="Calibri" panose="020F0502020204030204" pitchFamily="34" charset="0"/>
              </a:rPr>
              <a:t>Balkans</a:t>
            </a:r>
          </a:p>
        </p:txBody>
      </p:sp>
      <p:sp>
        <p:nvSpPr>
          <p:cNvPr id="66" name="Ellipse 65">
            <a:extLst>
              <a:ext uri="{FF2B5EF4-FFF2-40B4-BE49-F238E27FC236}">
                <a16:creationId xmlns:a16="http://schemas.microsoft.com/office/drawing/2014/main" id="{24D7AC43-1050-74FF-3B36-EF030294D548}"/>
              </a:ext>
            </a:extLst>
          </p:cNvPr>
          <p:cNvSpPr/>
          <p:nvPr/>
        </p:nvSpPr>
        <p:spPr>
          <a:xfrm>
            <a:off x="5021153" y="2061650"/>
            <a:ext cx="1039685" cy="827467"/>
          </a:xfrm>
          <a:prstGeom prst="ellipse">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dirty="0">
                <a:solidFill>
                  <a:srgbClr val="0070C0"/>
                </a:solidFill>
                <a:latin typeface="Calibri" panose="020F0502020204030204" pitchFamily="34" charset="0"/>
                <a:cs typeface="Calibri" panose="020F0502020204030204" pitchFamily="34" charset="0"/>
              </a:rPr>
              <a:t>Europe de l’Est</a:t>
            </a:r>
          </a:p>
        </p:txBody>
      </p:sp>
      <p:sp>
        <p:nvSpPr>
          <p:cNvPr id="68" name="Ellipse 67">
            <a:extLst>
              <a:ext uri="{FF2B5EF4-FFF2-40B4-BE49-F238E27FC236}">
                <a16:creationId xmlns:a16="http://schemas.microsoft.com/office/drawing/2014/main" id="{1BD6D75E-504C-345A-4067-0C224F31E031}"/>
              </a:ext>
            </a:extLst>
          </p:cNvPr>
          <p:cNvSpPr/>
          <p:nvPr/>
        </p:nvSpPr>
        <p:spPr>
          <a:xfrm>
            <a:off x="2973045" y="953954"/>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2" name="Ellipse 1">
            <a:extLst>
              <a:ext uri="{FF2B5EF4-FFF2-40B4-BE49-F238E27FC236}">
                <a16:creationId xmlns:a16="http://schemas.microsoft.com/office/drawing/2014/main" id="{B683AE6B-E7DD-C7D7-42E4-6D313613476A}"/>
              </a:ext>
            </a:extLst>
          </p:cNvPr>
          <p:cNvSpPr/>
          <p:nvPr/>
        </p:nvSpPr>
        <p:spPr>
          <a:xfrm>
            <a:off x="9195739" y="1161371"/>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27" name="Ellipse 26">
            <a:extLst>
              <a:ext uri="{FF2B5EF4-FFF2-40B4-BE49-F238E27FC236}">
                <a16:creationId xmlns:a16="http://schemas.microsoft.com/office/drawing/2014/main" id="{E3B9F9D8-C274-FEA7-37D1-4F6E456BF348}"/>
              </a:ext>
            </a:extLst>
          </p:cNvPr>
          <p:cNvSpPr/>
          <p:nvPr/>
        </p:nvSpPr>
        <p:spPr>
          <a:xfrm>
            <a:off x="7743591" y="2069095"/>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61" name="Espace réservé de la date 60">
            <a:extLst>
              <a:ext uri="{FF2B5EF4-FFF2-40B4-BE49-F238E27FC236}">
                <a16:creationId xmlns:a16="http://schemas.microsoft.com/office/drawing/2014/main" id="{1EEFE7E1-A697-A899-37C4-44C6858C77FD}"/>
              </a:ext>
            </a:extLst>
          </p:cNvPr>
          <p:cNvSpPr>
            <a:spLocks noGrp="1"/>
          </p:cNvSpPr>
          <p:nvPr>
            <p:ph type="dt" sz="half" idx="10"/>
          </p:nvPr>
        </p:nvSpPr>
        <p:spPr>
          <a:xfrm>
            <a:off x="8589660" y="6463972"/>
            <a:ext cx="1600200" cy="377825"/>
          </a:xfrm>
        </p:spPr>
        <p:txBody>
          <a:bodyPr/>
          <a:lstStyle/>
          <a:p>
            <a:fld id="{AE5460BD-7F3B-2646-9F81-DBD93B5DE848}" type="datetime4">
              <a:rPr lang="fr-CH" smtClean="0"/>
              <a:t>19 janvier 2024</a:t>
            </a:fld>
            <a:endParaRPr lang="en-US" dirty="0"/>
          </a:p>
        </p:txBody>
      </p:sp>
      <p:sp>
        <p:nvSpPr>
          <p:cNvPr id="62" name="Espace réservé du pied de page 61">
            <a:extLst>
              <a:ext uri="{FF2B5EF4-FFF2-40B4-BE49-F238E27FC236}">
                <a16:creationId xmlns:a16="http://schemas.microsoft.com/office/drawing/2014/main" id="{78E34467-0FCF-08E4-982E-030033F084AF}"/>
              </a:ext>
            </a:extLst>
          </p:cNvPr>
          <p:cNvSpPr>
            <a:spLocks noGrp="1"/>
          </p:cNvSpPr>
          <p:nvPr>
            <p:ph type="ftr" sz="quarter" idx="11"/>
          </p:nvPr>
        </p:nvSpPr>
        <p:spPr>
          <a:xfrm>
            <a:off x="881741" y="6463972"/>
            <a:ext cx="7827659" cy="377825"/>
          </a:xfrm>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5" name="Espace réservé du numéro de diapositive 64">
            <a:extLst>
              <a:ext uri="{FF2B5EF4-FFF2-40B4-BE49-F238E27FC236}">
                <a16:creationId xmlns:a16="http://schemas.microsoft.com/office/drawing/2014/main" id="{CB23B2E9-5540-562E-5CEC-C37DB88547E3}"/>
              </a:ext>
            </a:extLst>
          </p:cNvPr>
          <p:cNvSpPr>
            <a:spLocks noGrp="1"/>
          </p:cNvSpPr>
          <p:nvPr>
            <p:ph type="sldNum" sz="quarter" idx="12"/>
          </p:nvPr>
        </p:nvSpPr>
        <p:spPr>
          <a:xfrm>
            <a:off x="11354634" y="6463972"/>
            <a:ext cx="551167" cy="377825"/>
          </a:xfrm>
        </p:spPr>
        <p:txBody>
          <a:bodyPr/>
          <a:lstStyle/>
          <a:p>
            <a:fld id="{D57F1E4F-1CFF-5643-939E-217C01CDF565}" type="slidenum">
              <a:rPr lang="en-US" smtClean="0"/>
              <a:pPr/>
              <a:t>17</a:t>
            </a:fld>
            <a:endParaRPr lang="en-US" dirty="0"/>
          </a:p>
        </p:txBody>
      </p:sp>
      <p:sp>
        <p:nvSpPr>
          <p:cNvPr id="69" name="Titre 1">
            <a:extLst>
              <a:ext uri="{FF2B5EF4-FFF2-40B4-BE49-F238E27FC236}">
                <a16:creationId xmlns:a16="http://schemas.microsoft.com/office/drawing/2014/main" id="{1AB8190E-4BC8-BC7F-1148-70D375E526ED}"/>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Amérique et Australie</a:t>
            </a:r>
          </a:p>
        </p:txBody>
      </p:sp>
      <p:sp>
        <p:nvSpPr>
          <p:cNvPr id="70" name="Ellipse 69">
            <a:extLst>
              <a:ext uri="{FF2B5EF4-FFF2-40B4-BE49-F238E27FC236}">
                <a16:creationId xmlns:a16="http://schemas.microsoft.com/office/drawing/2014/main" id="{49C4F003-E5DE-AEBB-7F2B-A362CE42F3A9}"/>
              </a:ext>
            </a:extLst>
          </p:cNvPr>
          <p:cNvSpPr/>
          <p:nvPr/>
        </p:nvSpPr>
        <p:spPr>
          <a:xfrm>
            <a:off x="6130383" y="2079150"/>
            <a:ext cx="223607" cy="2221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1" name="Ellipse 70">
            <a:extLst>
              <a:ext uri="{FF2B5EF4-FFF2-40B4-BE49-F238E27FC236}">
                <a16:creationId xmlns:a16="http://schemas.microsoft.com/office/drawing/2014/main" id="{6CF11167-432C-A389-1460-602274BE608B}"/>
              </a:ext>
            </a:extLst>
          </p:cNvPr>
          <p:cNvSpPr/>
          <p:nvPr/>
        </p:nvSpPr>
        <p:spPr>
          <a:xfrm>
            <a:off x="6697564" y="2069095"/>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2" name="Ellipse 71">
            <a:extLst>
              <a:ext uri="{FF2B5EF4-FFF2-40B4-BE49-F238E27FC236}">
                <a16:creationId xmlns:a16="http://schemas.microsoft.com/office/drawing/2014/main" id="{0464700A-7F99-1E76-ED8F-2136EF8798FA}"/>
              </a:ext>
            </a:extLst>
          </p:cNvPr>
          <p:cNvSpPr/>
          <p:nvPr/>
        </p:nvSpPr>
        <p:spPr>
          <a:xfrm>
            <a:off x="6024977" y="1165316"/>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3" name="Ellipse 72">
            <a:extLst>
              <a:ext uri="{FF2B5EF4-FFF2-40B4-BE49-F238E27FC236}">
                <a16:creationId xmlns:a16="http://schemas.microsoft.com/office/drawing/2014/main" id="{DAA9F0EE-E896-D621-1530-14902FA6EF25}"/>
              </a:ext>
            </a:extLst>
          </p:cNvPr>
          <p:cNvSpPr/>
          <p:nvPr/>
        </p:nvSpPr>
        <p:spPr>
          <a:xfrm>
            <a:off x="5138067" y="2687485"/>
            <a:ext cx="223607" cy="22217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6" name="Ellipse 75">
            <a:extLst>
              <a:ext uri="{FF2B5EF4-FFF2-40B4-BE49-F238E27FC236}">
                <a16:creationId xmlns:a16="http://schemas.microsoft.com/office/drawing/2014/main" id="{A3AF2CD1-0397-4FCB-47CA-1830ED2B80C9}"/>
              </a:ext>
            </a:extLst>
          </p:cNvPr>
          <p:cNvSpPr/>
          <p:nvPr/>
        </p:nvSpPr>
        <p:spPr>
          <a:xfrm rot="2128925">
            <a:off x="2713842" y="2067932"/>
            <a:ext cx="3713666" cy="2555663"/>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75000"/>
                    <a:lumOff val="25000"/>
                  </a:schemeClr>
                </a:solidFill>
              </a:rPr>
              <a:t>Afrique</a:t>
            </a:r>
            <a:endParaRPr lang="fr-FR" dirty="0">
              <a:solidFill>
                <a:schemeClr val="bg1">
                  <a:lumMod val="75000"/>
                  <a:lumOff val="25000"/>
                </a:schemeClr>
              </a:solidFill>
            </a:endParaRPr>
          </a:p>
        </p:txBody>
      </p:sp>
      <p:sp>
        <p:nvSpPr>
          <p:cNvPr id="75" name="Ellipse 74">
            <a:extLst>
              <a:ext uri="{FF2B5EF4-FFF2-40B4-BE49-F238E27FC236}">
                <a16:creationId xmlns:a16="http://schemas.microsoft.com/office/drawing/2014/main" id="{248B4BCA-BA0C-08BA-FC59-121014EF03F9}"/>
              </a:ext>
            </a:extLst>
          </p:cNvPr>
          <p:cNvSpPr/>
          <p:nvPr/>
        </p:nvSpPr>
        <p:spPr>
          <a:xfrm rot="3221295">
            <a:off x="2764633" y="1266905"/>
            <a:ext cx="3210536" cy="2439024"/>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C00000"/>
                </a:solidFill>
              </a:rPr>
              <a:t>Amérique</a:t>
            </a:r>
            <a:br>
              <a:rPr lang="fr-FR" dirty="0">
                <a:solidFill>
                  <a:srgbClr val="0070C0"/>
                </a:solidFill>
              </a:rPr>
            </a:br>
            <a:endParaRPr lang="fr-FR" dirty="0">
              <a:solidFill>
                <a:srgbClr val="0070C0"/>
              </a:solidFill>
            </a:endParaRPr>
          </a:p>
        </p:txBody>
      </p:sp>
      <p:sp>
        <p:nvSpPr>
          <p:cNvPr id="77" name="Ellipse 76">
            <a:extLst>
              <a:ext uri="{FF2B5EF4-FFF2-40B4-BE49-F238E27FC236}">
                <a16:creationId xmlns:a16="http://schemas.microsoft.com/office/drawing/2014/main" id="{469DDBEF-441F-A633-1E0D-846FEA2CE77F}"/>
              </a:ext>
            </a:extLst>
          </p:cNvPr>
          <p:cNvSpPr/>
          <p:nvPr/>
        </p:nvSpPr>
        <p:spPr>
          <a:xfrm>
            <a:off x="6546289" y="4211737"/>
            <a:ext cx="412824" cy="417714"/>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fr-FR" dirty="0">
                <a:solidFill>
                  <a:srgbClr val="0070C0"/>
                </a:solidFill>
              </a:rPr>
            </a:br>
            <a:endParaRPr lang="fr-FR" dirty="0">
              <a:solidFill>
                <a:srgbClr val="0070C0"/>
              </a:solidFill>
            </a:endParaRPr>
          </a:p>
        </p:txBody>
      </p:sp>
      <p:grpSp>
        <p:nvGrpSpPr>
          <p:cNvPr id="78" name="Groupe 77">
            <a:extLst>
              <a:ext uri="{FF2B5EF4-FFF2-40B4-BE49-F238E27FC236}">
                <a16:creationId xmlns:a16="http://schemas.microsoft.com/office/drawing/2014/main" id="{896FBD4D-6DA9-4C2B-D6E5-EB27847E5077}"/>
              </a:ext>
            </a:extLst>
          </p:cNvPr>
          <p:cNvGrpSpPr/>
          <p:nvPr/>
        </p:nvGrpSpPr>
        <p:grpSpPr>
          <a:xfrm>
            <a:off x="2395968" y="293823"/>
            <a:ext cx="9336996" cy="6293271"/>
            <a:chOff x="2395968" y="293823"/>
            <a:chExt cx="9336996" cy="6293271"/>
          </a:xfrm>
        </p:grpSpPr>
        <p:grpSp>
          <p:nvGrpSpPr>
            <p:cNvPr id="79" name="Groupe 78">
              <a:extLst>
                <a:ext uri="{FF2B5EF4-FFF2-40B4-BE49-F238E27FC236}">
                  <a16:creationId xmlns:a16="http://schemas.microsoft.com/office/drawing/2014/main" id="{58ADFF97-EA93-0C0C-84E5-A227645419C9}"/>
                </a:ext>
              </a:extLst>
            </p:cNvPr>
            <p:cNvGrpSpPr/>
            <p:nvPr/>
          </p:nvGrpSpPr>
          <p:grpSpPr>
            <a:xfrm>
              <a:off x="10055575" y="304824"/>
              <a:ext cx="1677389" cy="2108148"/>
              <a:chOff x="10055575" y="304824"/>
              <a:chExt cx="1677389" cy="2108148"/>
            </a:xfrm>
          </p:grpSpPr>
          <p:cxnSp>
            <p:nvCxnSpPr>
              <p:cNvPr id="107" name="Connecteur droit 106">
                <a:extLst>
                  <a:ext uri="{FF2B5EF4-FFF2-40B4-BE49-F238E27FC236}">
                    <a16:creationId xmlns:a16="http://schemas.microsoft.com/office/drawing/2014/main" id="{541DE0AF-CF75-F830-963C-EF83D2DAE438}"/>
                  </a:ext>
                </a:extLst>
              </p:cNvPr>
              <p:cNvCxnSpPr>
                <a:cxnSpLocks/>
              </p:cNvCxnSpPr>
              <p:nvPr/>
            </p:nvCxnSpPr>
            <p:spPr>
              <a:xfrm>
                <a:off x="10055575" y="304824"/>
                <a:ext cx="1677389" cy="1869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08" name="ZoneTexte 107">
                <a:extLst>
                  <a:ext uri="{FF2B5EF4-FFF2-40B4-BE49-F238E27FC236}">
                    <a16:creationId xmlns:a16="http://schemas.microsoft.com/office/drawing/2014/main" id="{7EA0219F-6B1B-53BF-C45A-A5240A20E540}"/>
                  </a:ext>
                </a:extLst>
              </p:cNvPr>
              <p:cNvSpPr txBox="1"/>
              <p:nvPr/>
            </p:nvSpPr>
            <p:spPr>
              <a:xfrm rot="2858662">
                <a:off x="10482422" y="1481556"/>
                <a:ext cx="1624305" cy="238527"/>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Nucléaire, 1200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80" name="Groupe 79">
              <a:extLst>
                <a:ext uri="{FF2B5EF4-FFF2-40B4-BE49-F238E27FC236}">
                  <a16:creationId xmlns:a16="http://schemas.microsoft.com/office/drawing/2014/main" id="{020D4C40-5C1E-AC4A-E411-D0A84235B01A}"/>
                </a:ext>
              </a:extLst>
            </p:cNvPr>
            <p:cNvGrpSpPr/>
            <p:nvPr/>
          </p:nvGrpSpPr>
          <p:grpSpPr>
            <a:xfrm>
              <a:off x="8566036" y="307501"/>
              <a:ext cx="3166928" cy="3821309"/>
              <a:chOff x="8566036" y="307501"/>
              <a:chExt cx="3166928" cy="3821309"/>
            </a:xfrm>
          </p:grpSpPr>
          <p:cxnSp>
            <p:nvCxnSpPr>
              <p:cNvPr id="105" name="Connecteur droit 104">
                <a:extLst>
                  <a:ext uri="{FF2B5EF4-FFF2-40B4-BE49-F238E27FC236}">
                    <a16:creationId xmlns:a16="http://schemas.microsoft.com/office/drawing/2014/main" id="{F9060AC8-7C63-D5B4-2AAC-4763FFE1D74C}"/>
                  </a:ext>
                </a:extLst>
              </p:cNvPr>
              <p:cNvCxnSpPr>
                <a:cxnSpLocks/>
              </p:cNvCxnSpPr>
              <p:nvPr/>
            </p:nvCxnSpPr>
            <p:spPr>
              <a:xfrm>
                <a:off x="8566036" y="307501"/>
                <a:ext cx="3166928" cy="3466263"/>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06" name="ZoneTexte 105">
                <a:extLst>
                  <a:ext uri="{FF2B5EF4-FFF2-40B4-BE49-F238E27FC236}">
                    <a16:creationId xmlns:a16="http://schemas.microsoft.com/office/drawing/2014/main" id="{F5FA86F7-8A2D-BFEB-923C-EF32C2B85973}"/>
                  </a:ext>
                </a:extLst>
              </p:cNvPr>
              <p:cNvSpPr txBox="1"/>
              <p:nvPr/>
            </p:nvSpPr>
            <p:spPr>
              <a:xfrm rot="2860823">
                <a:off x="9423529" y="2587147"/>
                <a:ext cx="2844801" cy="23852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désert avant conversion en CH, 250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81" name="Groupe 80">
              <a:extLst>
                <a:ext uri="{FF2B5EF4-FFF2-40B4-BE49-F238E27FC236}">
                  <a16:creationId xmlns:a16="http://schemas.microsoft.com/office/drawing/2014/main" id="{E788A168-C936-E19B-9E6B-045346EED4D6}"/>
                </a:ext>
              </a:extLst>
            </p:cNvPr>
            <p:cNvGrpSpPr/>
            <p:nvPr/>
          </p:nvGrpSpPr>
          <p:grpSpPr>
            <a:xfrm>
              <a:off x="8161869" y="312769"/>
              <a:ext cx="3571095" cy="4243633"/>
              <a:chOff x="9826971" y="474011"/>
              <a:chExt cx="1482292" cy="1651046"/>
            </a:xfrm>
          </p:grpSpPr>
          <p:cxnSp>
            <p:nvCxnSpPr>
              <p:cNvPr id="103" name="Connecteur droit 102">
                <a:extLst>
                  <a:ext uri="{FF2B5EF4-FFF2-40B4-BE49-F238E27FC236}">
                    <a16:creationId xmlns:a16="http://schemas.microsoft.com/office/drawing/2014/main" id="{46088C5D-078A-6C2F-65C1-12A6EF369F0B}"/>
                  </a:ext>
                </a:extLst>
              </p:cNvPr>
              <p:cNvCxnSpPr>
                <a:cxnSpLocks/>
              </p:cNvCxnSpPr>
              <p:nvPr/>
            </p:nvCxnSpPr>
            <p:spPr>
              <a:xfrm>
                <a:off x="9826971" y="474011"/>
                <a:ext cx="1482292" cy="1527574"/>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04" name="ZoneTexte 103">
                <a:extLst>
                  <a:ext uri="{FF2B5EF4-FFF2-40B4-BE49-F238E27FC236}">
                    <a16:creationId xmlns:a16="http://schemas.microsoft.com/office/drawing/2014/main" id="{3065BDBA-8740-E30B-9F62-0FA5CA3445D7}"/>
                  </a:ext>
                </a:extLst>
              </p:cNvPr>
              <p:cNvSpPr txBox="1"/>
              <p:nvPr/>
            </p:nvSpPr>
            <p:spPr>
              <a:xfrm rot="2870960">
                <a:off x="10445169" y="1559079"/>
                <a:ext cx="1032949" cy="9900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en Suisse avant conversion, 180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82" name="Groupe 81">
              <a:extLst>
                <a:ext uri="{FF2B5EF4-FFF2-40B4-BE49-F238E27FC236}">
                  <a16:creationId xmlns:a16="http://schemas.microsoft.com/office/drawing/2014/main" id="{B622E263-93B3-555E-A38F-3EE70F291A8A}"/>
                </a:ext>
              </a:extLst>
            </p:cNvPr>
            <p:cNvGrpSpPr/>
            <p:nvPr/>
          </p:nvGrpSpPr>
          <p:grpSpPr>
            <a:xfrm>
              <a:off x="7078358" y="307196"/>
              <a:ext cx="4654606" cy="5564713"/>
              <a:chOff x="7078358" y="307196"/>
              <a:chExt cx="4654606" cy="5564713"/>
            </a:xfrm>
          </p:grpSpPr>
          <p:cxnSp>
            <p:nvCxnSpPr>
              <p:cNvPr id="101" name="Connecteur droit 100">
                <a:extLst>
                  <a:ext uri="{FF2B5EF4-FFF2-40B4-BE49-F238E27FC236}">
                    <a16:creationId xmlns:a16="http://schemas.microsoft.com/office/drawing/2014/main" id="{83A89C1F-A4EB-8DAE-CCBC-E41A14CD84D4}"/>
                  </a:ext>
                </a:extLst>
              </p:cNvPr>
              <p:cNvCxnSpPr>
                <a:cxnSpLocks/>
              </p:cNvCxnSpPr>
              <p:nvPr/>
            </p:nvCxnSpPr>
            <p:spPr>
              <a:xfrm>
                <a:off x="7078358" y="307196"/>
                <a:ext cx="4654606" cy="5015962"/>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02" name="ZoneTexte 101">
                <a:extLst>
                  <a:ext uri="{FF2B5EF4-FFF2-40B4-BE49-F238E27FC236}">
                    <a16:creationId xmlns:a16="http://schemas.microsoft.com/office/drawing/2014/main" id="{4FC3663C-699D-39D4-222E-0C3A595DFFFA}"/>
                  </a:ext>
                </a:extLst>
              </p:cNvPr>
              <p:cNvSpPr txBox="1"/>
              <p:nvPr/>
            </p:nvSpPr>
            <p:spPr>
              <a:xfrm rot="2833064">
                <a:off x="8699045" y="3875011"/>
                <a:ext cx="3755268" cy="23852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Centrale solaire à énergie concentrée photothermique, 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83" name="Groupe 82">
              <a:extLst>
                <a:ext uri="{FF2B5EF4-FFF2-40B4-BE49-F238E27FC236}">
                  <a16:creationId xmlns:a16="http://schemas.microsoft.com/office/drawing/2014/main" id="{C0528A4C-D16C-7F79-91E5-0E15FB20AB81}"/>
                </a:ext>
              </a:extLst>
            </p:cNvPr>
            <p:cNvGrpSpPr/>
            <p:nvPr/>
          </p:nvGrpSpPr>
          <p:grpSpPr>
            <a:xfrm>
              <a:off x="6628020" y="306557"/>
              <a:ext cx="5104941" cy="5968958"/>
              <a:chOff x="9826971" y="474011"/>
              <a:chExt cx="1376049" cy="1535430"/>
            </a:xfrm>
          </p:grpSpPr>
          <p:cxnSp>
            <p:nvCxnSpPr>
              <p:cNvPr id="99" name="Connecteur droit 98">
                <a:extLst>
                  <a:ext uri="{FF2B5EF4-FFF2-40B4-BE49-F238E27FC236}">
                    <a16:creationId xmlns:a16="http://schemas.microsoft.com/office/drawing/2014/main" id="{158B5590-03C6-F96A-A2FB-E404E4775763}"/>
                  </a:ext>
                </a:extLst>
              </p:cNvPr>
              <p:cNvCxnSpPr>
                <a:cxnSpLocks/>
              </p:cNvCxnSpPr>
              <p:nvPr/>
            </p:nvCxnSpPr>
            <p:spPr>
              <a:xfrm>
                <a:off x="9826971" y="474011"/>
                <a:ext cx="1376049" cy="1415386"/>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00" name="ZoneTexte 99">
                <a:extLst>
                  <a:ext uri="{FF2B5EF4-FFF2-40B4-BE49-F238E27FC236}">
                    <a16:creationId xmlns:a16="http://schemas.microsoft.com/office/drawing/2014/main" id="{7320D998-A646-A9DD-2A67-4A538F28FE8B}"/>
                  </a:ext>
                </a:extLst>
              </p:cNvPr>
              <p:cNvSpPr txBox="1"/>
              <p:nvPr/>
            </p:nvSpPr>
            <p:spPr>
              <a:xfrm rot="2829760">
                <a:off x="10465576" y="1533082"/>
                <a:ext cx="888423" cy="6429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solaire photovoltaïque en Europe centrale 20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84" name="Groupe 83">
              <a:extLst>
                <a:ext uri="{FF2B5EF4-FFF2-40B4-BE49-F238E27FC236}">
                  <a16:creationId xmlns:a16="http://schemas.microsoft.com/office/drawing/2014/main" id="{2D009541-A587-6AE3-0DC3-DCB9C568FFB4}"/>
                </a:ext>
              </a:extLst>
            </p:cNvPr>
            <p:cNvGrpSpPr/>
            <p:nvPr/>
          </p:nvGrpSpPr>
          <p:grpSpPr>
            <a:xfrm>
              <a:off x="6302213" y="301413"/>
              <a:ext cx="5170409" cy="5945480"/>
              <a:chOff x="9897977" y="554035"/>
              <a:chExt cx="1221642" cy="1317995"/>
            </a:xfrm>
          </p:grpSpPr>
          <p:cxnSp>
            <p:nvCxnSpPr>
              <p:cNvPr id="97" name="Connecteur droit 96">
                <a:extLst>
                  <a:ext uri="{FF2B5EF4-FFF2-40B4-BE49-F238E27FC236}">
                    <a16:creationId xmlns:a16="http://schemas.microsoft.com/office/drawing/2014/main" id="{108E14D9-5EB4-B1F9-6084-AD3EBDB06E67}"/>
                  </a:ext>
                </a:extLst>
              </p:cNvPr>
              <p:cNvCxnSpPr>
                <a:cxnSpLocks/>
              </p:cNvCxnSpPr>
              <p:nvPr/>
            </p:nvCxnSpPr>
            <p:spPr>
              <a:xfrm>
                <a:off x="9897977" y="554035"/>
                <a:ext cx="1221642" cy="1252497"/>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98" name="ZoneTexte 97">
                <a:extLst>
                  <a:ext uri="{FF2B5EF4-FFF2-40B4-BE49-F238E27FC236}">
                    <a16:creationId xmlns:a16="http://schemas.microsoft.com/office/drawing/2014/main" id="{705B2F69-DD2D-9EF1-2166-EFFC819EB4DB}"/>
                  </a:ext>
                </a:extLst>
              </p:cNvPr>
              <p:cNvSpPr txBox="1"/>
              <p:nvPr/>
            </p:nvSpPr>
            <p:spPr>
              <a:xfrm rot="2865936">
                <a:off x="10776059" y="1626326"/>
                <a:ext cx="435051" cy="5635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hydraulique, 11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 /an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85" name="Groupe 84">
              <a:extLst>
                <a:ext uri="{FF2B5EF4-FFF2-40B4-BE49-F238E27FC236}">
                  <a16:creationId xmlns:a16="http://schemas.microsoft.com/office/drawing/2014/main" id="{5BAC5794-DF77-2956-78B6-C700CDBD8F8E}"/>
                </a:ext>
              </a:extLst>
            </p:cNvPr>
            <p:cNvGrpSpPr/>
            <p:nvPr/>
          </p:nvGrpSpPr>
          <p:grpSpPr>
            <a:xfrm>
              <a:off x="5322854" y="293823"/>
              <a:ext cx="5162824" cy="5990619"/>
              <a:chOff x="9897977" y="554035"/>
              <a:chExt cx="1109601" cy="1207979"/>
            </a:xfrm>
          </p:grpSpPr>
          <p:cxnSp>
            <p:nvCxnSpPr>
              <p:cNvPr id="95" name="Connecteur droit 94">
                <a:extLst>
                  <a:ext uri="{FF2B5EF4-FFF2-40B4-BE49-F238E27FC236}">
                    <a16:creationId xmlns:a16="http://schemas.microsoft.com/office/drawing/2014/main" id="{974CE0CD-A55B-7E94-497C-145EA7A9B51F}"/>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96" name="ZoneTexte 95">
                <a:extLst>
                  <a:ext uri="{FF2B5EF4-FFF2-40B4-BE49-F238E27FC236}">
                    <a16:creationId xmlns:a16="http://schemas.microsoft.com/office/drawing/2014/main" id="{4D8E7E8B-34BC-C6F0-5042-D4D8D467942B}"/>
                  </a:ext>
                </a:extLst>
              </p:cNvPr>
              <p:cNvSpPr txBox="1"/>
              <p:nvPr/>
            </p:nvSpPr>
            <p:spPr>
              <a:xfrm rot="2865765">
                <a:off x="10682882" y="1527692"/>
                <a:ext cx="417379"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éolienne en CH, 5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86" name="Groupe 85">
              <a:extLst>
                <a:ext uri="{FF2B5EF4-FFF2-40B4-BE49-F238E27FC236}">
                  <a16:creationId xmlns:a16="http://schemas.microsoft.com/office/drawing/2014/main" id="{F73E6D9C-0ECF-84CC-9067-2ED992C5E357}"/>
                </a:ext>
              </a:extLst>
            </p:cNvPr>
            <p:cNvGrpSpPr/>
            <p:nvPr/>
          </p:nvGrpSpPr>
          <p:grpSpPr>
            <a:xfrm>
              <a:off x="2774392" y="302814"/>
              <a:ext cx="5162824" cy="5925126"/>
              <a:chOff x="9897977" y="554035"/>
              <a:chExt cx="1109601" cy="1194772"/>
            </a:xfrm>
          </p:grpSpPr>
          <p:cxnSp>
            <p:nvCxnSpPr>
              <p:cNvPr id="93" name="Connecteur droit 92">
                <a:extLst>
                  <a:ext uri="{FF2B5EF4-FFF2-40B4-BE49-F238E27FC236}">
                    <a16:creationId xmlns:a16="http://schemas.microsoft.com/office/drawing/2014/main" id="{A619AF9A-CD9E-12CB-E26B-CF081596042C}"/>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94" name="ZoneTexte 93">
                <a:extLst>
                  <a:ext uri="{FF2B5EF4-FFF2-40B4-BE49-F238E27FC236}">
                    <a16:creationId xmlns:a16="http://schemas.microsoft.com/office/drawing/2014/main" id="{32EC2569-B9E9-6246-C1D1-1F946AFC834E}"/>
                  </a:ext>
                </a:extLst>
              </p:cNvPr>
              <p:cNvSpPr txBox="1"/>
              <p:nvPr/>
            </p:nvSpPr>
            <p:spPr>
              <a:xfrm rot="2850732">
                <a:off x="10716508" y="1538338"/>
                <a:ext cx="369673"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de colza, 0.13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87" name="Groupe 86">
              <a:extLst>
                <a:ext uri="{FF2B5EF4-FFF2-40B4-BE49-F238E27FC236}">
                  <a16:creationId xmlns:a16="http://schemas.microsoft.com/office/drawing/2014/main" id="{E35C4898-5E72-D504-E67B-E26F2E5F6EF8}"/>
                </a:ext>
              </a:extLst>
            </p:cNvPr>
            <p:cNvGrpSpPr/>
            <p:nvPr/>
          </p:nvGrpSpPr>
          <p:grpSpPr>
            <a:xfrm>
              <a:off x="4078260" y="294301"/>
              <a:ext cx="5162824" cy="6292793"/>
              <a:chOff x="9897977" y="554035"/>
              <a:chExt cx="1109601" cy="1268909"/>
            </a:xfrm>
          </p:grpSpPr>
          <p:cxnSp>
            <p:nvCxnSpPr>
              <p:cNvPr id="91" name="Connecteur droit 90">
                <a:extLst>
                  <a:ext uri="{FF2B5EF4-FFF2-40B4-BE49-F238E27FC236}">
                    <a16:creationId xmlns:a16="http://schemas.microsoft.com/office/drawing/2014/main" id="{0538B17D-EEC3-6889-F433-FB9680254D1F}"/>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92" name="ZoneTexte 91">
                <a:extLst>
                  <a:ext uri="{FF2B5EF4-FFF2-40B4-BE49-F238E27FC236}">
                    <a16:creationId xmlns:a16="http://schemas.microsoft.com/office/drawing/2014/main" id="{7EB4550C-DAAC-49EB-2B67-600BD30CAC5B}"/>
                  </a:ext>
                </a:extLst>
              </p:cNvPr>
              <p:cNvSpPr txBox="1"/>
              <p:nvPr/>
            </p:nvSpPr>
            <p:spPr>
              <a:xfrm rot="2860534">
                <a:off x="10494237" y="1463780"/>
                <a:ext cx="668716" cy="49611"/>
              </a:xfrm>
              <a:prstGeom prst="rect">
                <a:avLst/>
              </a:prstGeom>
              <a:noFill/>
            </p:spPr>
            <p:txBody>
              <a:bodyPr wrap="square" rtlCol="0">
                <a:spAutoFit/>
              </a:bodyPr>
              <a:lstStyle/>
              <a:p>
                <a:r>
                  <a:rPr lang="fr-FR" sz="900" b="1" dirty="0">
                    <a:solidFill>
                      <a:schemeClr val="accent4">
                        <a:lumMod val="50000"/>
                      </a:schemeClr>
                    </a:solidFill>
                  </a:rPr>
                  <a:t>Cultures énergétiques pour biocarburants, 1W/m</a:t>
                </a:r>
                <a:r>
                  <a:rPr lang="fr-FR" sz="900" b="1" baseline="30000" dirty="0">
                    <a:solidFill>
                      <a:schemeClr val="accent4">
                        <a:lumMod val="50000"/>
                      </a:schemeClr>
                    </a:solidFill>
                  </a:rPr>
                  <a:t>2</a:t>
                </a:r>
                <a:r>
                  <a:rPr lang="fr-FR" sz="900" b="1" dirty="0">
                    <a:solidFill>
                      <a:schemeClr val="accent4">
                        <a:lumMod val="50000"/>
                      </a:schemeClr>
                    </a:solidFill>
                  </a:rPr>
                  <a:t>/an</a:t>
                </a:r>
                <a:endParaRPr lang="fr-FR" sz="900" b="1" baseline="30000" dirty="0">
                  <a:solidFill>
                    <a:schemeClr val="accent4">
                      <a:lumMod val="50000"/>
                    </a:schemeClr>
                  </a:solidFill>
                </a:endParaRPr>
              </a:p>
            </p:txBody>
          </p:sp>
        </p:grpSp>
        <p:grpSp>
          <p:nvGrpSpPr>
            <p:cNvPr id="88" name="Groupe 87">
              <a:extLst>
                <a:ext uri="{FF2B5EF4-FFF2-40B4-BE49-F238E27FC236}">
                  <a16:creationId xmlns:a16="http://schemas.microsoft.com/office/drawing/2014/main" id="{45BF6498-3501-1072-9291-349C6E6F786A}"/>
                </a:ext>
              </a:extLst>
            </p:cNvPr>
            <p:cNvGrpSpPr/>
            <p:nvPr/>
          </p:nvGrpSpPr>
          <p:grpSpPr>
            <a:xfrm>
              <a:off x="2395968" y="1701800"/>
              <a:ext cx="3881794" cy="4593637"/>
              <a:chOff x="10173298" y="836135"/>
              <a:chExt cx="834280" cy="926284"/>
            </a:xfrm>
          </p:grpSpPr>
          <p:cxnSp>
            <p:nvCxnSpPr>
              <p:cNvPr id="89" name="Connecteur droit 88">
                <a:extLst>
                  <a:ext uri="{FF2B5EF4-FFF2-40B4-BE49-F238E27FC236}">
                    <a16:creationId xmlns:a16="http://schemas.microsoft.com/office/drawing/2014/main" id="{5081A860-DED9-7887-5239-6EF5A2BEF3C1}"/>
                  </a:ext>
                </a:extLst>
              </p:cNvPr>
              <p:cNvCxnSpPr>
                <a:cxnSpLocks/>
              </p:cNvCxnSpPr>
              <p:nvPr/>
            </p:nvCxnSpPr>
            <p:spPr>
              <a:xfrm>
                <a:off x="10173298" y="836135"/>
                <a:ext cx="834280" cy="857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90" name="ZoneTexte 89">
                <a:extLst>
                  <a:ext uri="{FF2B5EF4-FFF2-40B4-BE49-F238E27FC236}">
                    <a16:creationId xmlns:a16="http://schemas.microsoft.com/office/drawing/2014/main" id="{3E8E7CED-CC65-3E56-A179-B88A0D14B775}"/>
                  </a:ext>
                </a:extLst>
              </p:cNvPr>
              <p:cNvSpPr txBox="1"/>
              <p:nvPr/>
            </p:nvSpPr>
            <p:spPr>
              <a:xfrm rot="2865211">
                <a:off x="10654446" y="1514003"/>
                <a:ext cx="445566"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géothermique, 0.017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p>
            </p:txBody>
          </p:sp>
        </p:grpSp>
      </p:grpSp>
      <p:grpSp>
        <p:nvGrpSpPr>
          <p:cNvPr id="109" name="Groupe 108">
            <a:extLst>
              <a:ext uri="{FF2B5EF4-FFF2-40B4-BE49-F238E27FC236}">
                <a16:creationId xmlns:a16="http://schemas.microsoft.com/office/drawing/2014/main" id="{692BF512-65AB-1E2A-C06C-059B1E589246}"/>
              </a:ext>
            </a:extLst>
          </p:cNvPr>
          <p:cNvGrpSpPr/>
          <p:nvPr/>
        </p:nvGrpSpPr>
        <p:grpSpPr>
          <a:xfrm>
            <a:off x="2391871" y="115184"/>
            <a:ext cx="9341090" cy="5832898"/>
            <a:chOff x="2391871" y="115184"/>
            <a:chExt cx="9341090" cy="5832898"/>
          </a:xfrm>
        </p:grpSpPr>
        <p:grpSp>
          <p:nvGrpSpPr>
            <p:cNvPr id="110" name="Groupe 109">
              <a:extLst>
                <a:ext uri="{FF2B5EF4-FFF2-40B4-BE49-F238E27FC236}">
                  <a16:creationId xmlns:a16="http://schemas.microsoft.com/office/drawing/2014/main" id="{4D6324B2-7E09-C3F2-8B6F-742854D1B447}"/>
                </a:ext>
              </a:extLst>
            </p:cNvPr>
            <p:cNvGrpSpPr/>
            <p:nvPr/>
          </p:nvGrpSpPr>
          <p:grpSpPr>
            <a:xfrm>
              <a:off x="9281138" y="115184"/>
              <a:ext cx="2451823" cy="2875484"/>
              <a:chOff x="9281138" y="115184"/>
              <a:chExt cx="2451823" cy="2875484"/>
            </a:xfrm>
          </p:grpSpPr>
          <p:cxnSp>
            <p:nvCxnSpPr>
              <p:cNvPr id="129" name="Connecteur droit 128">
                <a:extLst>
                  <a:ext uri="{FF2B5EF4-FFF2-40B4-BE49-F238E27FC236}">
                    <a16:creationId xmlns:a16="http://schemas.microsoft.com/office/drawing/2014/main" id="{785CB7B2-B652-7E9C-2446-E74AB09EC2D1}"/>
                  </a:ext>
                </a:extLst>
              </p:cNvPr>
              <p:cNvCxnSpPr>
                <a:cxnSpLocks/>
              </p:cNvCxnSpPr>
              <p:nvPr/>
            </p:nvCxnSpPr>
            <p:spPr>
              <a:xfrm>
                <a:off x="9281138" y="297654"/>
                <a:ext cx="2451823" cy="269301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30" name="ZoneTexte 129">
                <a:extLst>
                  <a:ext uri="{FF2B5EF4-FFF2-40B4-BE49-F238E27FC236}">
                    <a16:creationId xmlns:a16="http://schemas.microsoft.com/office/drawing/2014/main" id="{D7FBFDF9-3C45-DDF9-E1B3-A5F8BF5126E6}"/>
                  </a:ext>
                </a:extLst>
              </p:cNvPr>
              <p:cNvSpPr txBox="1"/>
              <p:nvPr/>
            </p:nvSpPr>
            <p:spPr>
              <a:xfrm rot="2855213">
                <a:off x="9173913" y="544025"/>
                <a:ext cx="1096210"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1000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11" name="Groupe 110">
              <a:extLst>
                <a:ext uri="{FF2B5EF4-FFF2-40B4-BE49-F238E27FC236}">
                  <a16:creationId xmlns:a16="http://schemas.microsoft.com/office/drawing/2014/main" id="{703F7587-FBE9-50B1-DF4C-CBDE17292580}"/>
                </a:ext>
              </a:extLst>
            </p:cNvPr>
            <p:cNvGrpSpPr/>
            <p:nvPr/>
          </p:nvGrpSpPr>
          <p:grpSpPr>
            <a:xfrm>
              <a:off x="7554696" y="136104"/>
              <a:ext cx="4178265" cy="4718437"/>
              <a:chOff x="7554696" y="318989"/>
              <a:chExt cx="4178265" cy="4718437"/>
            </a:xfrm>
          </p:grpSpPr>
          <p:cxnSp>
            <p:nvCxnSpPr>
              <p:cNvPr id="127" name="Connecteur droit 126">
                <a:extLst>
                  <a:ext uri="{FF2B5EF4-FFF2-40B4-BE49-F238E27FC236}">
                    <a16:creationId xmlns:a16="http://schemas.microsoft.com/office/drawing/2014/main" id="{0BD17BB4-3DD5-8C5D-FB84-975EA5C703CB}"/>
                  </a:ext>
                </a:extLst>
              </p:cNvPr>
              <p:cNvCxnSpPr>
                <a:cxnSpLocks/>
              </p:cNvCxnSpPr>
              <p:nvPr/>
            </p:nvCxnSpPr>
            <p:spPr>
              <a:xfrm>
                <a:off x="7554696" y="480539"/>
                <a:ext cx="4178265" cy="4556887"/>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28" name="ZoneTexte 127">
                <a:extLst>
                  <a:ext uri="{FF2B5EF4-FFF2-40B4-BE49-F238E27FC236}">
                    <a16:creationId xmlns:a16="http://schemas.microsoft.com/office/drawing/2014/main" id="{300E747C-CFED-7A75-D81F-6C0E4271942A}"/>
                  </a:ext>
                </a:extLst>
              </p:cNvPr>
              <p:cNvSpPr txBox="1"/>
              <p:nvPr/>
            </p:nvSpPr>
            <p:spPr>
              <a:xfrm rot="2817044">
                <a:off x="7468123" y="704247"/>
                <a:ext cx="1009043"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100 W/m2/an</a:t>
                </a:r>
              </a:p>
            </p:txBody>
          </p:sp>
        </p:grpSp>
        <p:grpSp>
          <p:nvGrpSpPr>
            <p:cNvPr id="112" name="Groupe 111">
              <a:extLst>
                <a:ext uri="{FF2B5EF4-FFF2-40B4-BE49-F238E27FC236}">
                  <a16:creationId xmlns:a16="http://schemas.microsoft.com/office/drawing/2014/main" id="{A6733432-FB5E-2A0C-EC94-5C33878E0DF7}"/>
                </a:ext>
              </a:extLst>
            </p:cNvPr>
            <p:cNvGrpSpPr/>
            <p:nvPr/>
          </p:nvGrpSpPr>
          <p:grpSpPr>
            <a:xfrm>
              <a:off x="5828256" y="134659"/>
              <a:ext cx="5170410" cy="5813423"/>
              <a:chOff x="5828256" y="317544"/>
              <a:chExt cx="5170410" cy="5813423"/>
            </a:xfrm>
          </p:grpSpPr>
          <p:cxnSp>
            <p:nvCxnSpPr>
              <p:cNvPr id="125" name="Connecteur droit 124">
                <a:extLst>
                  <a:ext uri="{FF2B5EF4-FFF2-40B4-BE49-F238E27FC236}">
                    <a16:creationId xmlns:a16="http://schemas.microsoft.com/office/drawing/2014/main" id="{09FDB765-AC96-E6D2-9724-87AFF3363BEF}"/>
                  </a:ext>
                </a:extLst>
              </p:cNvPr>
              <p:cNvCxnSpPr>
                <a:cxnSpLocks/>
              </p:cNvCxnSpPr>
              <p:nvPr/>
            </p:nvCxnSpPr>
            <p:spPr>
              <a:xfrm>
                <a:off x="5828256" y="480539"/>
                <a:ext cx="5170410"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26" name="ZoneTexte 125">
                <a:extLst>
                  <a:ext uri="{FF2B5EF4-FFF2-40B4-BE49-F238E27FC236}">
                    <a16:creationId xmlns:a16="http://schemas.microsoft.com/office/drawing/2014/main" id="{37067871-645A-282B-614B-43116EFF89E0}"/>
                  </a:ext>
                </a:extLst>
              </p:cNvPr>
              <p:cNvSpPr txBox="1"/>
              <p:nvPr/>
            </p:nvSpPr>
            <p:spPr>
              <a:xfrm rot="2857832">
                <a:off x="5746770" y="708072"/>
                <a:ext cx="1019584"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 W/m2/an</a:t>
                </a:r>
              </a:p>
            </p:txBody>
          </p:sp>
        </p:grpSp>
        <p:grpSp>
          <p:nvGrpSpPr>
            <p:cNvPr id="113" name="Groupe 112">
              <a:extLst>
                <a:ext uri="{FF2B5EF4-FFF2-40B4-BE49-F238E27FC236}">
                  <a16:creationId xmlns:a16="http://schemas.microsoft.com/office/drawing/2014/main" id="{07CE214B-505D-E894-82DD-5412F7A7622B}"/>
                </a:ext>
              </a:extLst>
            </p:cNvPr>
            <p:cNvGrpSpPr/>
            <p:nvPr/>
          </p:nvGrpSpPr>
          <p:grpSpPr>
            <a:xfrm>
              <a:off x="4110622" y="146081"/>
              <a:ext cx="5170516" cy="5802001"/>
              <a:chOff x="4110622" y="328966"/>
              <a:chExt cx="5170516" cy="5802001"/>
            </a:xfrm>
          </p:grpSpPr>
          <p:cxnSp>
            <p:nvCxnSpPr>
              <p:cNvPr id="123" name="Connecteur droit 122">
                <a:extLst>
                  <a:ext uri="{FF2B5EF4-FFF2-40B4-BE49-F238E27FC236}">
                    <a16:creationId xmlns:a16="http://schemas.microsoft.com/office/drawing/2014/main" id="{CD9C8D03-EDFA-19D5-19B7-DF292925F2E0}"/>
                  </a:ext>
                </a:extLst>
              </p:cNvPr>
              <p:cNvCxnSpPr>
                <a:cxnSpLocks/>
              </p:cNvCxnSpPr>
              <p:nvPr/>
            </p:nvCxnSpPr>
            <p:spPr>
              <a:xfrm>
                <a:off x="4110622" y="480539"/>
                <a:ext cx="5170516"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24" name="ZoneTexte 123">
                <a:extLst>
                  <a:ext uri="{FF2B5EF4-FFF2-40B4-BE49-F238E27FC236}">
                    <a16:creationId xmlns:a16="http://schemas.microsoft.com/office/drawing/2014/main" id="{9543EEFF-A3E3-7F03-39E9-D7E59DFEE75E}"/>
                  </a:ext>
                </a:extLst>
              </p:cNvPr>
              <p:cNvSpPr txBox="1"/>
              <p:nvPr/>
            </p:nvSpPr>
            <p:spPr>
              <a:xfrm rot="2845466">
                <a:off x="4038673" y="664403"/>
                <a:ext cx="909402"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 W/m2/an</a:t>
                </a:r>
              </a:p>
            </p:txBody>
          </p:sp>
        </p:grpSp>
        <p:grpSp>
          <p:nvGrpSpPr>
            <p:cNvPr id="114" name="Groupe 113">
              <a:extLst>
                <a:ext uri="{FF2B5EF4-FFF2-40B4-BE49-F238E27FC236}">
                  <a16:creationId xmlns:a16="http://schemas.microsoft.com/office/drawing/2014/main" id="{DDF76836-1CBC-FDB8-77CE-C8570BC22659}"/>
                </a:ext>
              </a:extLst>
            </p:cNvPr>
            <p:cNvGrpSpPr/>
            <p:nvPr/>
          </p:nvGrpSpPr>
          <p:grpSpPr>
            <a:xfrm>
              <a:off x="2391871" y="121299"/>
              <a:ext cx="5162825" cy="5826783"/>
              <a:chOff x="2391871" y="304184"/>
              <a:chExt cx="5162825" cy="5826783"/>
            </a:xfrm>
          </p:grpSpPr>
          <p:cxnSp>
            <p:nvCxnSpPr>
              <p:cNvPr id="121" name="Connecteur droit 120">
                <a:extLst>
                  <a:ext uri="{FF2B5EF4-FFF2-40B4-BE49-F238E27FC236}">
                    <a16:creationId xmlns:a16="http://schemas.microsoft.com/office/drawing/2014/main" id="{B7DD872B-94EB-A2C8-81C1-5689D860C33D}"/>
                  </a:ext>
                </a:extLst>
              </p:cNvPr>
              <p:cNvCxnSpPr>
                <a:cxnSpLocks/>
              </p:cNvCxnSpPr>
              <p:nvPr/>
            </p:nvCxnSpPr>
            <p:spPr>
              <a:xfrm>
                <a:off x="2391871" y="480539"/>
                <a:ext cx="5162825"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22" name="ZoneTexte 121">
                <a:extLst>
                  <a:ext uri="{FF2B5EF4-FFF2-40B4-BE49-F238E27FC236}">
                    <a16:creationId xmlns:a16="http://schemas.microsoft.com/office/drawing/2014/main" id="{BCD28153-E255-5A49-C5B5-889A0608E46E}"/>
                  </a:ext>
                </a:extLst>
              </p:cNvPr>
              <p:cNvSpPr txBox="1"/>
              <p:nvPr/>
            </p:nvSpPr>
            <p:spPr>
              <a:xfrm rot="2859448">
                <a:off x="2289553" y="721920"/>
                <a:ext cx="1074000"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0.1 W/m2/an</a:t>
                </a:r>
              </a:p>
            </p:txBody>
          </p:sp>
        </p:grpSp>
        <p:grpSp>
          <p:nvGrpSpPr>
            <p:cNvPr id="115" name="Groupe 114">
              <a:extLst>
                <a:ext uri="{FF2B5EF4-FFF2-40B4-BE49-F238E27FC236}">
                  <a16:creationId xmlns:a16="http://schemas.microsoft.com/office/drawing/2014/main" id="{2D1CD169-457A-A3ED-2455-CA6C5D30DE13}"/>
                </a:ext>
              </a:extLst>
            </p:cNvPr>
            <p:cNvGrpSpPr/>
            <p:nvPr/>
          </p:nvGrpSpPr>
          <p:grpSpPr>
            <a:xfrm>
              <a:off x="2391871" y="1907608"/>
              <a:ext cx="3436385" cy="4040474"/>
              <a:chOff x="2391871" y="2090493"/>
              <a:chExt cx="3436385" cy="4040474"/>
            </a:xfrm>
          </p:grpSpPr>
          <p:cxnSp>
            <p:nvCxnSpPr>
              <p:cNvPr id="119" name="Connecteur droit 118">
                <a:extLst>
                  <a:ext uri="{FF2B5EF4-FFF2-40B4-BE49-F238E27FC236}">
                    <a16:creationId xmlns:a16="http://schemas.microsoft.com/office/drawing/2014/main" id="{598F0800-4195-19CC-584F-353A1EAA86E0}"/>
                  </a:ext>
                </a:extLst>
              </p:cNvPr>
              <p:cNvCxnSpPr>
                <a:cxnSpLocks/>
              </p:cNvCxnSpPr>
              <p:nvPr/>
            </p:nvCxnSpPr>
            <p:spPr>
              <a:xfrm>
                <a:off x="2391871" y="2356907"/>
                <a:ext cx="3436385" cy="3774060"/>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20" name="ZoneTexte 119">
                <a:extLst>
                  <a:ext uri="{FF2B5EF4-FFF2-40B4-BE49-F238E27FC236}">
                    <a16:creationId xmlns:a16="http://schemas.microsoft.com/office/drawing/2014/main" id="{416CBED0-41F0-1B4A-4231-A298CA1507B4}"/>
                  </a:ext>
                </a:extLst>
              </p:cNvPr>
              <p:cNvSpPr txBox="1"/>
              <p:nvPr/>
            </p:nvSpPr>
            <p:spPr>
              <a:xfrm rot="2845161">
                <a:off x="2204858" y="2548519"/>
                <a:ext cx="1154579"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16" name="Groupe 115">
              <a:extLst>
                <a:ext uri="{FF2B5EF4-FFF2-40B4-BE49-F238E27FC236}">
                  <a16:creationId xmlns:a16="http://schemas.microsoft.com/office/drawing/2014/main" id="{73D84647-5EF1-BBF4-AF63-834C0D6CE652}"/>
                </a:ext>
              </a:extLst>
            </p:cNvPr>
            <p:cNvGrpSpPr/>
            <p:nvPr/>
          </p:nvGrpSpPr>
          <p:grpSpPr>
            <a:xfrm>
              <a:off x="2400680" y="3768032"/>
              <a:ext cx="1709943" cy="2180050"/>
              <a:chOff x="2400680" y="3950917"/>
              <a:chExt cx="1709943" cy="2180050"/>
            </a:xfrm>
          </p:grpSpPr>
          <p:cxnSp>
            <p:nvCxnSpPr>
              <p:cNvPr id="117" name="Connecteur droit 116">
                <a:extLst>
                  <a:ext uri="{FF2B5EF4-FFF2-40B4-BE49-F238E27FC236}">
                    <a16:creationId xmlns:a16="http://schemas.microsoft.com/office/drawing/2014/main" id="{7DB2A001-053B-B6F5-C115-125541E127D9}"/>
                  </a:ext>
                </a:extLst>
              </p:cNvPr>
              <p:cNvCxnSpPr>
                <a:cxnSpLocks/>
              </p:cNvCxnSpPr>
              <p:nvPr/>
            </p:nvCxnSpPr>
            <p:spPr>
              <a:xfrm>
                <a:off x="2400680" y="4252973"/>
                <a:ext cx="1709943" cy="187799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18" name="ZoneTexte 117">
                <a:extLst>
                  <a:ext uri="{FF2B5EF4-FFF2-40B4-BE49-F238E27FC236}">
                    <a16:creationId xmlns:a16="http://schemas.microsoft.com/office/drawing/2014/main" id="{C4CCF2CD-2261-62EF-E5C7-BAFC941443C3}"/>
                  </a:ext>
                </a:extLst>
              </p:cNvPr>
              <p:cNvSpPr txBox="1"/>
              <p:nvPr/>
            </p:nvSpPr>
            <p:spPr>
              <a:xfrm rot="2858840">
                <a:off x="2170495" y="4410236"/>
                <a:ext cx="1157165"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sp>
        <p:nvSpPr>
          <p:cNvPr id="4" name="ZoneTexte 3">
            <a:extLst>
              <a:ext uri="{FF2B5EF4-FFF2-40B4-BE49-F238E27FC236}">
                <a16:creationId xmlns:a16="http://schemas.microsoft.com/office/drawing/2014/main" id="{C48CC57E-7A66-7775-05D7-C8AD05CC0665}"/>
              </a:ext>
            </a:extLst>
          </p:cNvPr>
          <p:cNvSpPr txBox="1"/>
          <p:nvPr/>
        </p:nvSpPr>
        <p:spPr>
          <a:xfrm>
            <a:off x="992850" y="482885"/>
            <a:ext cx="1664913" cy="523220"/>
          </a:xfrm>
          <a:prstGeom prst="rect">
            <a:avLst/>
          </a:prstGeom>
          <a:noFill/>
        </p:spPr>
        <p:txBody>
          <a:bodyPr wrap="square" rtlCol="0">
            <a:spAutoFit/>
          </a:bodyPr>
          <a:lstStyle/>
          <a:p>
            <a:r>
              <a:rPr lang="fr-CH" sz="700" b="0" i="0" u="none" strike="noStrike" dirty="0">
                <a:solidFill>
                  <a:schemeClr val="bg1">
                    <a:lumMod val="75000"/>
                    <a:lumOff val="25000"/>
                  </a:schemeClr>
                </a:solidFill>
                <a:effectLst/>
                <a:latin typeface="Inter"/>
              </a:rPr>
              <a:t>Inspiré par et adapté de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‘A reality check on renewables’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Prof. David MacKay</a:t>
            </a:r>
            <a:br>
              <a:rPr lang="fr-CH" sz="700" b="0" i="0" u="none" strike="noStrike" dirty="0">
                <a:solidFill>
                  <a:schemeClr val="bg1">
                    <a:lumMod val="75000"/>
                    <a:lumOff val="25000"/>
                  </a:schemeClr>
                </a:solidFill>
                <a:effectLst/>
                <a:latin typeface="Inter"/>
              </a:rPr>
            </a:br>
            <a:r>
              <a:rPr lang="fr-CH" sz="700" b="0" i="0" u="none" strike="noStrike" dirty="0">
                <a:solidFill>
                  <a:srgbClr val="333333"/>
                </a:solidFill>
                <a:effectLst/>
                <a:latin typeface="Inter"/>
              </a:rPr>
              <a:t>Fellow of the Royal Society </a:t>
            </a:r>
            <a:endParaRPr lang="fr-CH" sz="700" b="0" i="0" u="none" strike="noStrike" dirty="0">
              <a:solidFill>
                <a:schemeClr val="bg1">
                  <a:lumMod val="75000"/>
                  <a:lumOff val="25000"/>
                </a:schemeClr>
              </a:solidFill>
              <a:effectLst/>
              <a:latin typeface="Inter"/>
            </a:endParaRPr>
          </a:p>
        </p:txBody>
      </p:sp>
    </p:spTree>
    <p:extLst>
      <p:ext uri="{BB962C8B-B14F-4D97-AF65-F5344CB8AC3E}">
        <p14:creationId xmlns:p14="http://schemas.microsoft.com/office/powerpoint/2010/main" val="183336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upRigh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strips(downLeft)">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strips(downLeft)">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strips(downLeft)">
                                      <p:cBhvr>
                                        <p:cTn id="2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animBg="1"/>
      <p:bldP spid="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6A694B-A18C-318C-D004-4F8F120ABC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51" y="208898"/>
            <a:ext cx="10820401" cy="6285463"/>
          </a:xfrm>
          <a:prstGeom prst="rect">
            <a:avLst/>
          </a:prstGeom>
        </p:spPr>
      </p:pic>
      <p:sp>
        <p:nvSpPr>
          <p:cNvPr id="26" name="Rectangle 25">
            <a:extLst>
              <a:ext uri="{FF2B5EF4-FFF2-40B4-BE49-F238E27FC236}">
                <a16:creationId xmlns:a16="http://schemas.microsoft.com/office/drawing/2014/main" id="{20D3E309-47CE-DA40-1257-37C2674EC4FA}"/>
              </a:ext>
            </a:extLst>
          </p:cNvPr>
          <p:cNvSpPr/>
          <p:nvPr/>
        </p:nvSpPr>
        <p:spPr>
          <a:xfrm>
            <a:off x="2478474" y="285510"/>
            <a:ext cx="9254490" cy="5666404"/>
          </a:xfrm>
          <a:prstGeom prst="rect">
            <a:avLst/>
          </a:prstGeom>
          <a:gradFill flip="none" rotWithShape="1">
            <a:gsLst>
              <a:gs pos="0">
                <a:schemeClr val="accent3">
                  <a:alpha val="0"/>
                  <a:lumMod val="0"/>
                </a:schemeClr>
              </a:gs>
              <a:gs pos="35000">
                <a:schemeClr val="accent3">
                  <a:lumMod val="0"/>
                  <a:lumOff val="100000"/>
                </a:schemeClr>
              </a:gs>
              <a:gs pos="100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latin typeface="Calibri" panose="020F0502020204030204" pitchFamily="34" charset="0"/>
              <a:cs typeface="Calibri" panose="020F0502020204030204" pitchFamily="34" charset="0"/>
            </a:endParaRPr>
          </a:p>
        </p:txBody>
      </p:sp>
      <p:pic>
        <p:nvPicPr>
          <p:cNvPr id="74" name="Image 73">
            <a:extLst>
              <a:ext uri="{FF2B5EF4-FFF2-40B4-BE49-F238E27FC236}">
                <a16:creationId xmlns:a16="http://schemas.microsoft.com/office/drawing/2014/main" id="{15D3BF33-2FE8-F347-1E36-7BA009B90425}"/>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tretch>
            <a:fillRect/>
          </a:stretch>
        </p:blipFill>
        <p:spPr>
          <a:xfrm>
            <a:off x="2451254" y="1334320"/>
            <a:ext cx="7200247" cy="3654234"/>
          </a:xfrm>
          <a:prstGeom prst="rect">
            <a:avLst/>
          </a:prstGeom>
        </p:spPr>
      </p:pic>
      <p:grpSp>
        <p:nvGrpSpPr>
          <p:cNvPr id="58" name="Groupe 57">
            <a:extLst>
              <a:ext uri="{FF2B5EF4-FFF2-40B4-BE49-F238E27FC236}">
                <a16:creationId xmlns:a16="http://schemas.microsoft.com/office/drawing/2014/main" id="{C7F9AC34-2D1A-A9C2-AAC1-DB127206EA0A}"/>
              </a:ext>
            </a:extLst>
          </p:cNvPr>
          <p:cNvGrpSpPr/>
          <p:nvPr/>
        </p:nvGrpSpPr>
        <p:grpSpPr>
          <a:xfrm>
            <a:off x="5466795" y="302813"/>
            <a:ext cx="3821385" cy="4613924"/>
            <a:chOff x="9897977" y="554035"/>
            <a:chExt cx="821297" cy="930374"/>
          </a:xfrm>
        </p:grpSpPr>
        <p:cxnSp>
          <p:nvCxnSpPr>
            <p:cNvPr id="59" name="Connecteur droit 58">
              <a:extLst>
                <a:ext uri="{FF2B5EF4-FFF2-40B4-BE49-F238E27FC236}">
                  <a16:creationId xmlns:a16="http://schemas.microsoft.com/office/drawing/2014/main" id="{8F5CE723-7439-7427-93C6-6B5143BE0182}"/>
                </a:ext>
              </a:extLst>
            </p:cNvPr>
            <p:cNvCxnSpPr>
              <a:cxnSpLocks/>
            </p:cNvCxnSpPr>
            <p:nvPr/>
          </p:nvCxnSpPr>
          <p:spPr>
            <a:xfrm>
              <a:off x="9897977" y="554035"/>
              <a:ext cx="821297" cy="844352"/>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
          <p:nvSpPr>
            <p:cNvPr id="60" name="ZoneTexte 59">
              <a:extLst>
                <a:ext uri="{FF2B5EF4-FFF2-40B4-BE49-F238E27FC236}">
                  <a16:creationId xmlns:a16="http://schemas.microsoft.com/office/drawing/2014/main" id="{1CE0BFBF-BD25-96AC-DC74-243F6B2E772F}"/>
                </a:ext>
              </a:extLst>
            </p:cNvPr>
            <p:cNvSpPr txBox="1"/>
            <p:nvPr/>
          </p:nvSpPr>
          <p:spPr>
            <a:xfrm rot="2855105">
              <a:off x="10348626" y="1218333"/>
              <a:ext cx="480886" cy="51265"/>
            </a:xfrm>
            <a:prstGeom prst="rect">
              <a:avLst/>
            </a:prstGeom>
            <a:noFill/>
          </p:spPr>
          <p:txBody>
            <a:bodyPr wrap="square" rtlCol="0">
              <a:spAutoFit/>
            </a:bodyPr>
            <a:lstStyle/>
            <a:p>
              <a:r>
                <a:rPr lang="fr-FR" sz="950" b="1" dirty="0">
                  <a:solidFill>
                    <a:srgbClr val="FF0000"/>
                  </a:solidFill>
                  <a:latin typeface="Calibri" panose="020F0502020204030204" pitchFamily="34" charset="0"/>
                  <a:cs typeface="Calibri" panose="020F0502020204030204" pitchFamily="34" charset="0"/>
                </a:rPr>
                <a:t>Pétrole consommé en Suisse, 6 W/m</a:t>
              </a:r>
              <a:r>
                <a:rPr lang="fr-FR" sz="950" b="1" baseline="30000" dirty="0">
                  <a:solidFill>
                    <a:srgbClr val="FF0000"/>
                  </a:solidFill>
                  <a:latin typeface="Calibri" panose="020F0502020204030204" pitchFamily="34" charset="0"/>
                  <a:cs typeface="Calibri" panose="020F0502020204030204" pitchFamily="34" charset="0"/>
                </a:rPr>
                <a:t>2</a:t>
              </a:r>
              <a:r>
                <a:rPr lang="fr-FR" sz="950" b="1" dirty="0">
                  <a:solidFill>
                    <a:srgbClr val="FF0000"/>
                  </a:solidFill>
                  <a:latin typeface="Calibri" panose="020F0502020204030204" pitchFamily="34" charset="0"/>
                  <a:cs typeface="Calibri" panose="020F0502020204030204" pitchFamily="34" charset="0"/>
                </a:rPr>
                <a:t>/an</a:t>
              </a:r>
              <a:endParaRPr lang="fr-FR" sz="950" b="1" baseline="30000" dirty="0">
                <a:solidFill>
                  <a:srgbClr val="FF0000"/>
                </a:solidFill>
                <a:latin typeface="Calibri" panose="020F0502020204030204" pitchFamily="34" charset="0"/>
                <a:cs typeface="Calibri" panose="020F0502020204030204" pitchFamily="34" charset="0"/>
              </a:endParaRPr>
            </a:p>
          </p:txBody>
        </p:sp>
      </p:grpSp>
      <p:sp>
        <p:nvSpPr>
          <p:cNvPr id="63" name="Ellipse 62">
            <a:extLst>
              <a:ext uri="{FF2B5EF4-FFF2-40B4-BE49-F238E27FC236}">
                <a16:creationId xmlns:a16="http://schemas.microsoft.com/office/drawing/2014/main" id="{3B6F264B-976E-45BF-140F-335602888C41}"/>
              </a:ext>
            </a:extLst>
          </p:cNvPr>
          <p:cNvSpPr/>
          <p:nvPr/>
        </p:nvSpPr>
        <p:spPr>
          <a:xfrm>
            <a:off x="4117189" y="1316694"/>
            <a:ext cx="2735603" cy="1504481"/>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70C0"/>
                </a:solidFill>
                <a:latin typeface="Calibri" panose="020F0502020204030204" pitchFamily="34" charset="0"/>
                <a:cs typeface="Calibri" panose="020F0502020204030204" pitchFamily="34" charset="0"/>
              </a:rPr>
              <a:t>Europe</a:t>
            </a:r>
            <a:br>
              <a:rPr lang="fr-FR" sz="1400" dirty="0">
                <a:solidFill>
                  <a:srgbClr val="0070C0"/>
                </a:solidFill>
                <a:latin typeface="Calibri" panose="020F0502020204030204" pitchFamily="34" charset="0"/>
                <a:cs typeface="Calibri" panose="020F0502020204030204" pitchFamily="34" charset="0"/>
              </a:rPr>
            </a:br>
            <a:endParaRPr lang="fr-FR" sz="1400" dirty="0">
              <a:solidFill>
                <a:srgbClr val="0070C0"/>
              </a:solidFill>
              <a:latin typeface="Calibri" panose="020F0502020204030204" pitchFamily="34" charset="0"/>
              <a:cs typeface="Calibri" panose="020F0502020204030204" pitchFamily="34" charset="0"/>
            </a:endParaRPr>
          </a:p>
        </p:txBody>
      </p:sp>
      <p:sp>
        <p:nvSpPr>
          <p:cNvPr id="64" name="Ellipse 63">
            <a:extLst>
              <a:ext uri="{FF2B5EF4-FFF2-40B4-BE49-F238E27FC236}">
                <a16:creationId xmlns:a16="http://schemas.microsoft.com/office/drawing/2014/main" id="{2C559A6D-0F05-45E9-7999-601A598ABC99}"/>
              </a:ext>
            </a:extLst>
          </p:cNvPr>
          <p:cNvSpPr/>
          <p:nvPr/>
        </p:nvSpPr>
        <p:spPr>
          <a:xfrm>
            <a:off x="4947432" y="2635130"/>
            <a:ext cx="1249582" cy="967939"/>
          </a:xfrm>
          <a:prstGeom prst="ellipse">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dirty="0">
                <a:solidFill>
                  <a:srgbClr val="0070C0"/>
                </a:solidFill>
                <a:latin typeface="Calibri" panose="020F0502020204030204" pitchFamily="34" charset="0"/>
                <a:cs typeface="Calibri" panose="020F0502020204030204" pitchFamily="34" charset="0"/>
              </a:rPr>
              <a:t>Balkans</a:t>
            </a:r>
          </a:p>
        </p:txBody>
      </p:sp>
      <p:sp>
        <p:nvSpPr>
          <p:cNvPr id="66" name="Ellipse 65">
            <a:extLst>
              <a:ext uri="{FF2B5EF4-FFF2-40B4-BE49-F238E27FC236}">
                <a16:creationId xmlns:a16="http://schemas.microsoft.com/office/drawing/2014/main" id="{24D7AC43-1050-74FF-3B36-EF030294D548}"/>
              </a:ext>
            </a:extLst>
          </p:cNvPr>
          <p:cNvSpPr/>
          <p:nvPr/>
        </p:nvSpPr>
        <p:spPr>
          <a:xfrm>
            <a:off x="5021153" y="2061650"/>
            <a:ext cx="1039685" cy="827467"/>
          </a:xfrm>
          <a:prstGeom prst="ellipse">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dirty="0">
                <a:solidFill>
                  <a:srgbClr val="0070C0"/>
                </a:solidFill>
                <a:latin typeface="Calibri" panose="020F0502020204030204" pitchFamily="34" charset="0"/>
                <a:cs typeface="Calibri" panose="020F0502020204030204" pitchFamily="34" charset="0"/>
              </a:rPr>
              <a:t>Europe de l’Est</a:t>
            </a:r>
          </a:p>
        </p:txBody>
      </p:sp>
      <p:sp>
        <p:nvSpPr>
          <p:cNvPr id="68" name="Ellipse 67">
            <a:extLst>
              <a:ext uri="{FF2B5EF4-FFF2-40B4-BE49-F238E27FC236}">
                <a16:creationId xmlns:a16="http://schemas.microsoft.com/office/drawing/2014/main" id="{1BD6D75E-504C-345A-4067-0C224F31E031}"/>
              </a:ext>
            </a:extLst>
          </p:cNvPr>
          <p:cNvSpPr/>
          <p:nvPr/>
        </p:nvSpPr>
        <p:spPr>
          <a:xfrm>
            <a:off x="2973045" y="953954"/>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2" name="Ellipse 1">
            <a:extLst>
              <a:ext uri="{FF2B5EF4-FFF2-40B4-BE49-F238E27FC236}">
                <a16:creationId xmlns:a16="http://schemas.microsoft.com/office/drawing/2014/main" id="{B683AE6B-E7DD-C7D7-42E4-6D313613476A}"/>
              </a:ext>
            </a:extLst>
          </p:cNvPr>
          <p:cNvSpPr/>
          <p:nvPr/>
        </p:nvSpPr>
        <p:spPr>
          <a:xfrm>
            <a:off x="9195739" y="1161371"/>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27" name="Ellipse 26">
            <a:extLst>
              <a:ext uri="{FF2B5EF4-FFF2-40B4-BE49-F238E27FC236}">
                <a16:creationId xmlns:a16="http://schemas.microsoft.com/office/drawing/2014/main" id="{E3B9F9D8-C274-FEA7-37D1-4F6E456BF348}"/>
              </a:ext>
            </a:extLst>
          </p:cNvPr>
          <p:cNvSpPr/>
          <p:nvPr/>
        </p:nvSpPr>
        <p:spPr>
          <a:xfrm>
            <a:off x="7743591" y="2069095"/>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61" name="Espace réservé de la date 60">
            <a:extLst>
              <a:ext uri="{FF2B5EF4-FFF2-40B4-BE49-F238E27FC236}">
                <a16:creationId xmlns:a16="http://schemas.microsoft.com/office/drawing/2014/main" id="{1EEFE7E1-A697-A899-37C4-44C6858C77FD}"/>
              </a:ext>
            </a:extLst>
          </p:cNvPr>
          <p:cNvSpPr>
            <a:spLocks noGrp="1"/>
          </p:cNvSpPr>
          <p:nvPr>
            <p:ph type="dt" sz="half" idx="10"/>
          </p:nvPr>
        </p:nvSpPr>
        <p:spPr>
          <a:xfrm>
            <a:off x="8589660" y="6463972"/>
            <a:ext cx="1600200" cy="377825"/>
          </a:xfrm>
        </p:spPr>
        <p:txBody>
          <a:bodyPr/>
          <a:lstStyle/>
          <a:p>
            <a:fld id="{AE5460BD-7F3B-2646-9F81-DBD93B5DE848}" type="datetime4">
              <a:rPr lang="fr-CH" smtClean="0"/>
              <a:t>19 janvier 2024</a:t>
            </a:fld>
            <a:endParaRPr lang="en-US" dirty="0"/>
          </a:p>
        </p:txBody>
      </p:sp>
      <p:sp>
        <p:nvSpPr>
          <p:cNvPr id="62" name="Espace réservé du pied de page 61">
            <a:extLst>
              <a:ext uri="{FF2B5EF4-FFF2-40B4-BE49-F238E27FC236}">
                <a16:creationId xmlns:a16="http://schemas.microsoft.com/office/drawing/2014/main" id="{78E34467-0FCF-08E4-982E-030033F084AF}"/>
              </a:ext>
            </a:extLst>
          </p:cNvPr>
          <p:cNvSpPr>
            <a:spLocks noGrp="1"/>
          </p:cNvSpPr>
          <p:nvPr>
            <p:ph type="ftr" sz="quarter" idx="11"/>
          </p:nvPr>
        </p:nvSpPr>
        <p:spPr>
          <a:xfrm>
            <a:off x="881741" y="6463972"/>
            <a:ext cx="7827659" cy="377825"/>
          </a:xfrm>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5" name="Espace réservé du numéro de diapositive 64">
            <a:extLst>
              <a:ext uri="{FF2B5EF4-FFF2-40B4-BE49-F238E27FC236}">
                <a16:creationId xmlns:a16="http://schemas.microsoft.com/office/drawing/2014/main" id="{CB23B2E9-5540-562E-5CEC-C37DB88547E3}"/>
              </a:ext>
            </a:extLst>
          </p:cNvPr>
          <p:cNvSpPr>
            <a:spLocks noGrp="1"/>
          </p:cNvSpPr>
          <p:nvPr>
            <p:ph type="sldNum" sz="quarter" idx="12"/>
          </p:nvPr>
        </p:nvSpPr>
        <p:spPr>
          <a:xfrm>
            <a:off x="11354634" y="6463972"/>
            <a:ext cx="551167" cy="377825"/>
          </a:xfrm>
        </p:spPr>
        <p:txBody>
          <a:bodyPr/>
          <a:lstStyle/>
          <a:p>
            <a:fld id="{D57F1E4F-1CFF-5643-939E-217C01CDF565}" type="slidenum">
              <a:rPr lang="en-US" smtClean="0"/>
              <a:pPr/>
              <a:t>18</a:t>
            </a:fld>
            <a:endParaRPr lang="en-US" dirty="0"/>
          </a:p>
        </p:txBody>
      </p:sp>
      <p:sp>
        <p:nvSpPr>
          <p:cNvPr id="69" name="Titre 1">
            <a:extLst>
              <a:ext uri="{FF2B5EF4-FFF2-40B4-BE49-F238E27FC236}">
                <a16:creationId xmlns:a16="http://schemas.microsoft.com/office/drawing/2014/main" id="{1AB8190E-4BC8-BC7F-1148-70D375E526ED}"/>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Asie</a:t>
            </a:r>
          </a:p>
        </p:txBody>
      </p:sp>
      <p:sp>
        <p:nvSpPr>
          <p:cNvPr id="70" name="Ellipse 69">
            <a:extLst>
              <a:ext uri="{FF2B5EF4-FFF2-40B4-BE49-F238E27FC236}">
                <a16:creationId xmlns:a16="http://schemas.microsoft.com/office/drawing/2014/main" id="{49C4F003-E5DE-AEBB-7F2B-A362CE42F3A9}"/>
              </a:ext>
            </a:extLst>
          </p:cNvPr>
          <p:cNvSpPr/>
          <p:nvPr/>
        </p:nvSpPr>
        <p:spPr>
          <a:xfrm>
            <a:off x="6130383" y="2079150"/>
            <a:ext cx="223607" cy="2221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1" name="Ellipse 70">
            <a:extLst>
              <a:ext uri="{FF2B5EF4-FFF2-40B4-BE49-F238E27FC236}">
                <a16:creationId xmlns:a16="http://schemas.microsoft.com/office/drawing/2014/main" id="{6CF11167-432C-A389-1460-602274BE608B}"/>
              </a:ext>
            </a:extLst>
          </p:cNvPr>
          <p:cNvSpPr/>
          <p:nvPr/>
        </p:nvSpPr>
        <p:spPr>
          <a:xfrm>
            <a:off x="6697564" y="2069095"/>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2" name="Ellipse 71">
            <a:extLst>
              <a:ext uri="{FF2B5EF4-FFF2-40B4-BE49-F238E27FC236}">
                <a16:creationId xmlns:a16="http://schemas.microsoft.com/office/drawing/2014/main" id="{0464700A-7F99-1E76-ED8F-2136EF8798FA}"/>
              </a:ext>
            </a:extLst>
          </p:cNvPr>
          <p:cNvSpPr/>
          <p:nvPr/>
        </p:nvSpPr>
        <p:spPr>
          <a:xfrm>
            <a:off x="6024977" y="1165316"/>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3" name="Ellipse 72">
            <a:extLst>
              <a:ext uri="{FF2B5EF4-FFF2-40B4-BE49-F238E27FC236}">
                <a16:creationId xmlns:a16="http://schemas.microsoft.com/office/drawing/2014/main" id="{DAA9F0EE-E896-D621-1530-14902FA6EF25}"/>
              </a:ext>
            </a:extLst>
          </p:cNvPr>
          <p:cNvSpPr/>
          <p:nvPr/>
        </p:nvSpPr>
        <p:spPr>
          <a:xfrm>
            <a:off x="5138067" y="2687485"/>
            <a:ext cx="223607" cy="22217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6" name="Ellipse 75">
            <a:extLst>
              <a:ext uri="{FF2B5EF4-FFF2-40B4-BE49-F238E27FC236}">
                <a16:creationId xmlns:a16="http://schemas.microsoft.com/office/drawing/2014/main" id="{A3AF2CD1-0397-4FCB-47CA-1830ED2B80C9}"/>
              </a:ext>
            </a:extLst>
          </p:cNvPr>
          <p:cNvSpPr/>
          <p:nvPr/>
        </p:nvSpPr>
        <p:spPr>
          <a:xfrm rot="2128925">
            <a:off x="2713842" y="2067932"/>
            <a:ext cx="3713666" cy="2555663"/>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75000"/>
                    <a:lumOff val="25000"/>
                  </a:schemeClr>
                </a:solidFill>
              </a:rPr>
              <a:t>Afrique</a:t>
            </a:r>
            <a:endParaRPr lang="fr-FR" dirty="0">
              <a:solidFill>
                <a:schemeClr val="bg1">
                  <a:lumMod val="75000"/>
                  <a:lumOff val="25000"/>
                </a:schemeClr>
              </a:solidFill>
            </a:endParaRPr>
          </a:p>
        </p:txBody>
      </p:sp>
      <p:sp>
        <p:nvSpPr>
          <p:cNvPr id="75" name="Ellipse 74">
            <a:extLst>
              <a:ext uri="{FF2B5EF4-FFF2-40B4-BE49-F238E27FC236}">
                <a16:creationId xmlns:a16="http://schemas.microsoft.com/office/drawing/2014/main" id="{248B4BCA-BA0C-08BA-FC59-121014EF03F9}"/>
              </a:ext>
            </a:extLst>
          </p:cNvPr>
          <p:cNvSpPr/>
          <p:nvPr/>
        </p:nvSpPr>
        <p:spPr>
          <a:xfrm rot="3221295">
            <a:off x="2764633" y="1266905"/>
            <a:ext cx="3210536" cy="2439024"/>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C00000"/>
                </a:solidFill>
              </a:rPr>
              <a:t>Amérique</a:t>
            </a:r>
            <a:br>
              <a:rPr lang="fr-FR" dirty="0">
                <a:solidFill>
                  <a:srgbClr val="0070C0"/>
                </a:solidFill>
              </a:rPr>
            </a:br>
            <a:endParaRPr lang="fr-FR" dirty="0">
              <a:solidFill>
                <a:srgbClr val="0070C0"/>
              </a:solidFill>
            </a:endParaRPr>
          </a:p>
        </p:txBody>
      </p:sp>
      <p:sp>
        <p:nvSpPr>
          <p:cNvPr id="77" name="Ellipse 76">
            <a:extLst>
              <a:ext uri="{FF2B5EF4-FFF2-40B4-BE49-F238E27FC236}">
                <a16:creationId xmlns:a16="http://schemas.microsoft.com/office/drawing/2014/main" id="{469DDBEF-441F-A633-1E0D-846FEA2CE77F}"/>
              </a:ext>
            </a:extLst>
          </p:cNvPr>
          <p:cNvSpPr/>
          <p:nvPr/>
        </p:nvSpPr>
        <p:spPr>
          <a:xfrm>
            <a:off x="6546289" y="4211737"/>
            <a:ext cx="412824" cy="417714"/>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fr-FR" dirty="0">
                <a:solidFill>
                  <a:srgbClr val="0070C0"/>
                </a:solidFill>
              </a:rPr>
            </a:br>
            <a:endParaRPr lang="fr-FR" dirty="0">
              <a:solidFill>
                <a:srgbClr val="0070C0"/>
              </a:solidFill>
            </a:endParaRPr>
          </a:p>
        </p:txBody>
      </p:sp>
      <p:sp>
        <p:nvSpPr>
          <p:cNvPr id="78" name="Ellipse 77">
            <a:extLst>
              <a:ext uri="{FF2B5EF4-FFF2-40B4-BE49-F238E27FC236}">
                <a16:creationId xmlns:a16="http://schemas.microsoft.com/office/drawing/2014/main" id="{004343A2-28E2-C832-A64A-2AC0233ED093}"/>
              </a:ext>
            </a:extLst>
          </p:cNvPr>
          <p:cNvSpPr/>
          <p:nvPr/>
        </p:nvSpPr>
        <p:spPr>
          <a:xfrm>
            <a:off x="2654086" y="1906832"/>
            <a:ext cx="4734089" cy="2672564"/>
          </a:xfrm>
          <a:prstGeom prst="ellipse">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rgbClr val="FFFF00"/>
              </a:solidFill>
            </a:endParaRPr>
          </a:p>
          <a:p>
            <a:pPr algn="ctr"/>
            <a:endParaRPr lang="fr-FR" sz="1400" dirty="0">
              <a:solidFill>
                <a:srgbClr val="FFFF00"/>
              </a:solidFill>
            </a:endParaRPr>
          </a:p>
          <a:p>
            <a:pPr algn="ctr"/>
            <a:endParaRPr lang="fr-FR" sz="1400" dirty="0">
              <a:solidFill>
                <a:srgbClr val="FFFF00"/>
              </a:solidFill>
            </a:endParaRPr>
          </a:p>
          <a:p>
            <a:pPr algn="ctr"/>
            <a:endParaRPr lang="fr-FR" sz="1400" dirty="0">
              <a:solidFill>
                <a:srgbClr val="FFFF00"/>
              </a:solidFill>
            </a:endParaRPr>
          </a:p>
          <a:p>
            <a:pPr algn="ctr"/>
            <a:endParaRPr lang="fr-FR" sz="1400" dirty="0">
              <a:solidFill>
                <a:srgbClr val="FFFF00"/>
              </a:solidFill>
            </a:endParaRPr>
          </a:p>
          <a:p>
            <a:pPr algn="ctr"/>
            <a:endParaRPr lang="fr-FR" sz="1400" dirty="0">
              <a:solidFill>
                <a:srgbClr val="FFFF00"/>
              </a:solidFill>
            </a:endParaRPr>
          </a:p>
          <a:p>
            <a:pPr algn="ctr"/>
            <a:endParaRPr lang="fr-FR" sz="1400" dirty="0">
              <a:solidFill>
                <a:srgbClr val="FFFF00"/>
              </a:solidFill>
            </a:endParaRPr>
          </a:p>
          <a:p>
            <a:pPr algn="ctr"/>
            <a:r>
              <a:rPr lang="fr-FR" sz="1400" dirty="0">
                <a:solidFill>
                  <a:schemeClr val="tx1"/>
                </a:solidFill>
              </a:rPr>
              <a:t>Asie</a:t>
            </a:r>
            <a:br>
              <a:rPr lang="fr-FR" dirty="0">
                <a:solidFill>
                  <a:srgbClr val="0070C0"/>
                </a:solidFill>
              </a:rPr>
            </a:br>
            <a:br>
              <a:rPr lang="fr-FR" dirty="0">
                <a:solidFill>
                  <a:srgbClr val="0070C0"/>
                </a:solidFill>
              </a:rPr>
            </a:br>
            <a:br>
              <a:rPr lang="fr-FR" dirty="0">
                <a:solidFill>
                  <a:srgbClr val="0070C0"/>
                </a:solidFill>
              </a:rPr>
            </a:br>
            <a:br>
              <a:rPr lang="fr-FR" dirty="0">
                <a:solidFill>
                  <a:srgbClr val="0070C0"/>
                </a:solidFill>
              </a:rPr>
            </a:br>
            <a:br>
              <a:rPr lang="fr-FR" dirty="0">
                <a:solidFill>
                  <a:srgbClr val="0070C0"/>
                </a:solidFill>
              </a:rPr>
            </a:br>
            <a:endParaRPr lang="fr-FR" dirty="0">
              <a:solidFill>
                <a:srgbClr val="0070C0"/>
              </a:solidFill>
            </a:endParaRPr>
          </a:p>
        </p:txBody>
      </p:sp>
      <p:grpSp>
        <p:nvGrpSpPr>
          <p:cNvPr id="111" name="Groupe 110">
            <a:extLst>
              <a:ext uri="{FF2B5EF4-FFF2-40B4-BE49-F238E27FC236}">
                <a16:creationId xmlns:a16="http://schemas.microsoft.com/office/drawing/2014/main" id="{273AB171-502A-AA71-E3F0-C1EA9E9DB85C}"/>
              </a:ext>
            </a:extLst>
          </p:cNvPr>
          <p:cNvGrpSpPr/>
          <p:nvPr/>
        </p:nvGrpSpPr>
        <p:grpSpPr>
          <a:xfrm>
            <a:off x="2395968" y="293823"/>
            <a:ext cx="9336996" cy="6293271"/>
            <a:chOff x="2395968" y="293823"/>
            <a:chExt cx="9336996" cy="6293271"/>
          </a:xfrm>
        </p:grpSpPr>
        <p:grpSp>
          <p:nvGrpSpPr>
            <p:cNvPr id="112" name="Groupe 111">
              <a:extLst>
                <a:ext uri="{FF2B5EF4-FFF2-40B4-BE49-F238E27FC236}">
                  <a16:creationId xmlns:a16="http://schemas.microsoft.com/office/drawing/2014/main" id="{200FAD46-F016-C933-05CA-2B9F70FFDDFB}"/>
                </a:ext>
              </a:extLst>
            </p:cNvPr>
            <p:cNvGrpSpPr/>
            <p:nvPr/>
          </p:nvGrpSpPr>
          <p:grpSpPr>
            <a:xfrm>
              <a:off x="10055575" y="304824"/>
              <a:ext cx="1677389" cy="2108148"/>
              <a:chOff x="10055575" y="304824"/>
              <a:chExt cx="1677389" cy="2108148"/>
            </a:xfrm>
          </p:grpSpPr>
          <p:cxnSp>
            <p:nvCxnSpPr>
              <p:cNvPr id="140" name="Connecteur droit 139">
                <a:extLst>
                  <a:ext uri="{FF2B5EF4-FFF2-40B4-BE49-F238E27FC236}">
                    <a16:creationId xmlns:a16="http://schemas.microsoft.com/office/drawing/2014/main" id="{F436858E-0C23-364B-DB80-B50F5ADC07EA}"/>
                  </a:ext>
                </a:extLst>
              </p:cNvPr>
              <p:cNvCxnSpPr>
                <a:cxnSpLocks/>
              </p:cNvCxnSpPr>
              <p:nvPr/>
            </p:nvCxnSpPr>
            <p:spPr>
              <a:xfrm>
                <a:off x="10055575" y="304824"/>
                <a:ext cx="1677389" cy="1869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41" name="ZoneTexte 140">
                <a:extLst>
                  <a:ext uri="{FF2B5EF4-FFF2-40B4-BE49-F238E27FC236}">
                    <a16:creationId xmlns:a16="http://schemas.microsoft.com/office/drawing/2014/main" id="{226669AC-A548-0048-E31A-896CAA4551AA}"/>
                  </a:ext>
                </a:extLst>
              </p:cNvPr>
              <p:cNvSpPr txBox="1"/>
              <p:nvPr/>
            </p:nvSpPr>
            <p:spPr>
              <a:xfrm rot="2858662">
                <a:off x="10482422" y="1481556"/>
                <a:ext cx="1624305" cy="238527"/>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Nucléaire, 1200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3" name="Groupe 112">
              <a:extLst>
                <a:ext uri="{FF2B5EF4-FFF2-40B4-BE49-F238E27FC236}">
                  <a16:creationId xmlns:a16="http://schemas.microsoft.com/office/drawing/2014/main" id="{E1403F36-39EF-E6A8-5A1E-9E51CD84E954}"/>
                </a:ext>
              </a:extLst>
            </p:cNvPr>
            <p:cNvGrpSpPr/>
            <p:nvPr/>
          </p:nvGrpSpPr>
          <p:grpSpPr>
            <a:xfrm>
              <a:off x="8566036" y="307501"/>
              <a:ext cx="3166928" cy="3821309"/>
              <a:chOff x="8566036" y="307501"/>
              <a:chExt cx="3166928" cy="3821309"/>
            </a:xfrm>
          </p:grpSpPr>
          <p:cxnSp>
            <p:nvCxnSpPr>
              <p:cNvPr id="138" name="Connecteur droit 137">
                <a:extLst>
                  <a:ext uri="{FF2B5EF4-FFF2-40B4-BE49-F238E27FC236}">
                    <a16:creationId xmlns:a16="http://schemas.microsoft.com/office/drawing/2014/main" id="{4A24F9CB-78AB-ECDB-A64F-1329B3CFB1DD}"/>
                  </a:ext>
                </a:extLst>
              </p:cNvPr>
              <p:cNvCxnSpPr>
                <a:cxnSpLocks/>
              </p:cNvCxnSpPr>
              <p:nvPr/>
            </p:nvCxnSpPr>
            <p:spPr>
              <a:xfrm>
                <a:off x="8566036" y="307501"/>
                <a:ext cx="3166928" cy="3466263"/>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9" name="ZoneTexte 138">
                <a:extLst>
                  <a:ext uri="{FF2B5EF4-FFF2-40B4-BE49-F238E27FC236}">
                    <a16:creationId xmlns:a16="http://schemas.microsoft.com/office/drawing/2014/main" id="{BD3E55AA-C0EA-8129-DF3F-B8F685F8CD01}"/>
                  </a:ext>
                </a:extLst>
              </p:cNvPr>
              <p:cNvSpPr txBox="1"/>
              <p:nvPr/>
            </p:nvSpPr>
            <p:spPr>
              <a:xfrm rot="2860823">
                <a:off x="9423529" y="2587147"/>
                <a:ext cx="2844801" cy="23852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désert avant conversion en CH, 250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4" name="Groupe 113">
              <a:extLst>
                <a:ext uri="{FF2B5EF4-FFF2-40B4-BE49-F238E27FC236}">
                  <a16:creationId xmlns:a16="http://schemas.microsoft.com/office/drawing/2014/main" id="{5C0B55A7-9CBF-D3B4-2B7B-AF78942F9F88}"/>
                </a:ext>
              </a:extLst>
            </p:cNvPr>
            <p:cNvGrpSpPr/>
            <p:nvPr/>
          </p:nvGrpSpPr>
          <p:grpSpPr>
            <a:xfrm>
              <a:off x="8161869" y="312769"/>
              <a:ext cx="3571095" cy="4243633"/>
              <a:chOff x="9826971" y="474011"/>
              <a:chExt cx="1482292" cy="1651046"/>
            </a:xfrm>
          </p:grpSpPr>
          <p:cxnSp>
            <p:nvCxnSpPr>
              <p:cNvPr id="136" name="Connecteur droit 135">
                <a:extLst>
                  <a:ext uri="{FF2B5EF4-FFF2-40B4-BE49-F238E27FC236}">
                    <a16:creationId xmlns:a16="http://schemas.microsoft.com/office/drawing/2014/main" id="{CA920D39-2E02-4AC2-320F-CE575FDD5D73}"/>
                  </a:ext>
                </a:extLst>
              </p:cNvPr>
              <p:cNvCxnSpPr>
                <a:cxnSpLocks/>
              </p:cNvCxnSpPr>
              <p:nvPr/>
            </p:nvCxnSpPr>
            <p:spPr>
              <a:xfrm>
                <a:off x="9826971" y="474011"/>
                <a:ext cx="1482292" cy="1527574"/>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7" name="ZoneTexte 136">
                <a:extLst>
                  <a:ext uri="{FF2B5EF4-FFF2-40B4-BE49-F238E27FC236}">
                    <a16:creationId xmlns:a16="http://schemas.microsoft.com/office/drawing/2014/main" id="{DF71995C-D587-9CBE-A9E8-C7EBA1031B71}"/>
                  </a:ext>
                </a:extLst>
              </p:cNvPr>
              <p:cNvSpPr txBox="1"/>
              <p:nvPr/>
            </p:nvSpPr>
            <p:spPr>
              <a:xfrm rot="2870960">
                <a:off x="10445169" y="1559079"/>
                <a:ext cx="1032949" cy="9900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en Suisse avant conversion, 180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5" name="Groupe 114">
              <a:extLst>
                <a:ext uri="{FF2B5EF4-FFF2-40B4-BE49-F238E27FC236}">
                  <a16:creationId xmlns:a16="http://schemas.microsoft.com/office/drawing/2014/main" id="{136A335B-D3D9-D780-2A93-C1E87923D7DB}"/>
                </a:ext>
              </a:extLst>
            </p:cNvPr>
            <p:cNvGrpSpPr/>
            <p:nvPr/>
          </p:nvGrpSpPr>
          <p:grpSpPr>
            <a:xfrm>
              <a:off x="7078358" y="307196"/>
              <a:ext cx="4654606" cy="5564713"/>
              <a:chOff x="7078358" y="307196"/>
              <a:chExt cx="4654606" cy="5564713"/>
            </a:xfrm>
          </p:grpSpPr>
          <p:cxnSp>
            <p:nvCxnSpPr>
              <p:cNvPr id="134" name="Connecteur droit 133">
                <a:extLst>
                  <a:ext uri="{FF2B5EF4-FFF2-40B4-BE49-F238E27FC236}">
                    <a16:creationId xmlns:a16="http://schemas.microsoft.com/office/drawing/2014/main" id="{5B8E3E11-420C-E375-074A-E5B7FA4D65F7}"/>
                  </a:ext>
                </a:extLst>
              </p:cNvPr>
              <p:cNvCxnSpPr>
                <a:cxnSpLocks/>
              </p:cNvCxnSpPr>
              <p:nvPr/>
            </p:nvCxnSpPr>
            <p:spPr>
              <a:xfrm>
                <a:off x="7078358" y="307196"/>
                <a:ext cx="4654606" cy="5015962"/>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5" name="ZoneTexte 134">
                <a:extLst>
                  <a:ext uri="{FF2B5EF4-FFF2-40B4-BE49-F238E27FC236}">
                    <a16:creationId xmlns:a16="http://schemas.microsoft.com/office/drawing/2014/main" id="{0271E351-A455-A2B9-C755-3A678BBACF30}"/>
                  </a:ext>
                </a:extLst>
              </p:cNvPr>
              <p:cNvSpPr txBox="1"/>
              <p:nvPr/>
            </p:nvSpPr>
            <p:spPr>
              <a:xfrm rot="2833064">
                <a:off x="8699045" y="3875011"/>
                <a:ext cx="3755268" cy="23852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Centrale solaire à énergie concentrée photothermique, 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6" name="Groupe 115">
              <a:extLst>
                <a:ext uri="{FF2B5EF4-FFF2-40B4-BE49-F238E27FC236}">
                  <a16:creationId xmlns:a16="http://schemas.microsoft.com/office/drawing/2014/main" id="{2F115B53-7698-26BC-18E3-4F0F88C43A50}"/>
                </a:ext>
              </a:extLst>
            </p:cNvPr>
            <p:cNvGrpSpPr/>
            <p:nvPr/>
          </p:nvGrpSpPr>
          <p:grpSpPr>
            <a:xfrm>
              <a:off x="6628020" y="306557"/>
              <a:ext cx="5104941" cy="5968958"/>
              <a:chOff x="9826971" y="474011"/>
              <a:chExt cx="1376049" cy="1535430"/>
            </a:xfrm>
          </p:grpSpPr>
          <p:cxnSp>
            <p:nvCxnSpPr>
              <p:cNvPr id="132" name="Connecteur droit 131">
                <a:extLst>
                  <a:ext uri="{FF2B5EF4-FFF2-40B4-BE49-F238E27FC236}">
                    <a16:creationId xmlns:a16="http://schemas.microsoft.com/office/drawing/2014/main" id="{163F39CC-41C3-8DE8-C5A2-B0E489723B16}"/>
                  </a:ext>
                </a:extLst>
              </p:cNvPr>
              <p:cNvCxnSpPr>
                <a:cxnSpLocks/>
              </p:cNvCxnSpPr>
              <p:nvPr/>
            </p:nvCxnSpPr>
            <p:spPr>
              <a:xfrm>
                <a:off x="9826971" y="474011"/>
                <a:ext cx="1376049" cy="1415386"/>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3" name="ZoneTexte 132">
                <a:extLst>
                  <a:ext uri="{FF2B5EF4-FFF2-40B4-BE49-F238E27FC236}">
                    <a16:creationId xmlns:a16="http://schemas.microsoft.com/office/drawing/2014/main" id="{DD164786-C3F8-6D30-47A1-D4E62CCF3408}"/>
                  </a:ext>
                </a:extLst>
              </p:cNvPr>
              <p:cNvSpPr txBox="1"/>
              <p:nvPr/>
            </p:nvSpPr>
            <p:spPr>
              <a:xfrm rot="2829760">
                <a:off x="10465576" y="1533082"/>
                <a:ext cx="888423" cy="6429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solaire photovoltaïque en Europe centrale 20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7" name="Groupe 116">
              <a:extLst>
                <a:ext uri="{FF2B5EF4-FFF2-40B4-BE49-F238E27FC236}">
                  <a16:creationId xmlns:a16="http://schemas.microsoft.com/office/drawing/2014/main" id="{39D9AA17-1B43-FA8D-DA7E-AA7EA5F5A777}"/>
                </a:ext>
              </a:extLst>
            </p:cNvPr>
            <p:cNvGrpSpPr/>
            <p:nvPr/>
          </p:nvGrpSpPr>
          <p:grpSpPr>
            <a:xfrm>
              <a:off x="6302213" y="301413"/>
              <a:ext cx="5170409" cy="5945480"/>
              <a:chOff x="9897977" y="554035"/>
              <a:chExt cx="1221642" cy="1317995"/>
            </a:xfrm>
          </p:grpSpPr>
          <p:cxnSp>
            <p:nvCxnSpPr>
              <p:cNvPr id="130" name="Connecteur droit 129">
                <a:extLst>
                  <a:ext uri="{FF2B5EF4-FFF2-40B4-BE49-F238E27FC236}">
                    <a16:creationId xmlns:a16="http://schemas.microsoft.com/office/drawing/2014/main" id="{78227951-ABE8-7D86-C01E-EF50E412AE5A}"/>
                  </a:ext>
                </a:extLst>
              </p:cNvPr>
              <p:cNvCxnSpPr>
                <a:cxnSpLocks/>
              </p:cNvCxnSpPr>
              <p:nvPr/>
            </p:nvCxnSpPr>
            <p:spPr>
              <a:xfrm>
                <a:off x="9897977" y="554035"/>
                <a:ext cx="1221642" cy="1252497"/>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1" name="ZoneTexte 130">
                <a:extLst>
                  <a:ext uri="{FF2B5EF4-FFF2-40B4-BE49-F238E27FC236}">
                    <a16:creationId xmlns:a16="http://schemas.microsoft.com/office/drawing/2014/main" id="{70453B04-90BA-3C92-E007-03940491799D}"/>
                  </a:ext>
                </a:extLst>
              </p:cNvPr>
              <p:cNvSpPr txBox="1"/>
              <p:nvPr/>
            </p:nvSpPr>
            <p:spPr>
              <a:xfrm rot="2865936">
                <a:off x="10776059" y="1626326"/>
                <a:ext cx="435051" cy="5635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hydraulique, 11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 /an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8" name="Groupe 117">
              <a:extLst>
                <a:ext uri="{FF2B5EF4-FFF2-40B4-BE49-F238E27FC236}">
                  <a16:creationId xmlns:a16="http://schemas.microsoft.com/office/drawing/2014/main" id="{DC91C71C-5DDF-3A44-5244-D5D59F53FBFF}"/>
                </a:ext>
              </a:extLst>
            </p:cNvPr>
            <p:cNvGrpSpPr/>
            <p:nvPr/>
          </p:nvGrpSpPr>
          <p:grpSpPr>
            <a:xfrm>
              <a:off x="5322854" y="293823"/>
              <a:ext cx="5162824" cy="5990619"/>
              <a:chOff x="9897977" y="554035"/>
              <a:chExt cx="1109601" cy="1207979"/>
            </a:xfrm>
          </p:grpSpPr>
          <p:cxnSp>
            <p:nvCxnSpPr>
              <p:cNvPr id="128" name="Connecteur droit 127">
                <a:extLst>
                  <a:ext uri="{FF2B5EF4-FFF2-40B4-BE49-F238E27FC236}">
                    <a16:creationId xmlns:a16="http://schemas.microsoft.com/office/drawing/2014/main" id="{8A00BBE1-2503-5695-55B9-B429CB5FEE99}"/>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9" name="ZoneTexte 128">
                <a:extLst>
                  <a:ext uri="{FF2B5EF4-FFF2-40B4-BE49-F238E27FC236}">
                    <a16:creationId xmlns:a16="http://schemas.microsoft.com/office/drawing/2014/main" id="{5D0CD7C7-54EE-2BF3-82FD-20D16ECEB9AA}"/>
                  </a:ext>
                </a:extLst>
              </p:cNvPr>
              <p:cNvSpPr txBox="1"/>
              <p:nvPr/>
            </p:nvSpPr>
            <p:spPr>
              <a:xfrm rot="2865765">
                <a:off x="10682882" y="1527692"/>
                <a:ext cx="417379"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éolienne en CH, 5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9" name="Groupe 118">
              <a:extLst>
                <a:ext uri="{FF2B5EF4-FFF2-40B4-BE49-F238E27FC236}">
                  <a16:creationId xmlns:a16="http://schemas.microsoft.com/office/drawing/2014/main" id="{ED5769C5-3135-5CEA-4540-A28A9F67375E}"/>
                </a:ext>
              </a:extLst>
            </p:cNvPr>
            <p:cNvGrpSpPr/>
            <p:nvPr/>
          </p:nvGrpSpPr>
          <p:grpSpPr>
            <a:xfrm>
              <a:off x="2774392" y="302814"/>
              <a:ext cx="5162824" cy="5925126"/>
              <a:chOff x="9897977" y="554035"/>
              <a:chExt cx="1109601" cy="1194772"/>
            </a:xfrm>
          </p:grpSpPr>
          <p:cxnSp>
            <p:nvCxnSpPr>
              <p:cNvPr id="126" name="Connecteur droit 125">
                <a:extLst>
                  <a:ext uri="{FF2B5EF4-FFF2-40B4-BE49-F238E27FC236}">
                    <a16:creationId xmlns:a16="http://schemas.microsoft.com/office/drawing/2014/main" id="{6238B2EA-8F1A-D848-3F52-EC7AAC695674}"/>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7" name="ZoneTexte 126">
                <a:extLst>
                  <a:ext uri="{FF2B5EF4-FFF2-40B4-BE49-F238E27FC236}">
                    <a16:creationId xmlns:a16="http://schemas.microsoft.com/office/drawing/2014/main" id="{83FC99A5-86C0-D399-6BD1-163895273104}"/>
                  </a:ext>
                </a:extLst>
              </p:cNvPr>
              <p:cNvSpPr txBox="1"/>
              <p:nvPr/>
            </p:nvSpPr>
            <p:spPr>
              <a:xfrm rot="2850732">
                <a:off x="10716508" y="1538338"/>
                <a:ext cx="369673"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de colza, 0.13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20" name="Groupe 119">
              <a:extLst>
                <a:ext uri="{FF2B5EF4-FFF2-40B4-BE49-F238E27FC236}">
                  <a16:creationId xmlns:a16="http://schemas.microsoft.com/office/drawing/2014/main" id="{7F17A6FF-62FA-1A2C-B58E-971B601350A1}"/>
                </a:ext>
              </a:extLst>
            </p:cNvPr>
            <p:cNvGrpSpPr/>
            <p:nvPr/>
          </p:nvGrpSpPr>
          <p:grpSpPr>
            <a:xfrm>
              <a:off x="4078260" y="294301"/>
              <a:ext cx="5162824" cy="6292793"/>
              <a:chOff x="9897977" y="554035"/>
              <a:chExt cx="1109601" cy="1268909"/>
            </a:xfrm>
          </p:grpSpPr>
          <p:cxnSp>
            <p:nvCxnSpPr>
              <p:cNvPr id="124" name="Connecteur droit 123">
                <a:extLst>
                  <a:ext uri="{FF2B5EF4-FFF2-40B4-BE49-F238E27FC236}">
                    <a16:creationId xmlns:a16="http://schemas.microsoft.com/office/drawing/2014/main" id="{B93EDB97-EB89-E12F-DBE5-A090BDA3DF81}"/>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5" name="ZoneTexte 124">
                <a:extLst>
                  <a:ext uri="{FF2B5EF4-FFF2-40B4-BE49-F238E27FC236}">
                    <a16:creationId xmlns:a16="http://schemas.microsoft.com/office/drawing/2014/main" id="{A2DB9492-4765-717A-3B5E-9BF46ADD3773}"/>
                  </a:ext>
                </a:extLst>
              </p:cNvPr>
              <p:cNvSpPr txBox="1"/>
              <p:nvPr/>
            </p:nvSpPr>
            <p:spPr>
              <a:xfrm rot="2860534">
                <a:off x="10494237" y="1463780"/>
                <a:ext cx="668716" cy="49611"/>
              </a:xfrm>
              <a:prstGeom prst="rect">
                <a:avLst/>
              </a:prstGeom>
              <a:noFill/>
            </p:spPr>
            <p:txBody>
              <a:bodyPr wrap="square" rtlCol="0">
                <a:spAutoFit/>
              </a:bodyPr>
              <a:lstStyle/>
              <a:p>
                <a:r>
                  <a:rPr lang="fr-FR" sz="900" b="1" dirty="0">
                    <a:solidFill>
                      <a:schemeClr val="accent4">
                        <a:lumMod val="50000"/>
                      </a:schemeClr>
                    </a:solidFill>
                  </a:rPr>
                  <a:t>Cultures énergétiques pour biocarburants, 1W/m</a:t>
                </a:r>
                <a:r>
                  <a:rPr lang="fr-FR" sz="900" b="1" baseline="30000" dirty="0">
                    <a:solidFill>
                      <a:schemeClr val="accent4">
                        <a:lumMod val="50000"/>
                      </a:schemeClr>
                    </a:solidFill>
                  </a:rPr>
                  <a:t>2</a:t>
                </a:r>
                <a:r>
                  <a:rPr lang="fr-FR" sz="900" b="1" dirty="0">
                    <a:solidFill>
                      <a:schemeClr val="accent4">
                        <a:lumMod val="50000"/>
                      </a:schemeClr>
                    </a:solidFill>
                  </a:rPr>
                  <a:t>/an</a:t>
                </a:r>
                <a:endParaRPr lang="fr-FR" sz="900" b="1" baseline="30000" dirty="0">
                  <a:solidFill>
                    <a:schemeClr val="accent4">
                      <a:lumMod val="50000"/>
                    </a:schemeClr>
                  </a:solidFill>
                </a:endParaRPr>
              </a:p>
            </p:txBody>
          </p:sp>
        </p:grpSp>
        <p:grpSp>
          <p:nvGrpSpPr>
            <p:cNvPr id="121" name="Groupe 120">
              <a:extLst>
                <a:ext uri="{FF2B5EF4-FFF2-40B4-BE49-F238E27FC236}">
                  <a16:creationId xmlns:a16="http://schemas.microsoft.com/office/drawing/2014/main" id="{AF6B66C4-D181-5EA8-36A1-2AC8A629D246}"/>
                </a:ext>
              </a:extLst>
            </p:cNvPr>
            <p:cNvGrpSpPr/>
            <p:nvPr/>
          </p:nvGrpSpPr>
          <p:grpSpPr>
            <a:xfrm>
              <a:off x="2395968" y="1701800"/>
              <a:ext cx="3881794" cy="4593637"/>
              <a:chOff x="10173298" y="836135"/>
              <a:chExt cx="834280" cy="926284"/>
            </a:xfrm>
          </p:grpSpPr>
          <p:cxnSp>
            <p:nvCxnSpPr>
              <p:cNvPr id="122" name="Connecteur droit 121">
                <a:extLst>
                  <a:ext uri="{FF2B5EF4-FFF2-40B4-BE49-F238E27FC236}">
                    <a16:creationId xmlns:a16="http://schemas.microsoft.com/office/drawing/2014/main" id="{858E126D-02C9-B47B-383B-6415A5343E2E}"/>
                  </a:ext>
                </a:extLst>
              </p:cNvPr>
              <p:cNvCxnSpPr>
                <a:cxnSpLocks/>
              </p:cNvCxnSpPr>
              <p:nvPr/>
            </p:nvCxnSpPr>
            <p:spPr>
              <a:xfrm>
                <a:off x="10173298" y="836135"/>
                <a:ext cx="834280" cy="857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3" name="ZoneTexte 122">
                <a:extLst>
                  <a:ext uri="{FF2B5EF4-FFF2-40B4-BE49-F238E27FC236}">
                    <a16:creationId xmlns:a16="http://schemas.microsoft.com/office/drawing/2014/main" id="{66ED6B5C-95CA-6722-9C7E-46A5EE49F267}"/>
                  </a:ext>
                </a:extLst>
              </p:cNvPr>
              <p:cNvSpPr txBox="1"/>
              <p:nvPr/>
            </p:nvSpPr>
            <p:spPr>
              <a:xfrm rot="2865211">
                <a:off x="10654446" y="1514003"/>
                <a:ext cx="445566"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géothermique, 0.017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p>
            </p:txBody>
          </p:sp>
        </p:grpSp>
      </p:grpSp>
      <p:sp>
        <p:nvSpPr>
          <p:cNvPr id="142" name="Ellipse 141">
            <a:extLst>
              <a:ext uri="{FF2B5EF4-FFF2-40B4-BE49-F238E27FC236}">
                <a16:creationId xmlns:a16="http://schemas.microsoft.com/office/drawing/2014/main" id="{393E617E-B1C8-4C08-EBCE-6127F553E669}"/>
              </a:ext>
            </a:extLst>
          </p:cNvPr>
          <p:cNvSpPr/>
          <p:nvPr/>
        </p:nvSpPr>
        <p:spPr>
          <a:xfrm>
            <a:off x="8607845" y="1471115"/>
            <a:ext cx="886977" cy="1187326"/>
          </a:xfrm>
          <a:prstGeom prst="ellipse">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rgbClr val="FFFF00"/>
              </a:solidFill>
            </a:endParaRPr>
          </a:p>
          <a:p>
            <a:pPr algn="ctr"/>
            <a:r>
              <a:rPr lang="fr-FR" sz="1400" dirty="0">
                <a:solidFill>
                  <a:schemeClr val="tx1"/>
                </a:solidFill>
              </a:rPr>
              <a:t>Singapour </a:t>
            </a:r>
          </a:p>
          <a:p>
            <a:pPr algn="ctr"/>
            <a:r>
              <a:rPr lang="fr-FR" sz="1400" dirty="0">
                <a:solidFill>
                  <a:schemeClr val="tx1"/>
                </a:solidFill>
              </a:rPr>
              <a:t>&amp; HK</a:t>
            </a:r>
            <a:br>
              <a:rPr lang="fr-FR" dirty="0">
                <a:solidFill>
                  <a:srgbClr val="0070C0"/>
                </a:solidFill>
              </a:rPr>
            </a:br>
            <a:br>
              <a:rPr lang="fr-FR" dirty="0">
                <a:solidFill>
                  <a:srgbClr val="0070C0"/>
                </a:solidFill>
              </a:rPr>
            </a:br>
            <a:endParaRPr lang="fr-FR" dirty="0">
              <a:solidFill>
                <a:srgbClr val="0070C0"/>
              </a:solidFill>
            </a:endParaRPr>
          </a:p>
        </p:txBody>
      </p:sp>
      <p:grpSp>
        <p:nvGrpSpPr>
          <p:cNvPr id="143" name="Groupe 142">
            <a:extLst>
              <a:ext uri="{FF2B5EF4-FFF2-40B4-BE49-F238E27FC236}">
                <a16:creationId xmlns:a16="http://schemas.microsoft.com/office/drawing/2014/main" id="{3ADB8D6A-0E91-5B3B-855A-4497FEC8D604}"/>
              </a:ext>
            </a:extLst>
          </p:cNvPr>
          <p:cNvGrpSpPr/>
          <p:nvPr/>
        </p:nvGrpSpPr>
        <p:grpSpPr>
          <a:xfrm>
            <a:off x="2391871" y="115184"/>
            <a:ext cx="9341090" cy="5832898"/>
            <a:chOff x="2391871" y="115184"/>
            <a:chExt cx="9341090" cy="5832898"/>
          </a:xfrm>
        </p:grpSpPr>
        <p:grpSp>
          <p:nvGrpSpPr>
            <p:cNvPr id="144" name="Groupe 143">
              <a:extLst>
                <a:ext uri="{FF2B5EF4-FFF2-40B4-BE49-F238E27FC236}">
                  <a16:creationId xmlns:a16="http://schemas.microsoft.com/office/drawing/2014/main" id="{30A7E483-6900-BD0D-83EC-97F8556D5F5C}"/>
                </a:ext>
              </a:extLst>
            </p:cNvPr>
            <p:cNvGrpSpPr/>
            <p:nvPr/>
          </p:nvGrpSpPr>
          <p:grpSpPr>
            <a:xfrm>
              <a:off x="9281138" y="115184"/>
              <a:ext cx="2451823" cy="2875484"/>
              <a:chOff x="9281138" y="115184"/>
              <a:chExt cx="2451823" cy="2875484"/>
            </a:xfrm>
          </p:grpSpPr>
          <p:cxnSp>
            <p:nvCxnSpPr>
              <p:cNvPr id="163" name="Connecteur droit 162">
                <a:extLst>
                  <a:ext uri="{FF2B5EF4-FFF2-40B4-BE49-F238E27FC236}">
                    <a16:creationId xmlns:a16="http://schemas.microsoft.com/office/drawing/2014/main" id="{A163B891-8108-E2D0-1EFB-B6FB55D55159}"/>
                  </a:ext>
                </a:extLst>
              </p:cNvPr>
              <p:cNvCxnSpPr>
                <a:cxnSpLocks/>
              </p:cNvCxnSpPr>
              <p:nvPr/>
            </p:nvCxnSpPr>
            <p:spPr>
              <a:xfrm>
                <a:off x="9281138" y="297654"/>
                <a:ext cx="2451823" cy="269301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4" name="ZoneTexte 163">
                <a:extLst>
                  <a:ext uri="{FF2B5EF4-FFF2-40B4-BE49-F238E27FC236}">
                    <a16:creationId xmlns:a16="http://schemas.microsoft.com/office/drawing/2014/main" id="{16372D8B-D366-1260-A62D-03F8BC2DF087}"/>
                  </a:ext>
                </a:extLst>
              </p:cNvPr>
              <p:cNvSpPr txBox="1"/>
              <p:nvPr/>
            </p:nvSpPr>
            <p:spPr>
              <a:xfrm rot="2855213">
                <a:off x="9173913" y="544025"/>
                <a:ext cx="1096210"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1000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45" name="Groupe 144">
              <a:extLst>
                <a:ext uri="{FF2B5EF4-FFF2-40B4-BE49-F238E27FC236}">
                  <a16:creationId xmlns:a16="http://schemas.microsoft.com/office/drawing/2014/main" id="{C8674B71-BCCF-4001-C817-012B173C57B9}"/>
                </a:ext>
              </a:extLst>
            </p:cNvPr>
            <p:cNvGrpSpPr/>
            <p:nvPr/>
          </p:nvGrpSpPr>
          <p:grpSpPr>
            <a:xfrm>
              <a:off x="7554696" y="136104"/>
              <a:ext cx="4178265" cy="4718437"/>
              <a:chOff x="7554696" y="318989"/>
              <a:chExt cx="4178265" cy="4718437"/>
            </a:xfrm>
          </p:grpSpPr>
          <p:cxnSp>
            <p:nvCxnSpPr>
              <p:cNvPr id="161" name="Connecteur droit 160">
                <a:extLst>
                  <a:ext uri="{FF2B5EF4-FFF2-40B4-BE49-F238E27FC236}">
                    <a16:creationId xmlns:a16="http://schemas.microsoft.com/office/drawing/2014/main" id="{6FDFC20F-61C8-63CC-82A0-83488355B5C6}"/>
                  </a:ext>
                </a:extLst>
              </p:cNvPr>
              <p:cNvCxnSpPr>
                <a:cxnSpLocks/>
              </p:cNvCxnSpPr>
              <p:nvPr/>
            </p:nvCxnSpPr>
            <p:spPr>
              <a:xfrm>
                <a:off x="7554696" y="480539"/>
                <a:ext cx="4178265" cy="4556887"/>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2" name="ZoneTexte 161">
                <a:extLst>
                  <a:ext uri="{FF2B5EF4-FFF2-40B4-BE49-F238E27FC236}">
                    <a16:creationId xmlns:a16="http://schemas.microsoft.com/office/drawing/2014/main" id="{F047AE23-5D4C-F621-1EE6-D4DAC8949984}"/>
                  </a:ext>
                </a:extLst>
              </p:cNvPr>
              <p:cNvSpPr txBox="1"/>
              <p:nvPr/>
            </p:nvSpPr>
            <p:spPr>
              <a:xfrm rot="2817044">
                <a:off x="7468123" y="704247"/>
                <a:ext cx="1009043"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100 W/m2/an</a:t>
                </a:r>
              </a:p>
            </p:txBody>
          </p:sp>
        </p:grpSp>
        <p:grpSp>
          <p:nvGrpSpPr>
            <p:cNvPr id="146" name="Groupe 145">
              <a:extLst>
                <a:ext uri="{FF2B5EF4-FFF2-40B4-BE49-F238E27FC236}">
                  <a16:creationId xmlns:a16="http://schemas.microsoft.com/office/drawing/2014/main" id="{5031D800-E2FA-7B2A-002E-C5066758773E}"/>
                </a:ext>
              </a:extLst>
            </p:cNvPr>
            <p:cNvGrpSpPr/>
            <p:nvPr/>
          </p:nvGrpSpPr>
          <p:grpSpPr>
            <a:xfrm>
              <a:off x="5828256" y="134659"/>
              <a:ext cx="5170410" cy="5813423"/>
              <a:chOff x="5828256" y="317544"/>
              <a:chExt cx="5170410" cy="5813423"/>
            </a:xfrm>
          </p:grpSpPr>
          <p:cxnSp>
            <p:nvCxnSpPr>
              <p:cNvPr id="159" name="Connecteur droit 158">
                <a:extLst>
                  <a:ext uri="{FF2B5EF4-FFF2-40B4-BE49-F238E27FC236}">
                    <a16:creationId xmlns:a16="http://schemas.microsoft.com/office/drawing/2014/main" id="{AA190595-8421-E242-8BED-D5371191BAC8}"/>
                  </a:ext>
                </a:extLst>
              </p:cNvPr>
              <p:cNvCxnSpPr>
                <a:cxnSpLocks/>
              </p:cNvCxnSpPr>
              <p:nvPr/>
            </p:nvCxnSpPr>
            <p:spPr>
              <a:xfrm>
                <a:off x="5828256" y="480539"/>
                <a:ext cx="5170410"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0" name="ZoneTexte 159">
                <a:extLst>
                  <a:ext uri="{FF2B5EF4-FFF2-40B4-BE49-F238E27FC236}">
                    <a16:creationId xmlns:a16="http://schemas.microsoft.com/office/drawing/2014/main" id="{775C4A5A-C16C-ADE0-38B5-F839E94D5D17}"/>
                  </a:ext>
                </a:extLst>
              </p:cNvPr>
              <p:cNvSpPr txBox="1"/>
              <p:nvPr/>
            </p:nvSpPr>
            <p:spPr>
              <a:xfrm rot="2857832">
                <a:off x="5746770" y="708072"/>
                <a:ext cx="1019584"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 W/m2/an</a:t>
                </a:r>
              </a:p>
            </p:txBody>
          </p:sp>
        </p:grpSp>
        <p:grpSp>
          <p:nvGrpSpPr>
            <p:cNvPr id="147" name="Groupe 146">
              <a:extLst>
                <a:ext uri="{FF2B5EF4-FFF2-40B4-BE49-F238E27FC236}">
                  <a16:creationId xmlns:a16="http://schemas.microsoft.com/office/drawing/2014/main" id="{0DEDFA96-8CC4-6C76-1702-AD8AE8A8CC3F}"/>
                </a:ext>
              </a:extLst>
            </p:cNvPr>
            <p:cNvGrpSpPr/>
            <p:nvPr/>
          </p:nvGrpSpPr>
          <p:grpSpPr>
            <a:xfrm>
              <a:off x="4110622" y="146081"/>
              <a:ext cx="5170516" cy="5802001"/>
              <a:chOff x="4110622" y="328966"/>
              <a:chExt cx="5170516" cy="5802001"/>
            </a:xfrm>
          </p:grpSpPr>
          <p:cxnSp>
            <p:nvCxnSpPr>
              <p:cNvPr id="157" name="Connecteur droit 156">
                <a:extLst>
                  <a:ext uri="{FF2B5EF4-FFF2-40B4-BE49-F238E27FC236}">
                    <a16:creationId xmlns:a16="http://schemas.microsoft.com/office/drawing/2014/main" id="{790098FF-6772-8DFE-7811-57F86A2F9A51}"/>
                  </a:ext>
                </a:extLst>
              </p:cNvPr>
              <p:cNvCxnSpPr>
                <a:cxnSpLocks/>
              </p:cNvCxnSpPr>
              <p:nvPr/>
            </p:nvCxnSpPr>
            <p:spPr>
              <a:xfrm>
                <a:off x="4110622" y="480539"/>
                <a:ext cx="5170516"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8" name="ZoneTexte 157">
                <a:extLst>
                  <a:ext uri="{FF2B5EF4-FFF2-40B4-BE49-F238E27FC236}">
                    <a16:creationId xmlns:a16="http://schemas.microsoft.com/office/drawing/2014/main" id="{0BE1F493-F1A0-723B-5A3B-AB8E12E16A41}"/>
                  </a:ext>
                </a:extLst>
              </p:cNvPr>
              <p:cNvSpPr txBox="1"/>
              <p:nvPr/>
            </p:nvSpPr>
            <p:spPr>
              <a:xfrm rot="2845466">
                <a:off x="4038673" y="664403"/>
                <a:ext cx="909402"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 W/m2/an</a:t>
                </a:r>
              </a:p>
            </p:txBody>
          </p:sp>
        </p:grpSp>
        <p:grpSp>
          <p:nvGrpSpPr>
            <p:cNvPr id="148" name="Groupe 147">
              <a:extLst>
                <a:ext uri="{FF2B5EF4-FFF2-40B4-BE49-F238E27FC236}">
                  <a16:creationId xmlns:a16="http://schemas.microsoft.com/office/drawing/2014/main" id="{9C8F9A82-544E-DDB3-7CB3-54982F167786}"/>
                </a:ext>
              </a:extLst>
            </p:cNvPr>
            <p:cNvGrpSpPr/>
            <p:nvPr/>
          </p:nvGrpSpPr>
          <p:grpSpPr>
            <a:xfrm>
              <a:off x="2391871" y="121299"/>
              <a:ext cx="5162825" cy="5826783"/>
              <a:chOff x="2391871" y="304184"/>
              <a:chExt cx="5162825" cy="5826783"/>
            </a:xfrm>
          </p:grpSpPr>
          <p:cxnSp>
            <p:nvCxnSpPr>
              <p:cNvPr id="155" name="Connecteur droit 154">
                <a:extLst>
                  <a:ext uri="{FF2B5EF4-FFF2-40B4-BE49-F238E27FC236}">
                    <a16:creationId xmlns:a16="http://schemas.microsoft.com/office/drawing/2014/main" id="{6974A0E5-0D80-70B5-CCB3-AC0EFBC440E5}"/>
                  </a:ext>
                </a:extLst>
              </p:cNvPr>
              <p:cNvCxnSpPr>
                <a:cxnSpLocks/>
              </p:cNvCxnSpPr>
              <p:nvPr/>
            </p:nvCxnSpPr>
            <p:spPr>
              <a:xfrm>
                <a:off x="2391871" y="480539"/>
                <a:ext cx="5162825"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6" name="ZoneTexte 155">
                <a:extLst>
                  <a:ext uri="{FF2B5EF4-FFF2-40B4-BE49-F238E27FC236}">
                    <a16:creationId xmlns:a16="http://schemas.microsoft.com/office/drawing/2014/main" id="{629ECF57-162F-641A-FEC6-62294D3E5143}"/>
                  </a:ext>
                </a:extLst>
              </p:cNvPr>
              <p:cNvSpPr txBox="1"/>
              <p:nvPr/>
            </p:nvSpPr>
            <p:spPr>
              <a:xfrm rot="2859448">
                <a:off x="2289553" y="721920"/>
                <a:ext cx="1074000"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0.1 W/m2/an</a:t>
                </a:r>
              </a:p>
            </p:txBody>
          </p:sp>
        </p:grpSp>
        <p:grpSp>
          <p:nvGrpSpPr>
            <p:cNvPr id="149" name="Groupe 148">
              <a:extLst>
                <a:ext uri="{FF2B5EF4-FFF2-40B4-BE49-F238E27FC236}">
                  <a16:creationId xmlns:a16="http://schemas.microsoft.com/office/drawing/2014/main" id="{F7B7D351-8E61-E482-F19D-FF7FB7F008F8}"/>
                </a:ext>
              </a:extLst>
            </p:cNvPr>
            <p:cNvGrpSpPr/>
            <p:nvPr/>
          </p:nvGrpSpPr>
          <p:grpSpPr>
            <a:xfrm>
              <a:off x="2391871" y="1907608"/>
              <a:ext cx="3436385" cy="4040474"/>
              <a:chOff x="2391871" y="2090493"/>
              <a:chExt cx="3436385" cy="4040474"/>
            </a:xfrm>
          </p:grpSpPr>
          <p:cxnSp>
            <p:nvCxnSpPr>
              <p:cNvPr id="153" name="Connecteur droit 152">
                <a:extLst>
                  <a:ext uri="{FF2B5EF4-FFF2-40B4-BE49-F238E27FC236}">
                    <a16:creationId xmlns:a16="http://schemas.microsoft.com/office/drawing/2014/main" id="{1E9AAC57-E228-A835-0CF6-1C6D7137C561}"/>
                  </a:ext>
                </a:extLst>
              </p:cNvPr>
              <p:cNvCxnSpPr>
                <a:cxnSpLocks/>
              </p:cNvCxnSpPr>
              <p:nvPr/>
            </p:nvCxnSpPr>
            <p:spPr>
              <a:xfrm>
                <a:off x="2391871" y="2356907"/>
                <a:ext cx="3436385" cy="3774060"/>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4" name="ZoneTexte 153">
                <a:extLst>
                  <a:ext uri="{FF2B5EF4-FFF2-40B4-BE49-F238E27FC236}">
                    <a16:creationId xmlns:a16="http://schemas.microsoft.com/office/drawing/2014/main" id="{0977A654-B7E1-2F02-E238-53C8D5BF7434}"/>
                  </a:ext>
                </a:extLst>
              </p:cNvPr>
              <p:cNvSpPr txBox="1"/>
              <p:nvPr/>
            </p:nvSpPr>
            <p:spPr>
              <a:xfrm rot="2845161">
                <a:off x="2204858" y="2548519"/>
                <a:ext cx="1154579"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50" name="Groupe 149">
              <a:extLst>
                <a:ext uri="{FF2B5EF4-FFF2-40B4-BE49-F238E27FC236}">
                  <a16:creationId xmlns:a16="http://schemas.microsoft.com/office/drawing/2014/main" id="{E785AD54-FCCD-D910-4A51-1C673EC41B19}"/>
                </a:ext>
              </a:extLst>
            </p:cNvPr>
            <p:cNvGrpSpPr/>
            <p:nvPr/>
          </p:nvGrpSpPr>
          <p:grpSpPr>
            <a:xfrm>
              <a:off x="2400680" y="3768032"/>
              <a:ext cx="1709943" cy="2180050"/>
              <a:chOff x="2400680" y="3950917"/>
              <a:chExt cx="1709943" cy="2180050"/>
            </a:xfrm>
          </p:grpSpPr>
          <p:cxnSp>
            <p:nvCxnSpPr>
              <p:cNvPr id="151" name="Connecteur droit 150">
                <a:extLst>
                  <a:ext uri="{FF2B5EF4-FFF2-40B4-BE49-F238E27FC236}">
                    <a16:creationId xmlns:a16="http://schemas.microsoft.com/office/drawing/2014/main" id="{130F6F37-AC33-C72D-B319-4C2338B87F5F}"/>
                  </a:ext>
                </a:extLst>
              </p:cNvPr>
              <p:cNvCxnSpPr>
                <a:cxnSpLocks/>
              </p:cNvCxnSpPr>
              <p:nvPr/>
            </p:nvCxnSpPr>
            <p:spPr>
              <a:xfrm>
                <a:off x="2400680" y="4252973"/>
                <a:ext cx="1709943" cy="187799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2" name="ZoneTexte 151">
                <a:extLst>
                  <a:ext uri="{FF2B5EF4-FFF2-40B4-BE49-F238E27FC236}">
                    <a16:creationId xmlns:a16="http://schemas.microsoft.com/office/drawing/2014/main" id="{23FF5369-9536-C146-C88E-0997BDD325AC}"/>
                  </a:ext>
                </a:extLst>
              </p:cNvPr>
              <p:cNvSpPr txBox="1"/>
              <p:nvPr/>
            </p:nvSpPr>
            <p:spPr>
              <a:xfrm rot="2858840">
                <a:off x="2170495" y="4410236"/>
                <a:ext cx="1157165"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sp>
        <p:nvSpPr>
          <p:cNvPr id="4" name="ZoneTexte 3">
            <a:extLst>
              <a:ext uri="{FF2B5EF4-FFF2-40B4-BE49-F238E27FC236}">
                <a16:creationId xmlns:a16="http://schemas.microsoft.com/office/drawing/2014/main" id="{54B32F6B-B67E-682D-ECB7-2CA1B7100C86}"/>
              </a:ext>
            </a:extLst>
          </p:cNvPr>
          <p:cNvSpPr txBox="1"/>
          <p:nvPr/>
        </p:nvSpPr>
        <p:spPr>
          <a:xfrm>
            <a:off x="992850" y="482885"/>
            <a:ext cx="1664913" cy="523220"/>
          </a:xfrm>
          <a:prstGeom prst="rect">
            <a:avLst/>
          </a:prstGeom>
          <a:noFill/>
        </p:spPr>
        <p:txBody>
          <a:bodyPr wrap="square" rtlCol="0">
            <a:spAutoFit/>
          </a:bodyPr>
          <a:lstStyle/>
          <a:p>
            <a:r>
              <a:rPr lang="fr-CH" sz="700" b="0" i="0" u="none" strike="noStrike" dirty="0">
                <a:solidFill>
                  <a:schemeClr val="bg1">
                    <a:lumMod val="75000"/>
                    <a:lumOff val="25000"/>
                  </a:schemeClr>
                </a:solidFill>
                <a:effectLst/>
                <a:latin typeface="Inter"/>
              </a:rPr>
              <a:t>Inspiré par et adapté de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‘A reality check on renewables’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Prof. David MacKay</a:t>
            </a:r>
            <a:br>
              <a:rPr lang="fr-CH" sz="700" b="0" i="0" u="none" strike="noStrike" dirty="0">
                <a:solidFill>
                  <a:schemeClr val="bg1">
                    <a:lumMod val="75000"/>
                    <a:lumOff val="25000"/>
                  </a:schemeClr>
                </a:solidFill>
                <a:effectLst/>
                <a:latin typeface="Inter"/>
              </a:rPr>
            </a:br>
            <a:r>
              <a:rPr lang="fr-CH" sz="700" b="0" i="0" u="none" strike="noStrike" dirty="0">
                <a:solidFill>
                  <a:srgbClr val="333333"/>
                </a:solidFill>
                <a:effectLst/>
                <a:latin typeface="Inter"/>
              </a:rPr>
              <a:t>Fellow of the Royal Society </a:t>
            </a:r>
            <a:endParaRPr lang="fr-CH" sz="700" b="0" i="0" u="none" strike="noStrike" dirty="0">
              <a:solidFill>
                <a:schemeClr val="bg1">
                  <a:lumMod val="75000"/>
                  <a:lumOff val="25000"/>
                </a:schemeClr>
              </a:solidFill>
              <a:effectLst/>
              <a:latin typeface="Inter"/>
            </a:endParaRPr>
          </a:p>
        </p:txBody>
      </p:sp>
    </p:spTree>
    <p:extLst>
      <p:ext uri="{BB962C8B-B14F-4D97-AF65-F5344CB8AC3E}">
        <p14:creationId xmlns:p14="http://schemas.microsoft.com/office/powerpoint/2010/main" val="19168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upRigh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strips(down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strips(downLeft)">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strips(downLeft)">
                                      <p:cBhvr>
                                        <p:cTn id="22"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8" grpId="0" animBg="1"/>
      <p:bldP spid="1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6A694B-A18C-318C-D004-4F8F120ABC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51" y="208898"/>
            <a:ext cx="10820401" cy="6285463"/>
          </a:xfrm>
          <a:prstGeom prst="rect">
            <a:avLst/>
          </a:prstGeom>
        </p:spPr>
      </p:pic>
      <p:sp>
        <p:nvSpPr>
          <p:cNvPr id="26" name="Rectangle 25">
            <a:extLst>
              <a:ext uri="{FF2B5EF4-FFF2-40B4-BE49-F238E27FC236}">
                <a16:creationId xmlns:a16="http://schemas.microsoft.com/office/drawing/2014/main" id="{20D3E309-47CE-DA40-1257-37C2674EC4FA}"/>
              </a:ext>
            </a:extLst>
          </p:cNvPr>
          <p:cNvSpPr/>
          <p:nvPr/>
        </p:nvSpPr>
        <p:spPr>
          <a:xfrm>
            <a:off x="2478474" y="285510"/>
            <a:ext cx="9254490" cy="5666404"/>
          </a:xfrm>
          <a:prstGeom prst="rect">
            <a:avLst/>
          </a:prstGeom>
          <a:gradFill flip="none" rotWithShape="1">
            <a:gsLst>
              <a:gs pos="0">
                <a:schemeClr val="accent3">
                  <a:alpha val="0"/>
                  <a:lumMod val="0"/>
                </a:schemeClr>
              </a:gs>
              <a:gs pos="35000">
                <a:schemeClr val="accent3">
                  <a:lumMod val="0"/>
                  <a:lumOff val="100000"/>
                </a:schemeClr>
              </a:gs>
              <a:gs pos="100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AE1CB207-3028-C675-B5D8-645CFD96AF14}"/>
              </a:ext>
            </a:extLst>
          </p:cNvPr>
          <p:cNvPicPr>
            <a:picLocks noChangeAspect="1"/>
          </p:cNvPicPr>
          <p:nvPr/>
        </p:nvPicPr>
        <p:blipFill>
          <a:blip r:embed="rId4" cstate="email">
            <a:alphaModFix amt="75000"/>
            <a:extLst>
              <a:ext uri="{28A0092B-C50C-407E-A947-70E740481C1C}">
                <a14:useLocalDpi xmlns:a14="http://schemas.microsoft.com/office/drawing/2010/main"/>
              </a:ext>
            </a:extLst>
          </a:blip>
          <a:stretch>
            <a:fillRect/>
          </a:stretch>
        </p:blipFill>
        <p:spPr>
          <a:xfrm>
            <a:off x="2466794" y="902658"/>
            <a:ext cx="6123674" cy="3306066"/>
          </a:xfrm>
          <a:prstGeom prst="rect">
            <a:avLst/>
          </a:prstGeom>
        </p:spPr>
      </p:pic>
      <p:grpSp>
        <p:nvGrpSpPr>
          <p:cNvPr id="58" name="Groupe 57">
            <a:extLst>
              <a:ext uri="{FF2B5EF4-FFF2-40B4-BE49-F238E27FC236}">
                <a16:creationId xmlns:a16="http://schemas.microsoft.com/office/drawing/2014/main" id="{C7F9AC34-2D1A-A9C2-AAC1-DB127206EA0A}"/>
              </a:ext>
            </a:extLst>
          </p:cNvPr>
          <p:cNvGrpSpPr/>
          <p:nvPr/>
        </p:nvGrpSpPr>
        <p:grpSpPr>
          <a:xfrm>
            <a:off x="5466795" y="302813"/>
            <a:ext cx="3821385" cy="4613924"/>
            <a:chOff x="9897977" y="554035"/>
            <a:chExt cx="821297" cy="930374"/>
          </a:xfrm>
        </p:grpSpPr>
        <p:cxnSp>
          <p:nvCxnSpPr>
            <p:cNvPr id="59" name="Connecteur droit 58">
              <a:extLst>
                <a:ext uri="{FF2B5EF4-FFF2-40B4-BE49-F238E27FC236}">
                  <a16:creationId xmlns:a16="http://schemas.microsoft.com/office/drawing/2014/main" id="{8F5CE723-7439-7427-93C6-6B5143BE0182}"/>
                </a:ext>
              </a:extLst>
            </p:cNvPr>
            <p:cNvCxnSpPr>
              <a:cxnSpLocks/>
            </p:cNvCxnSpPr>
            <p:nvPr/>
          </p:nvCxnSpPr>
          <p:spPr>
            <a:xfrm>
              <a:off x="9897977" y="554035"/>
              <a:ext cx="821297" cy="844352"/>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
          <p:nvSpPr>
            <p:cNvPr id="60" name="ZoneTexte 59">
              <a:extLst>
                <a:ext uri="{FF2B5EF4-FFF2-40B4-BE49-F238E27FC236}">
                  <a16:creationId xmlns:a16="http://schemas.microsoft.com/office/drawing/2014/main" id="{1CE0BFBF-BD25-96AC-DC74-243F6B2E772F}"/>
                </a:ext>
              </a:extLst>
            </p:cNvPr>
            <p:cNvSpPr txBox="1"/>
            <p:nvPr/>
          </p:nvSpPr>
          <p:spPr>
            <a:xfrm rot="2855105">
              <a:off x="10348626" y="1218333"/>
              <a:ext cx="480886" cy="51265"/>
            </a:xfrm>
            <a:prstGeom prst="rect">
              <a:avLst/>
            </a:prstGeom>
            <a:noFill/>
          </p:spPr>
          <p:txBody>
            <a:bodyPr wrap="square" rtlCol="0">
              <a:spAutoFit/>
            </a:bodyPr>
            <a:lstStyle/>
            <a:p>
              <a:r>
                <a:rPr lang="fr-FR" sz="950" b="1" dirty="0">
                  <a:solidFill>
                    <a:srgbClr val="FF0000"/>
                  </a:solidFill>
                  <a:latin typeface="Calibri" panose="020F0502020204030204" pitchFamily="34" charset="0"/>
                  <a:cs typeface="Calibri" panose="020F0502020204030204" pitchFamily="34" charset="0"/>
                </a:rPr>
                <a:t>Pétrole consommé en Suisse, 6 W/m</a:t>
              </a:r>
              <a:r>
                <a:rPr lang="fr-FR" sz="950" b="1" baseline="30000" dirty="0">
                  <a:solidFill>
                    <a:srgbClr val="FF0000"/>
                  </a:solidFill>
                  <a:latin typeface="Calibri" panose="020F0502020204030204" pitchFamily="34" charset="0"/>
                  <a:cs typeface="Calibri" panose="020F0502020204030204" pitchFamily="34" charset="0"/>
                </a:rPr>
                <a:t>2</a:t>
              </a:r>
              <a:r>
                <a:rPr lang="fr-FR" sz="950" b="1" dirty="0">
                  <a:solidFill>
                    <a:srgbClr val="FF0000"/>
                  </a:solidFill>
                  <a:latin typeface="Calibri" panose="020F0502020204030204" pitchFamily="34" charset="0"/>
                  <a:cs typeface="Calibri" panose="020F0502020204030204" pitchFamily="34" charset="0"/>
                </a:rPr>
                <a:t>/an</a:t>
              </a:r>
              <a:endParaRPr lang="fr-FR" sz="950" b="1" baseline="30000" dirty="0">
                <a:solidFill>
                  <a:srgbClr val="FF0000"/>
                </a:solidFill>
                <a:latin typeface="Calibri" panose="020F0502020204030204" pitchFamily="34" charset="0"/>
                <a:cs typeface="Calibri" panose="020F0502020204030204" pitchFamily="34" charset="0"/>
              </a:endParaRPr>
            </a:p>
          </p:txBody>
        </p:sp>
      </p:grpSp>
      <p:sp>
        <p:nvSpPr>
          <p:cNvPr id="63" name="Ellipse 62">
            <a:extLst>
              <a:ext uri="{FF2B5EF4-FFF2-40B4-BE49-F238E27FC236}">
                <a16:creationId xmlns:a16="http://schemas.microsoft.com/office/drawing/2014/main" id="{3B6F264B-976E-45BF-140F-335602888C41}"/>
              </a:ext>
            </a:extLst>
          </p:cNvPr>
          <p:cNvSpPr/>
          <p:nvPr/>
        </p:nvSpPr>
        <p:spPr>
          <a:xfrm>
            <a:off x="4117189" y="1316694"/>
            <a:ext cx="2735603" cy="1504481"/>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70C0"/>
                </a:solidFill>
                <a:latin typeface="Calibri" panose="020F0502020204030204" pitchFamily="34" charset="0"/>
                <a:cs typeface="Calibri" panose="020F0502020204030204" pitchFamily="34" charset="0"/>
              </a:rPr>
              <a:t>Europe</a:t>
            </a:r>
            <a:br>
              <a:rPr lang="fr-FR" sz="1400" dirty="0">
                <a:solidFill>
                  <a:srgbClr val="0070C0"/>
                </a:solidFill>
                <a:latin typeface="Calibri" panose="020F0502020204030204" pitchFamily="34" charset="0"/>
                <a:cs typeface="Calibri" panose="020F0502020204030204" pitchFamily="34" charset="0"/>
              </a:rPr>
            </a:br>
            <a:endParaRPr lang="fr-FR" sz="1400" dirty="0">
              <a:solidFill>
                <a:srgbClr val="0070C0"/>
              </a:solidFill>
              <a:latin typeface="Calibri" panose="020F0502020204030204" pitchFamily="34" charset="0"/>
              <a:cs typeface="Calibri" panose="020F0502020204030204" pitchFamily="34" charset="0"/>
            </a:endParaRPr>
          </a:p>
        </p:txBody>
      </p:sp>
      <p:sp>
        <p:nvSpPr>
          <p:cNvPr id="64" name="Ellipse 63">
            <a:extLst>
              <a:ext uri="{FF2B5EF4-FFF2-40B4-BE49-F238E27FC236}">
                <a16:creationId xmlns:a16="http://schemas.microsoft.com/office/drawing/2014/main" id="{2C559A6D-0F05-45E9-7999-601A598ABC99}"/>
              </a:ext>
            </a:extLst>
          </p:cNvPr>
          <p:cNvSpPr/>
          <p:nvPr/>
        </p:nvSpPr>
        <p:spPr>
          <a:xfrm>
            <a:off x="4947432" y="2635130"/>
            <a:ext cx="1249582" cy="967939"/>
          </a:xfrm>
          <a:prstGeom prst="ellipse">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dirty="0">
                <a:solidFill>
                  <a:srgbClr val="0070C0"/>
                </a:solidFill>
                <a:latin typeface="Calibri" panose="020F0502020204030204" pitchFamily="34" charset="0"/>
                <a:cs typeface="Calibri" panose="020F0502020204030204" pitchFamily="34" charset="0"/>
              </a:rPr>
              <a:t>Balkans</a:t>
            </a:r>
          </a:p>
        </p:txBody>
      </p:sp>
      <p:sp>
        <p:nvSpPr>
          <p:cNvPr id="66" name="Ellipse 65">
            <a:extLst>
              <a:ext uri="{FF2B5EF4-FFF2-40B4-BE49-F238E27FC236}">
                <a16:creationId xmlns:a16="http://schemas.microsoft.com/office/drawing/2014/main" id="{24D7AC43-1050-74FF-3B36-EF030294D548}"/>
              </a:ext>
            </a:extLst>
          </p:cNvPr>
          <p:cNvSpPr/>
          <p:nvPr/>
        </p:nvSpPr>
        <p:spPr>
          <a:xfrm>
            <a:off x="5021153" y="2061650"/>
            <a:ext cx="1039685" cy="827467"/>
          </a:xfrm>
          <a:prstGeom prst="ellipse">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dirty="0">
                <a:solidFill>
                  <a:srgbClr val="0070C0"/>
                </a:solidFill>
                <a:latin typeface="Calibri" panose="020F0502020204030204" pitchFamily="34" charset="0"/>
                <a:cs typeface="Calibri" panose="020F0502020204030204" pitchFamily="34" charset="0"/>
              </a:rPr>
              <a:t>Europe de l’Est</a:t>
            </a:r>
          </a:p>
        </p:txBody>
      </p:sp>
      <p:sp>
        <p:nvSpPr>
          <p:cNvPr id="68" name="Ellipse 67">
            <a:extLst>
              <a:ext uri="{FF2B5EF4-FFF2-40B4-BE49-F238E27FC236}">
                <a16:creationId xmlns:a16="http://schemas.microsoft.com/office/drawing/2014/main" id="{1BD6D75E-504C-345A-4067-0C224F31E031}"/>
              </a:ext>
            </a:extLst>
          </p:cNvPr>
          <p:cNvSpPr/>
          <p:nvPr/>
        </p:nvSpPr>
        <p:spPr>
          <a:xfrm>
            <a:off x="2973045" y="953954"/>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2" name="Ellipse 1">
            <a:extLst>
              <a:ext uri="{FF2B5EF4-FFF2-40B4-BE49-F238E27FC236}">
                <a16:creationId xmlns:a16="http://schemas.microsoft.com/office/drawing/2014/main" id="{B683AE6B-E7DD-C7D7-42E4-6D313613476A}"/>
              </a:ext>
            </a:extLst>
          </p:cNvPr>
          <p:cNvSpPr/>
          <p:nvPr/>
        </p:nvSpPr>
        <p:spPr>
          <a:xfrm>
            <a:off x="9195739" y="1161371"/>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27" name="Ellipse 26">
            <a:extLst>
              <a:ext uri="{FF2B5EF4-FFF2-40B4-BE49-F238E27FC236}">
                <a16:creationId xmlns:a16="http://schemas.microsoft.com/office/drawing/2014/main" id="{E3B9F9D8-C274-FEA7-37D1-4F6E456BF348}"/>
              </a:ext>
            </a:extLst>
          </p:cNvPr>
          <p:cNvSpPr/>
          <p:nvPr/>
        </p:nvSpPr>
        <p:spPr>
          <a:xfrm>
            <a:off x="7743591" y="2069095"/>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61" name="Espace réservé de la date 60">
            <a:extLst>
              <a:ext uri="{FF2B5EF4-FFF2-40B4-BE49-F238E27FC236}">
                <a16:creationId xmlns:a16="http://schemas.microsoft.com/office/drawing/2014/main" id="{1EEFE7E1-A697-A899-37C4-44C6858C77FD}"/>
              </a:ext>
            </a:extLst>
          </p:cNvPr>
          <p:cNvSpPr>
            <a:spLocks noGrp="1"/>
          </p:cNvSpPr>
          <p:nvPr>
            <p:ph type="dt" sz="half" idx="10"/>
          </p:nvPr>
        </p:nvSpPr>
        <p:spPr>
          <a:xfrm>
            <a:off x="8589660" y="6463972"/>
            <a:ext cx="1600200" cy="377825"/>
          </a:xfrm>
        </p:spPr>
        <p:txBody>
          <a:bodyPr/>
          <a:lstStyle/>
          <a:p>
            <a:fld id="{AE5460BD-7F3B-2646-9F81-DBD93B5DE848}" type="datetime4">
              <a:rPr lang="fr-CH" smtClean="0"/>
              <a:t>19 janvier 2024</a:t>
            </a:fld>
            <a:endParaRPr lang="en-US" dirty="0"/>
          </a:p>
        </p:txBody>
      </p:sp>
      <p:sp>
        <p:nvSpPr>
          <p:cNvPr id="62" name="Espace réservé du pied de page 61">
            <a:extLst>
              <a:ext uri="{FF2B5EF4-FFF2-40B4-BE49-F238E27FC236}">
                <a16:creationId xmlns:a16="http://schemas.microsoft.com/office/drawing/2014/main" id="{78E34467-0FCF-08E4-982E-030033F084AF}"/>
              </a:ext>
            </a:extLst>
          </p:cNvPr>
          <p:cNvSpPr>
            <a:spLocks noGrp="1"/>
          </p:cNvSpPr>
          <p:nvPr>
            <p:ph type="ftr" sz="quarter" idx="11"/>
          </p:nvPr>
        </p:nvSpPr>
        <p:spPr>
          <a:xfrm>
            <a:off x="881741" y="6463972"/>
            <a:ext cx="7827659" cy="377825"/>
          </a:xfrm>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5" name="Espace réservé du numéro de diapositive 64">
            <a:extLst>
              <a:ext uri="{FF2B5EF4-FFF2-40B4-BE49-F238E27FC236}">
                <a16:creationId xmlns:a16="http://schemas.microsoft.com/office/drawing/2014/main" id="{CB23B2E9-5540-562E-5CEC-C37DB88547E3}"/>
              </a:ext>
            </a:extLst>
          </p:cNvPr>
          <p:cNvSpPr>
            <a:spLocks noGrp="1"/>
          </p:cNvSpPr>
          <p:nvPr>
            <p:ph type="sldNum" sz="quarter" idx="12"/>
          </p:nvPr>
        </p:nvSpPr>
        <p:spPr>
          <a:xfrm>
            <a:off x="11354634" y="6463972"/>
            <a:ext cx="551167" cy="377825"/>
          </a:xfrm>
        </p:spPr>
        <p:txBody>
          <a:bodyPr/>
          <a:lstStyle/>
          <a:p>
            <a:fld id="{D57F1E4F-1CFF-5643-939E-217C01CDF565}" type="slidenum">
              <a:rPr lang="en-US" smtClean="0"/>
              <a:pPr/>
              <a:t>19</a:t>
            </a:fld>
            <a:endParaRPr lang="en-US" dirty="0"/>
          </a:p>
        </p:txBody>
      </p:sp>
      <p:sp>
        <p:nvSpPr>
          <p:cNvPr id="69" name="Titre 1">
            <a:extLst>
              <a:ext uri="{FF2B5EF4-FFF2-40B4-BE49-F238E27FC236}">
                <a16:creationId xmlns:a16="http://schemas.microsoft.com/office/drawing/2014/main" id="{1AB8190E-4BC8-BC7F-1148-70D375E526ED}"/>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Proche &amp; Moyen Orient</a:t>
            </a:r>
          </a:p>
        </p:txBody>
      </p:sp>
      <p:sp>
        <p:nvSpPr>
          <p:cNvPr id="70" name="Ellipse 69">
            <a:extLst>
              <a:ext uri="{FF2B5EF4-FFF2-40B4-BE49-F238E27FC236}">
                <a16:creationId xmlns:a16="http://schemas.microsoft.com/office/drawing/2014/main" id="{49C4F003-E5DE-AEBB-7F2B-A362CE42F3A9}"/>
              </a:ext>
            </a:extLst>
          </p:cNvPr>
          <p:cNvSpPr/>
          <p:nvPr/>
        </p:nvSpPr>
        <p:spPr>
          <a:xfrm>
            <a:off x="6130383" y="2079150"/>
            <a:ext cx="223607" cy="2221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1" name="Ellipse 70">
            <a:extLst>
              <a:ext uri="{FF2B5EF4-FFF2-40B4-BE49-F238E27FC236}">
                <a16:creationId xmlns:a16="http://schemas.microsoft.com/office/drawing/2014/main" id="{6CF11167-432C-A389-1460-602274BE608B}"/>
              </a:ext>
            </a:extLst>
          </p:cNvPr>
          <p:cNvSpPr/>
          <p:nvPr/>
        </p:nvSpPr>
        <p:spPr>
          <a:xfrm>
            <a:off x="6697564" y="2069095"/>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2" name="Ellipse 71">
            <a:extLst>
              <a:ext uri="{FF2B5EF4-FFF2-40B4-BE49-F238E27FC236}">
                <a16:creationId xmlns:a16="http://schemas.microsoft.com/office/drawing/2014/main" id="{0464700A-7F99-1E76-ED8F-2136EF8798FA}"/>
              </a:ext>
            </a:extLst>
          </p:cNvPr>
          <p:cNvSpPr/>
          <p:nvPr/>
        </p:nvSpPr>
        <p:spPr>
          <a:xfrm>
            <a:off x="6024977" y="1165316"/>
            <a:ext cx="472964" cy="469934"/>
          </a:xfrm>
          <a:prstGeom prst="ellipse">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3" name="Ellipse 72">
            <a:extLst>
              <a:ext uri="{FF2B5EF4-FFF2-40B4-BE49-F238E27FC236}">
                <a16:creationId xmlns:a16="http://schemas.microsoft.com/office/drawing/2014/main" id="{DAA9F0EE-E896-D621-1530-14902FA6EF25}"/>
              </a:ext>
            </a:extLst>
          </p:cNvPr>
          <p:cNvSpPr/>
          <p:nvPr/>
        </p:nvSpPr>
        <p:spPr>
          <a:xfrm>
            <a:off x="5138067" y="2687485"/>
            <a:ext cx="223607" cy="22217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6" name="Ellipse 75">
            <a:extLst>
              <a:ext uri="{FF2B5EF4-FFF2-40B4-BE49-F238E27FC236}">
                <a16:creationId xmlns:a16="http://schemas.microsoft.com/office/drawing/2014/main" id="{A3AF2CD1-0397-4FCB-47CA-1830ED2B80C9}"/>
              </a:ext>
            </a:extLst>
          </p:cNvPr>
          <p:cNvSpPr/>
          <p:nvPr/>
        </p:nvSpPr>
        <p:spPr>
          <a:xfrm rot="2128925">
            <a:off x="2713842" y="2067932"/>
            <a:ext cx="3713666" cy="2555663"/>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75000"/>
                    <a:lumOff val="25000"/>
                  </a:schemeClr>
                </a:solidFill>
              </a:rPr>
              <a:t>Afrique</a:t>
            </a:r>
            <a:endParaRPr lang="fr-FR" dirty="0">
              <a:solidFill>
                <a:schemeClr val="bg1">
                  <a:lumMod val="75000"/>
                  <a:lumOff val="25000"/>
                </a:schemeClr>
              </a:solidFill>
            </a:endParaRPr>
          </a:p>
        </p:txBody>
      </p:sp>
      <p:sp>
        <p:nvSpPr>
          <p:cNvPr id="75" name="Ellipse 74">
            <a:extLst>
              <a:ext uri="{FF2B5EF4-FFF2-40B4-BE49-F238E27FC236}">
                <a16:creationId xmlns:a16="http://schemas.microsoft.com/office/drawing/2014/main" id="{248B4BCA-BA0C-08BA-FC59-121014EF03F9}"/>
              </a:ext>
            </a:extLst>
          </p:cNvPr>
          <p:cNvSpPr/>
          <p:nvPr/>
        </p:nvSpPr>
        <p:spPr>
          <a:xfrm rot="3221295">
            <a:off x="2764633" y="1266905"/>
            <a:ext cx="3210536" cy="2439024"/>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C00000"/>
                </a:solidFill>
              </a:rPr>
              <a:t>Amérique</a:t>
            </a:r>
            <a:br>
              <a:rPr lang="fr-FR" dirty="0">
                <a:solidFill>
                  <a:srgbClr val="0070C0"/>
                </a:solidFill>
              </a:rPr>
            </a:br>
            <a:endParaRPr lang="fr-FR" dirty="0">
              <a:solidFill>
                <a:srgbClr val="0070C0"/>
              </a:solidFill>
            </a:endParaRPr>
          </a:p>
        </p:txBody>
      </p:sp>
      <p:sp>
        <p:nvSpPr>
          <p:cNvPr id="77" name="Ellipse 76">
            <a:extLst>
              <a:ext uri="{FF2B5EF4-FFF2-40B4-BE49-F238E27FC236}">
                <a16:creationId xmlns:a16="http://schemas.microsoft.com/office/drawing/2014/main" id="{469DDBEF-441F-A633-1E0D-846FEA2CE77F}"/>
              </a:ext>
            </a:extLst>
          </p:cNvPr>
          <p:cNvSpPr/>
          <p:nvPr/>
        </p:nvSpPr>
        <p:spPr>
          <a:xfrm>
            <a:off x="6546289" y="4211737"/>
            <a:ext cx="412824" cy="417714"/>
          </a:xfrm>
          <a:prstGeom prst="ellipse">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fr-FR" dirty="0">
                <a:solidFill>
                  <a:srgbClr val="0070C0"/>
                </a:solidFill>
              </a:rPr>
            </a:br>
            <a:endParaRPr lang="fr-FR" dirty="0">
              <a:solidFill>
                <a:srgbClr val="0070C0"/>
              </a:solidFill>
            </a:endParaRPr>
          </a:p>
        </p:txBody>
      </p:sp>
      <p:sp>
        <p:nvSpPr>
          <p:cNvPr id="78" name="Ellipse 77">
            <a:extLst>
              <a:ext uri="{FF2B5EF4-FFF2-40B4-BE49-F238E27FC236}">
                <a16:creationId xmlns:a16="http://schemas.microsoft.com/office/drawing/2014/main" id="{004343A2-28E2-C832-A64A-2AC0233ED093}"/>
              </a:ext>
            </a:extLst>
          </p:cNvPr>
          <p:cNvSpPr/>
          <p:nvPr/>
        </p:nvSpPr>
        <p:spPr>
          <a:xfrm>
            <a:off x="2654086" y="1906832"/>
            <a:ext cx="4734089" cy="2672564"/>
          </a:xfrm>
          <a:prstGeom prst="ellipse">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rgbClr val="FFFF00"/>
              </a:solidFill>
            </a:endParaRPr>
          </a:p>
          <a:p>
            <a:pPr algn="ctr"/>
            <a:endParaRPr lang="fr-FR" sz="1400" dirty="0">
              <a:solidFill>
                <a:srgbClr val="FFFF00"/>
              </a:solidFill>
            </a:endParaRPr>
          </a:p>
          <a:p>
            <a:pPr algn="ctr"/>
            <a:endParaRPr lang="fr-FR" sz="1400" dirty="0">
              <a:solidFill>
                <a:srgbClr val="FFFF00"/>
              </a:solidFill>
            </a:endParaRPr>
          </a:p>
          <a:p>
            <a:pPr algn="ctr"/>
            <a:endParaRPr lang="fr-FR" sz="1400" dirty="0">
              <a:solidFill>
                <a:srgbClr val="FFFF00"/>
              </a:solidFill>
            </a:endParaRPr>
          </a:p>
          <a:p>
            <a:pPr algn="ctr"/>
            <a:endParaRPr lang="fr-FR" sz="1400" dirty="0">
              <a:solidFill>
                <a:srgbClr val="FFFF00"/>
              </a:solidFill>
            </a:endParaRPr>
          </a:p>
          <a:p>
            <a:pPr algn="ctr"/>
            <a:endParaRPr lang="fr-FR" sz="1400" dirty="0">
              <a:solidFill>
                <a:srgbClr val="FFFF00"/>
              </a:solidFill>
            </a:endParaRPr>
          </a:p>
          <a:p>
            <a:pPr algn="ctr"/>
            <a:endParaRPr lang="fr-FR" sz="1400" dirty="0">
              <a:solidFill>
                <a:srgbClr val="FFFF00"/>
              </a:solidFill>
            </a:endParaRPr>
          </a:p>
          <a:p>
            <a:pPr algn="ctr"/>
            <a:r>
              <a:rPr lang="fr-FR" sz="1400" dirty="0">
                <a:solidFill>
                  <a:schemeClr val="tx1"/>
                </a:solidFill>
              </a:rPr>
              <a:t>Asie</a:t>
            </a:r>
            <a:br>
              <a:rPr lang="fr-FR" dirty="0">
                <a:solidFill>
                  <a:srgbClr val="0070C0"/>
                </a:solidFill>
              </a:rPr>
            </a:br>
            <a:br>
              <a:rPr lang="fr-FR" dirty="0">
                <a:solidFill>
                  <a:srgbClr val="0070C0"/>
                </a:solidFill>
              </a:rPr>
            </a:br>
            <a:br>
              <a:rPr lang="fr-FR" dirty="0">
                <a:solidFill>
                  <a:srgbClr val="0070C0"/>
                </a:solidFill>
              </a:rPr>
            </a:br>
            <a:br>
              <a:rPr lang="fr-FR" dirty="0">
                <a:solidFill>
                  <a:srgbClr val="0070C0"/>
                </a:solidFill>
              </a:rPr>
            </a:br>
            <a:br>
              <a:rPr lang="fr-FR" dirty="0">
                <a:solidFill>
                  <a:srgbClr val="0070C0"/>
                </a:solidFill>
              </a:rPr>
            </a:br>
            <a:endParaRPr lang="fr-FR" dirty="0">
              <a:solidFill>
                <a:srgbClr val="0070C0"/>
              </a:solidFill>
            </a:endParaRPr>
          </a:p>
        </p:txBody>
      </p:sp>
      <p:grpSp>
        <p:nvGrpSpPr>
          <p:cNvPr id="111" name="Groupe 110">
            <a:extLst>
              <a:ext uri="{FF2B5EF4-FFF2-40B4-BE49-F238E27FC236}">
                <a16:creationId xmlns:a16="http://schemas.microsoft.com/office/drawing/2014/main" id="{273AB171-502A-AA71-E3F0-C1EA9E9DB85C}"/>
              </a:ext>
            </a:extLst>
          </p:cNvPr>
          <p:cNvGrpSpPr/>
          <p:nvPr/>
        </p:nvGrpSpPr>
        <p:grpSpPr>
          <a:xfrm>
            <a:off x="2395968" y="293823"/>
            <a:ext cx="9336996" cy="6293271"/>
            <a:chOff x="2395968" y="293823"/>
            <a:chExt cx="9336996" cy="6293271"/>
          </a:xfrm>
        </p:grpSpPr>
        <p:grpSp>
          <p:nvGrpSpPr>
            <p:cNvPr id="112" name="Groupe 111">
              <a:extLst>
                <a:ext uri="{FF2B5EF4-FFF2-40B4-BE49-F238E27FC236}">
                  <a16:creationId xmlns:a16="http://schemas.microsoft.com/office/drawing/2014/main" id="{200FAD46-F016-C933-05CA-2B9F70FFDDFB}"/>
                </a:ext>
              </a:extLst>
            </p:cNvPr>
            <p:cNvGrpSpPr/>
            <p:nvPr/>
          </p:nvGrpSpPr>
          <p:grpSpPr>
            <a:xfrm>
              <a:off x="10055575" y="304824"/>
              <a:ext cx="1677389" cy="2108148"/>
              <a:chOff x="10055575" y="304824"/>
              <a:chExt cx="1677389" cy="2108148"/>
            </a:xfrm>
          </p:grpSpPr>
          <p:cxnSp>
            <p:nvCxnSpPr>
              <p:cNvPr id="140" name="Connecteur droit 139">
                <a:extLst>
                  <a:ext uri="{FF2B5EF4-FFF2-40B4-BE49-F238E27FC236}">
                    <a16:creationId xmlns:a16="http://schemas.microsoft.com/office/drawing/2014/main" id="{F436858E-0C23-364B-DB80-B50F5ADC07EA}"/>
                  </a:ext>
                </a:extLst>
              </p:cNvPr>
              <p:cNvCxnSpPr>
                <a:cxnSpLocks/>
              </p:cNvCxnSpPr>
              <p:nvPr/>
            </p:nvCxnSpPr>
            <p:spPr>
              <a:xfrm>
                <a:off x="10055575" y="304824"/>
                <a:ext cx="1677389" cy="1869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41" name="ZoneTexte 140">
                <a:extLst>
                  <a:ext uri="{FF2B5EF4-FFF2-40B4-BE49-F238E27FC236}">
                    <a16:creationId xmlns:a16="http://schemas.microsoft.com/office/drawing/2014/main" id="{226669AC-A548-0048-E31A-896CAA4551AA}"/>
                  </a:ext>
                </a:extLst>
              </p:cNvPr>
              <p:cNvSpPr txBox="1"/>
              <p:nvPr/>
            </p:nvSpPr>
            <p:spPr>
              <a:xfrm rot="2858662">
                <a:off x="10482422" y="1481556"/>
                <a:ext cx="1624305" cy="238527"/>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Nucléaire, 1200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3" name="Groupe 112">
              <a:extLst>
                <a:ext uri="{FF2B5EF4-FFF2-40B4-BE49-F238E27FC236}">
                  <a16:creationId xmlns:a16="http://schemas.microsoft.com/office/drawing/2014/main" id="{E1403F36-39EF-E6A8-5A1E-9E51CD84E954}"/>
                </a:ext>
              </a:extLst>
            </p:cNvPr>
            <p:cNvGrpSpPr/>
            <p:nvPr/>
          </p:nvGrpSpPr>
          <p:grpSpPr>
            <a:xfrm>
              <a:off x="8566036" y="307501"/>
              <a:ext cx="3166928" cy="3821309"/>
              <a:chOff x="8566036" y="307501"/>
              <a:chExt cx="3166928" cy="3821309"/>
            </a:xfrm>
          </p:grpSpPr>
          <p:cxnSp>
            <p:nvCxnSpPr>
              <p:cNvPr id="138" name="Connecteur droit 137">
                <a:extLst>
                  <a:ext uri="{FF2B5EF4-FFF2-40B4-BE49-F238E27FC236}">
                    <a16:creationId xmlns:a16="http://schemas.microsoft.com/office/drawing/2014/main" id="{4A24F9CB-78AB-ECDB-A64F-1329B3CFB1DD}"/>
                  </a:ext>
                </a:extLst>
              </p:cNvPr>
              <p:cNvCxnSpPr>
                <a:cxnSpLocks/>
              </p:cNvCxnSpPr>
              <p:nvPr/>
            </p:nvCxnSpPr>
            <p:spPr>
              <a:xfrm>
                <a:off x="8566036" y="307501"/>
                <a:ext cx="3166928" cy="3466263"/>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9" name="ZoneTexte 138">
                <a:extLst>
                  <a:ext uri="{FF2B5EF4-FFF2-40B4-BE49-F238E27FC236}">
                    <a16:creationId xmlns:a16="http://schemas.microsoft.com/office/drawing/2014/main" id="{BD3E55AA-C0EA-8129-DF3F-B8F685F8CD01}"/>
                  </a:ext>
                </a:extLst>
              </p:cNvPr>
              <p:cNvSpPr txBox="1"/>
              <p:nvPr/>
            </p:nvSpPr>
            <p:spPr>
              <a:xfrm rot="2860823">
                <a:off x="9423529" y="2587147"/>
                <a:ext cx="2844801" cy="23852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désert avant conversion en CH, 250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4" name="Groupe 113">
              <a:extLst>
                <a:ext uri="{FF2B5EF4-FFF2-40B4-BE49-F238E27FC236}">
                  <a16:creationId xmlns:a16="http://schemas.microsoft.com/office/drawing/2014/main" id="{5C0B55A7-9CBF-D3B4-2B7B-AF78942F9F88}"/>
                </a:ext>
              </a:extLst>
            </p:cNvPr>
            <p:cNvGrpSpPr/>
            <p:nvPr/>
          </p:nvGrpSpPr>
          <p:grpSpPr>
            <a:xfrm>
              <a:off x="8161869" y="312769"/>
              <a:ext cx="3571095" cy="4243633"/>
              <a:chOff x="9826971" y="474011"/>
              <a:chExt cx="1482292" cy="1651046"/>
            </a:xfrm>
          </p:grpSpPr>
          <p:cxnSp>
            <p:nvCxnSpPr>
              <p:cNvPr id="136" name="Connecteur droit 135">
                <a:extLst>
                  <a:ext uri="{FF2B5EF4-FFF2-40B4-BE49-F238E27FC236}">
                    <a16:creationId xmlns:a16="http://schemas.microsoft.com/office/drawing/2014/main" id="{CA920D39-2E02-4AC2-320F-CE575FDD5D73}"/>
                  </a:ext>
                </a:extLst>
              </p:cNvPr>
              <p:cNvCxnSpPr>
                <a:cxnSpLocks/>
              </p:cNvCxnSpPr>
              <p:nvPr/>
            </p:nvCxnSpPr>
            <p:spPr>
              <a:xfrm>
                <a:off x="9826971" y="474011"/>
                <a:ext cx="1482292" cy="1527574"/>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7" name="ZoneTexte 136">
                <a:extLst>
                  <a:ext uri="{FF2B5EF4-FFF2-40B4-BE49-F238E27FC236}">
                    <a16:creationId xmlns:a16="http://schemas.microsoft.com/office/drawing/2014/main" id="{DF71995C-D587-9CBE-A9E8-C7EBA1031B71}"/>
                  </a:ext>
                </a:extLst>
              </p:cNvPr>
              <p:cNvSpPr txBox="1"/>
              <p:nvPr/>
            </p:nvSpPr>
            <p:spPr>
              <a:xfrm rot="2870960">
                <a:off x="10445169" y="1559079"/>
                <a:ext cx="1032949" cy="9900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en Suisse avant conversion, 180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5" name="Groupe 114">
              <a:extLst>
                <a:ext uri="{FF2B5EF4-FFF2-40B4-BE49-F238E27FC236}">
                  <a16:creationId xmlns:a16="http://schemas.microsoft.com/office/drawing/2014/main" id="{136A335B-D3D9-D780-2A93-C1E87923D7DB}"/>
                </a:ext>
              </a:extLst>
            </p:cNvPr>
            <p:cNvGrpSpPr/>
            <p:nvPr/>
          </p:nvGrpSpPr>
          <p:grpSpPr>
            <a:xfrm>
              <a:off x="7078358" y="307196"/>
              <a:ext cx="4654606" cy="5564713"/>
              <a:chOff x="7078358" y="307196"/>
              <a:chExt cx="4654606" cy="5564713"/>
            </a:xfrm>
          </p:grpSpPr>
          <p:cxnSp>
            <p:nvCxnSpPr>
              <p:cNvPr id="134" name="Connecteur droit 133">
                <a:extLst>
                  <a:ext uri="{FF2B5EF4-FFF2-40B4-BE49-F238E27FC236}">
                    <a16:creationId xmlns:a16="http://schemas.microsoft.com/office/drawing/2014/main" id="{5B8E3E11-420C-E375-074A-E5B7FA4D65F7}"/>
                  </a:ext>
                </a:extLst>
              </p:cNvPr>
              <p:cNvCxnSpPr>
                <a:cxnSpLocks/>
              </p:cNvCxnSpPr>
              <p:nvPr/>
            </p:nvCxnSpPr>
            <p:spPr>
              <a:xfrm>
                <a:off x="7078358" y="307196"/>
                <a:ext cx="4654606" cy="5015962"/>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5" name="ZoneTexte 134">
                <a:extLst>
                  <a:ext uri="{FF2B5EF4-FFF2-40B4-BE49-F238E27FC236}">
                    <a16:creationId xmlns:a16="http://schemas.microsoft.com/office/drawing/2014/main" id="{0271E351-A455-A2B9-C755-3A678BBACF30}"/>
                  </a:ext>
                </a:extLst>
              </p:cNvPr>
              <p:cNvSpPr txBox="1"/>
              <p:nvPr/>
            </p:nvSpPr>
            <p:spPr>
              <a:xfrm rot="2833064">
                <a:off x="8699045" y="3875011"/>
                <a:ext cx="3755268" cy="23852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Centrale solaire à énergie concentrée photothermique, 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6" name="Groupe 115">
              <a:extLst>
                <a:ext uri="{FF2B5EF4-FFF2-40B4-BE49-F238E27FC236}">
                  <a16:creationId xmlns:a16="http://schemas.microsoft.com/office/drawing/2014/main" id="{2F115B53-7698-26BC-18E3-4F0F88C43A50}"/>
                </a:ext>
              </a:extLst>
            </p:cNvPr>
            <p:cNvGrpSpPr/>
            <p:nvPr/>
          </p:nvGrpSpPr>
          <p:grpSpPr>
            <a:xfrm>
              <a:off x="6628020" y="306557"/>
              <a:ext cx="5104941" cy="5968958"/>
              <a:chOff x="9826971" y="474011"/>
              <a:chExt cx="1376049" cy="1535430"/>
            </a:xfrm>
          </p:grpSpPr>
          <p:cxnSp>
            <p:nvCxnSpPr>
              <p:cNvPr id="132" name="Connecteur droit 131">
                <a:extLst>
                  <a:ext uri="{FF2B5EF4-FFF2-40B4-BE49-F238E27FC236}">
                    <a16:creationId xmlns:a16="http://schemas.microsoft.com/office/drawing/2014/main" id="{163F39CC-41C3-8DE8-C5A2-B0E489723B16}"/>
                  </a:ext>
                </a:extLst>
              </p:cNvPr>
              <p:cNvCxnSpPr>
                <a:cxnSpLocks/>
              </p:cNvCxnSpPr>
              <p:nvPr/>
            </p:nvCxnSpPr>
            <p:spPr>
              <a:xfrm>
                <a:off x="9826971" y="474011"/>
                <a:ext cx="1376049" cy="1415386"/>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3" name="ZoneTexte 132">
                <a:extLst>
                  <a:ext uri="{FF2B5EF4-FFF2-40B4-BE49-F238E27FC236}">
                    <a16:creationId xmlns:a16="http://schemas.microsoft.com/office/drawing/2014/main" id="{DD164786-C3F8-6D30-47A1-D4E62CCF3408}"/>
                  </a:ext>
                </a:extLst>
              </p:cNvPr>
              <p:cNvSpPr txBox="1"/>
              <p:nvPr/>
            </p:nvSpPr>
            <p:spPr>
              <a:xfrm rot="2829760">
                <a:off x="10465576" y="1533082"/>
                <a:ext cx="888423" cy="6429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solaire photovoltaïque en Europe centrale 20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7" name="Groupe 116">
              <a:extLst>
                <a:ext uri="{FF2B5EF4-FFF2-40B4-BE49-F238E27FC236}">
                  <a16:creationId xmlns:a16="http://schemas.microsoft.com/office/drawing/2014/main" id="{39D9AA17-1B43-FA8D-DA7E-AA7EA5F5A777}"/>
                </a:ext>
              </a:extLst>
            </p:cNvPr>
            <p:cNvGrpSpPr/>
            <p:nvPr/>
          </p:nvGrpSpPr>
          <p:grpSpPr>
            <a:xfrm>
              <a:off x="6302213" y="301413"/>
              <a:ext cx="5170409" cy="5945480"/>
              <a:chOff x="9897977" y="554035"/>
              <a:chExt cx="1221642" cy="1317995"/>
            </a:xfrm>
          </p:grpSpPr>
          <p:cxnSp>
            <p:nvCxnSpPr>
              <p:cNvPr id="130" name="Connecteur droit 129">
                <a:extLst>
                  <a:ext uri="{FF2B5EF4-FFF2-40B4-BE49-F238E27FC236}">
                    <a16:creationId xmlns:a16="http://schemas.microsoft.com/office/drawing/2014/main" id="{78227951-ABE8-7D86-C01E-EF50E412AE5A}"/>
                  </a:ext>
                </a:extLst>
              </p:cNvPr>
              <p:cNvCxnSpPr>
                <a:cxnSpLocks/>
              </p:cNvCxnSpPr>
              <p:nvPr/>
            </p:nvCxnSpPr>
            <p:spPr>
              <a:xfrm>
                <a:off x="9897977" y="554035"/>
                <a:ext cx="1221642" cy="1252497"/>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1" name="ZoneTexte 130">
                <a:extLst>
                  <a:ext uri="{FF2B5EF4-FFF2-40B4-BE49-F238E27FC236}">
                    <a16:creationId xmlns:a16="http://schemas.microsoft.com/office/drawing/2014/main" id="{70453B04-90BA-3C92-E007-03940491799D}"/>
                  </a:ext>
                </a:extLst>
              </p:cNvPr>
              <p:cNvSpPr txBox="1"/>
              <p:nvPr/>
            </p:nvSpPr>
            <p:spPr>
              <a:xfrm rot="2865936">
                <a:off x="10776059" y="1626326"/>
                <a:ext cx="435051" cy="5635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hydraulique, 11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 /an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8" name="Groupe 117">
              <a:extLst>
                <a:ext uri="{FF2B5EF4-FFF2-40B4-BE49-F238E27FC236}">
                  <a16:creationId xmlns:a16="http://schemas.microsoft.com/office/drawing/2014/main" id="{DC91C71C-5DDF-3A44-5244-D5D59F53FBFF}"/>
                </a:ext>
              </a:extLst>
            </p:cNvPr>
            <p:cNvGrpSpPr/>
            <p:nvPr/>
          </p:nvGrpSpPr>
          <p:grpSpPr>
            <a:xfrm>
              <a:off x="5322854" y="293823"/>
              <a:ext cx="5162824" cy="5990619"/>
              <a:chOff x="9897977" y="554035"/>
              <a:chExt cx="1109601" cy="1207979"/>
            </a:xfrm>
          </p:grpSpPr>
          <p:cxnSp>
            <p:nvCxnSpPr>
              <p:cNvPr id="128" name="Connecteur droit 127">
                <a:extLst>
                  <a:ext uri="{FF2B5EF4-FFF2-40B4-BE49-F238E27FC236}">
                    <a16:creationId xmlns:a16="http://schemas.microsoft.com/office/drawing/2014/main" id="{8A00BBE1-2503-5695-55B9-B429CB5FEE99}"/>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9" name="ZoneTexte 128">
                <a:extLst>
                  <a:ext uri="{FF2B5EF4-FFF2-40B4-BE49-F238E27FC236}">
                    <a16:creationId xmlns:a16="http://schemas.microsoft.com/office/drawing/2014/main" id="{5D0CD7C7-54EE-2BF3-82FD-20D16ECEB9AA}"/>
                  </a:ext>
                </a:extLst>
              </p:cNvPr>
              <p:cNvSpPr txBox="1"/>
              <p:nvPr/>
            </p:nvSpPr>
            <p:spPr>
              <a:xfrm rot="2865765">
                <a:off x="10682882" y="1527692"/>
                <a:ext cx="417379"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éolienne en CH, 5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9" name="Groupe 118">
              <a:extLst>
                <a:ext uri="{FF2B5EF4-FFF2-40B4-BE49-F238E27FC236}">
                  <a16:creationId xmlns:a16="http://schemas.microsoft.com/office/drawing/2014/main" id="{ED5769C5-3135-5CEA-4540-A28A9F67375E}"/>
                </a:ext>
              </a:extLst>
            </p:cNvPr>
            <p:cNvGrpSpPr/>
            <p:nvPr/>
          </p:nvGrpSpPr>
          <p:grpSpPr>
            <a:xfrm>
              <a:off x="2774392" y="302814"/>
              <a:ext cx="5162824" cy="5925126"/>
              <a:chOff x="9897977" y="554035"/>
              <a:chExt cx="1109601" cy="1194772"/>
            </a:xfrm>
          </p:grpSpPr>
          <p:cxnSp>
            <p:nvCxnSpPr>
              <p:cNvPr id="126" name="Connecteur droit 125">
                <a:extLst>
                  <a:ext uri="{FF2B5EF4-FFF2-40B4-BE49-F238E27FC236}">
                    <a16:creationId xmlns:a16="http://schemas.microsoft.com/office/drawing/2014/main" id="{6238B2EA-8F1A-D848-3F52-EC7AAC695674}"/>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7" name="ZoneTexte 126">
                <a:extLst>
                  <a:ext uri="{FF2B5EF4-FFF2-40B4-BE49-F238E27FC236}">
                    <a16:creationId xmlns:a16="http://schemas.microsoft.com/office/drawing/2014/main" id="{83FC99A5-86C0-D399-6BD1-163895273104}"/>
                  </a:ext>
                </a:extLst>
              </p:cNvPr>
              <p:cNvSpPr txBox="1"/>
              <p:nvPr/>
            </p:nvSpPr>
            <p:spPr>
              <a:xfrm rot="2850732">
                <a:off x="10716508" y="1538338"/>
                <a:ext cx="369673"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de colza, 0.13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20" name="Groupe 119">
              <a:extLst>
                <a:ext uri="{FF2B5EF4-FFF2-40B4-BE49-F238E27FC236}">
                  <a16:creationId xmlns:a16="http://schemas.microsoft.com/office/drawing/2014/main" id="{7F17A6FF-62FA-1A2C-B58E-971B601350A1}"/>
                </a:ext>
              </a:extLst>
            </p:cNvPr>
            <p:cNvGrpSpPr/>
            <p:nvPr/>
          </p:nvGrpSpPr>
          <p:grpSpPr>
            <a:xfrm>
              <a:off x="4078260" y="294301"/>
              <a:ext cx="5162824" cy="6292793"/>
              <a:chOff x="9897977" y="554035"/>
              <a:chExt cx="1109601" cy="1268909"/>
            </a:xfrm>
          </p:grpSpPr>
          <p:cxnSp>
            <p:nvCxnSpPr>
              <p:cNvPr id="124" name="Connecteur droit 123">
                <a:extLst>
                  <a:ext uri="{FF2B5EF4-FFF2-40B4-BE49-F238E27FC236}">
                    <a16:creationId xmlns:a16="http://schemas.microsoft.com/office/drawing/2014/main" id="{B93EDB97-EB89-E12F-DBE5-A090BDA3DF81}"/>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5" name="ZoneTexte 124">
                <a:extLst>
                  <a:ext uri="{FF2B5EF4-FFF2-40B4-BE49-F238E27FC236}">
                    <a16:creationId xmlns:a16="http://schemas.microsoft.com/office/drawing/2014/main" id="{A2DB9492-4765-717A-3B5E-9BF46ADD3773}"/>
                  </a:ext>
                </a:extLst>
              </p:cNvPr>
              <p:cNvSpPr txBox="1"/>
              <p:nvPr/>
            </p:nvSpPr>
            <p:spPr>
              <a:xfrm rot="2860534">
                <a:off x="10494237" y="1463780"/>
                <a:ext cx="668716" cy="49611"/>
              </a:xfrm>
              <a:prstGeom prst="rect">
                <a:avLst/>
              </a:prstGeom>
              <a:noFill/>
            </p:spPr>
            <p:txBody>
              <a:bodyPr wrap="square" rtlCol="0">
                <a:spAutoFit/>
              </a:bodyPr>
              <a:lstStyle/>
              <a:p>
                <a:r>
                  <a:rPr lang="fr-FR" sz="900" b="1" dirty="0">
                    <a:solidFill>
                      <a:schemeClr val="accent4">
                        <a:lumMod val="50000"/>
                      </a:schemeClr>
                    </a:solidFill>
                  </a:rPr>
                  <a:t>Cultures énergétiques pour biocarburants, 1W/m</a:t>
                </a:r>
                <a:r>
                  <a:rPr lang="fr-FR" sz="900" b="1" baseline="30000" dirty="0">
                    <a:solidFill>
                      <a:schemeClr val="accent4">
                        <a:lumMod val="50000"/>
                      </a:schemeClr>
                    </a:solidFill>
                  </a:rPr>
                  <a:t>2</a:t>
                </a:r>
                <a:r>
                  <a:rPr lang="fr-FR" sz="900" b="1" dirty="0">
                    <a:solidFill>
                      <a:schemeClr val="accent4">
                        <a:lumMod val="50000"/>
                      </a:schemeClr>
                    </a:solidFill>
                  </a:rPr>
                  <a:t>/an</a:t>
                </a:r>
                <a:endParaRPr lang="fr-FR" sz="900" b="1" baseline="30000" dirty="0">
                  <a:solidFill>
                    <a:schemeClr val="accent4">
                      <a:lumMod val="50000"/>
                    </a:schemeClr>
                  </a:solidFill>
                </a:endParaRPr>
              </a:p>
            </p:txBody>
          </p:sp>
        </p:grpSp>
        <p:grpSp>
          <p:nvGrpSpPr>
            <p:cNvPr id="121" name="Groupe 120">
              <a:extLst>
                <a:ext uri="{FF2B5EF4-FFF2-40B4-BE49-F238E27FC236}">
                  <a16:creationId xmlns:a16="http://schemas.microsoft.com/office/drawing/2014/main" id="{AF6B66C4-D181-5EA8-36A1-2AC8A629D246}"/>
                </a:ext>
              </a:extLst>
            </p:cNvPr>
            <p:cNvGrpSpPr/>
            <p:nvPr/>
          </p:nvGrpSpPr>
          <p:grpSpPr>
            <a:xfrm>
              <a:off x="2395968" y="1701800"/>
              <a:ext cx="3881794" cy="4593637"/>
              <a:chOff x="10173298" y="836135"/>
              <a:chExt cx="834280" cy="926284"/>
            </a:xfrm>
          </p:grpSpPr>
          <p:cxnSp>
            <p:nvCxnSpPr>
              <p:cNvPr id="122" name="Connecteur droit 121">
                <a:extLst>
                  <a:ext uri="{FF2B5EF4-FFF2-40B4-BE49-F238E27FC236}">
                    <a16:creationId xmlns:a16="http://schemas.microsoft.com/office/drawing/2014/main" id="{858E126D-02C9-B47B-383B-6415A5343E2E}"/>
                  </a:ext>
                </a:extLst>
              </p:cNvPr>
              <p:cNvCxnSpPr>
                <a:cxnSpLocks/>
              </p:cNvCxnSpPr>
              <p:nvPr/>
            </p:nvCxnSpPr>
            <p:spPr>
              <a:xfrm>
                <a:off x="10173298" y="836135"/>
                <a:ext cx="834280" cy="857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3" name="ZoneTexte 122">
                <a:extLst>
                  <a:ext uri="{FF2B5EF4-FFF2-40B4-BE49-F238E27FC236}">
                    <a16:creationId xmlns:a16="http://schemas.microsoft.com/office/drawing/2014/main" id="{66ED6B5C-95CA-6722-9C7E-46A5EE49F267}"/>
                  </a:ext>
                </a:extLst>
              </p:cNvPr>
              <p:cNvSpPr txBox="1"/>
              <p:nvPr/>
            </p:nvSpPr>
            <p:spPr>
              <a:xfrm rot="2865211">
                <a:off x="10654446" y="1514003"/>
                <a:ext cx="445566"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géothermique, 0.017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p>
            </p:txBody>
          </p:sp>
        </p:grpSp>
      </p:grpSp>
      <p:sp>
        <p:nvSpPr>
          <p:cNvPr id="142" name="Ellipse 141">
            <a:extLst>
              <a:ext uri="{FF2B5EF4-FFF2-40B4-BE49-F238E27FC236}">
                <a16:creationId xmlns:a16="http://schemas.microsoft.com/office/drawing/2014/main" id="{393E617E-B1C8-4C08-EBCE-6127F553E669}"/>
              </a:ext>
            </a:extLst>
          </p:cNvPr>
          <p:cNvSpPr/>
          <p:nvPr/>
        </p:nvSpPr>
        <p:spPr>
          <a:xfrm>
            <a:off x="8607845" y="1471115"/>
            <a:ext cx="886977" cy="1187326"/>
          </a:xfrm>
          <a:prstGeom prst="ellipse">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rgbClr val="FFFF00"/>
              </a:solidFill>
            </a:endParaRPr>
          </a:p>
          <a:p>
            <a:pPr algn="ctr"/>
            <a:r>
              <a:rPr lang="fr-FR" sz="1400" dirty="0">
                <a:solidFill>
                  <a:schemeClr val="tx1"/>
                </a:solidFill>
              </a:rPr>
              <a:t>Singapour </a:t>
            </a:r>
          </a:p>
          <a:p>
            <a:pPr algn="ctr"/>
            <a:r>
              <a:rPr lang="fr-FR" sz="1400" dirty="0">
                <a:solidFill>
                  <a:schemeClr val="tx1"/>
                </a:solidFill>
              </a:rPr>
              <a:t>&amp; HK</a:t>
            </a:r>
            <a:br>
              <a:rPr lang="fr-FR" dirty="0">
                <a:solidFill>
                  <a:srgbClr val="0070C0"/>
                </a:solidFill>
              </a:rPr>
            </a:br>
            <a:br>
              <a:rPr lang="fr-FR" dirty="0">
                <a:solidFill>
                  <a:srgbClr val="0070C0"/>
                </a:solidFill>
              </a:rPr>
            </a:br>
            <a:endParaRPr lang="fr-FR" dirty="0">
              <a:solidFill>
                <a:srgbClr val="0070C0"/>
              </a:solidFill>
            </a:endParaRPr>
          </a:p>
        </p:txBody>
      </p:sp>
      <p:grpSp>
        <p:nvGrpSpPr>
          <p:cNvPr id="143" name="Groupe 142">
            <a:extLst>
              <a:ext uri="{FF2B5EF4-FFF2-40B4-BE49-F238E27FC236}">
                <a16:creationId xmlns:a16="http://schemas.microsoft.com/office/drawing/2014/main" id="{3ADB8D6A-0E91-5B3B-855A-4497FEC8D604}"/>
              </a:ext>
            </a:extLst>
          </p:cNvPr>
          <p:cNvGrpSpPr/>
          <p:nvPr/>
        </p:nvGrpSpPr>
        <p:grpSpPr>
          <a:xfrm>
            <a:off x="2391871" y="115184"/>
            <a:ext cx="9341090" cy="5832898"/>
            <a:chOff x="2391871" y="115184"/>
            <a:chExt cx="9341090" cy="5832898"/>
          </a:xfrm>
        </p:grpSpPr>
        <p:grpSp>
          <p:nvGrpSpPr>
            <p:cNvPr id="144" name="Groupe 143">
              <a:extLst>
                <a:ext uri="{FF2B5EF4-FFF2-40B4-BE49-F238E27FC236}">
                  <a16:creationId xmlns:a16="http://schemas.microsoft.com/office/drawing/2014/main" id="{30A7E483-6900-BD0D-83EC-97F8556D5F5C}"/>
                </a:ext>
              </a:extLst>
            </p:cNvPr>
            <p:cNvGrpSpPr/>
            <p:nvPr/>
          </p:nvGrpSpPr>
          <p:grpSpPr>
            <a:xfrm>
              <a:off x="9281138" y="115184"/>
              <a:ext cx="2451823" cy="2875484"/>
              <a:chOff x="9281138" y="115184"/>
              <a:chExt cx="2451823" cy="2875484"/>
            </a:xfrm>
          </p:grpSpPr>
          <p:cxnSp>
            <p:nvCxnSpPr>
              <p:cNvPr id="163" name="Connecteur droit 162">
                <a:extLst>
                  <a:ext uri="{FF2B5EF4-FFF2-40B4-BE49-F238E27FC236}">
                    <a16:creationId xmlns:a16="http://schemas.microsoft.com/office/drawing/2014/main" id="{A163B891-8108-E2D0-1EFB-B6FB55D55159}"/>
                  </a:ext>
                </a:extLst>
              </p:cNvPr>
              <p:cNvCxnSpPr>
                <a:cxnSpLocks/>
              </p:cNvCxnSpPr>
              <p:nvPr/>
            </p:nvCxnSpPr>
            <p:spPr>
              <a:xfrm>
                <a:off x="9281138" y="297654"/>
                <a:ext cx="2451823" cy="269301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4" name="ZoneTexte 163">
                <a:extLst>
                  <a:ext uri="{FF2B5EF4-FFF2-40B4-BE49-F238E27FC236}">
                    <a16:creationId xmlns:a16="http://schemas.microsoft.com/office/drawing/2014/main" id="{16372D8B-D366-1260-A62D-03F8BC2DF087}"/>
                  </a:ext>
                </a:extLst>
              </p:cNvPr>
              <p:cNvSpPr txBox="1"/>
              <p:nvPr/>
            </p:nvSpPr>
            <p:spPr>
              <a:xfrm rot="2855213">
                <a:off x="9173913" y="544025"/>
                <a:ext cx="1096210"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1000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45" name="Groupe 144">
              <a:extLst>
                <a:ext uri="{FF2B5EF4-FFF2-40B4-BE49-F238E27FC236}">
                  <a16:creationId xmlns:a16="http://schemas.microsoft.com/office/drawing/2014/main" id="{C8674B71-BCCF-4001-C817-012B173C57B9}"/>
                </a:ext>
              </a:extLst>
            </p:cNvPr>
            <p:cNvGrpSpPr/>
            <p:nvPr/>
          </p:nvGrpSpPr>
          <p:grpSpPr>
            <a:xfrm>
              <a:off x="7554696" y="136104"/>
              <a:ext cx="4178265" cy="4718437"/>
              <a:chOff x="7554696" y="318989"/>
              <a:chExt cx="4178265" cy="4718437"/>
            </a:xfrm>
          </p:grpSpPr>
          <p:cxnSp>
            <p:nvCxnSpPr>
              <p:cNvPr id="161" name="Connecteur droit 160">
                <a:extLst>
                  <a:ext uri="{FF2B5EF4-FFF2-40B4-BE49-F238E27FC236}">
                    <a16:creationId xmlns:a16="http://schemas.microsoft.com/office/drawing/2014/main" id="{6FDFC20F-61C8-63CC-82A0-83488355B5C6}"/>
                  </a:ext>
                </a:extLst>
              </p:cNvPr>
              <p:cNvCxnSpPr>
                <a:cxnSpLocks/>
              </p:cNvCxnSpPr>
              <p:nvPr/>
            </p:nvCxnSpPr>
            <p:spPr>
              <a:xfrm>
                <a:off x="7554696" y="480539"/>
                <a:ext cx="4178265" cy="4556887"/>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2" name="ZoneTexte 161">
                <a:extLst>
                  <a:ext uri="{FF2B5EF4-FFF2-40B4-BE49-F238E27FC236}">
                    <a16:creationId xmlns:a16="http://schemas.microsoft.com/office/drawing/2014/main" id="{F047AE23-5D4C-F621-1EE6-D4DAC8949984}"/>
                  </a:ext>
                </a:extLst>
              </p:cNvPr>
              <p:cNvSpPr txBox="1"/>
              <p:nvPr/>
            </p:nvSpPr>
            <p:spPr>
              <a:xfrm rot="2817044">
                <a:off x="7468123" y="704247"/>
                <a:ext cx="1009043"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100 W/m2/an</a:t>
                </a:r>
              </a:p>
            </p:txBody>
          </p:sp>
        </p:grpSp>
        <p:grpSp>
          <p:nvGrpSpPr>
            <p:cNvPr id="146" name="Groupe 145">
              <a:extLst>
                <a:ext uri="{FF2B5EF4-FFF2-40B4-BE49-F238E27FC236}">
                  <a16:creationId xmlns:a16="http://schemas.microsoft.com/office/drawing/2014/main" id="{5031D800-E2FA-7B2A-002E-C5066758773E}"/>
                </a:ext>
              </a:extLst>
            </p:cNvPr>
            <p:cNvGrpSpPr/>
            <p:nvPr/>
          </p:nvGrpSpPr>
          <p:grpSpPr>
            <a:xfrm>
              <a:off x="5828256" y="134659"/>
              <a:ext cx="5170410" cy="5813423"/>
              <a:chOff x="5828256" y="317544"/>
              <a:chExt cx="5170410" cy="5813423"/>
            </a:xfrm>
          </p:grpSpPr>
          <p:cxnSp>
            <p:nvCxnSpPr>
              <p:cNvPr id="159" name="Connecteur droit 158">
                <a:extLst>
                  <a:ext uri="{FF2B5EF4-FFF2-40B4-BE49-F238E27FC236}">
                    <a16:creationId xmlns:a16="http://schemas.microsoft.com/office/drawing/2014/main" id="{AA190595-8421-E242-8BED-D5371191BAC8}"/>
                  </a:ext>
                </a:extLst>
              </p:cNvPr>
              <p:cNvCxnSpPr>
                <a:cxnSpLocks/>
              </p:cNvCxnSpPr>
              <p:nvPr/>
            </p:nvCxnSpPr>
            <p:spPr>
              <a:xfrm>
                <a:off x="5828256" y="480539"/>
                <a:ext cx="5170410"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0" name="ZoneTexte 159">
                <a:extLst>
                  <a:ext uri="{FF2B5EF4-FFF2-40B4-BE49-F238E27FC236}">
                    <a16:creationId xmlns:a16="http://schemas.microsoft.com/office/drawing/2014/main" id="{775C4A5A-C16C-ADE0-38B5-F839E94D5D17}"/>
                  </a:ext>
                </a:extLst>
              </p:cNvPr>
              <p:cNvSpPr txBox="1"/>
              <p:nvPr/>
            </p:nvSpPr>
            <p:spPr>
              <a:xfrm rot="2857832">
                <a:off x="5746770" y="708072"/>
                <a:ext cx="1019584"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 W/m2/an</a:t>
                </a:r>
              </a:p>
            </p:txBody>
          </p:sp>
        </p:grpSp>
        <p:grpSp>
          <p:nvGrpSpPr>
            <p:cNvPr id="147" name="Groupe 146">
              <a:extLst>
                <a:ext uri="{FF2B5EF4-FFF2-40B4-BE49-F238E27FC236}">
                  <a16:creationId xmlns:a16="http://schemas.microsoft.com/office/drawing/2014/main" id="{0DEDFA96-8CC4-6C76-1702-AD8AE8A8CC3F}"/>
                </a:ext>
              </a:extLst>
            </p:cNvPr>
            <p:cNvGrpSpPr/>
            <p:nvPr/>
          </p:nvGrpSpPr>
          <p:grpSpPr>
            <a:xfrm>
              <a:off x="4110622" y="146081"/>
              <a:ext cx="5170516" cy="5802001"/>
              <a:chOff x="4110622" y="328966"/>
              <a:chExt cx="5170516" cy="5802001"/>
            </a:xfrm>
          </p:grpSpPr>
          <p:cxnSp>
            <p:nvCxnSpPr>
              <p:cNvPr id="157" name="Connecteur droit 156">
                <a:extLst>
                  <a:ext uri="{FF2B5EF4-FFF2-40B4-BE49-F238E27FC236}">
                    <a16:creationId xmlns:a16="http://schemas.microsoft.com/office/drawing/2014/main" id="{790098FF-6772-8DFE-7811-57F86A2F9A51}"/>
                  </a:ext>
                </a:extLst>
              </p:cNvPr>
              <p:cNvCxnSpPr>
                <a:cxnSpLocks/>
              </p:cNvCxnSpPr>
              <p:nvPr/>
            </p:nvCxnSpPr>
            <p:spPr>
              <a:xfrm>
                <a:off x="4110622" y="480539"/>
                <a:ext cx="5170516"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8" name="ZoneTexte 157">
                <a:extLst>
                  <a:ext uri="{FF2B5EF4-FFF2-40B4-BE49-F238E27FC236}">
                    <a16:creationId xmlns:a16="http://schemas.microsoft.com/office/drawing/2014/main" id="{0BE1F493-F1A0-723B-5A3B-AB8E12E16A41}"/>
                  </a:ext>
                </a:extLst>
              </p:cNvPr>
              <p:cNvSpPr txBox="1"/>
              <p:nvPr/>
            </p:nvSpPr>
            <p:spPr>
              <a:xfrm rot="2845466">
                <a:off x="4038673" y="664403"/>
                <a:ext cx="909402"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 W/m2/an</a:t>
                </a:r>
              </a:p>
            </p:txBody>
          </p:sp>
        </p:grpSp>
        <p:grpSp>
          <p:nvGrpSpPr>
            <p:cNvPr id="148" name="Groupe 147">
              <a:extLst>
                <a:ext uri="{FF2B5EF4-FFF2-40B4-BE49-F238E27FC236}">
                  <a16:creationId xmlns:a16="http://schemas.microsoft.com/office/drawing/2014/main" id="{9C8F9A82-544E-DDB3-7CB3-54982F167786}"/>
                </a:ext>
              </a:extLst>
            </p:cNvPr>
            <p:cNvGrpSpPr/>
            <p:nvPr/>
          </p:nvGrpSpPr>
          <p:grpSpPr>
            <a:xfrm>
              <a:off x="2391871" y="121299"/>
              <a:ext cx="5162825" cy="5826783"/>
              <a:chOff x="2391871" y="304184"/>
              <a:chExt cx="5162825" cy="5826783"/>
            </a:xfrm>
          </p:grpSpPr>
          <p:cxnSp>
            <p:nvCxnSpPr>
              <p:cNvPr id="155" name="Connecteur droit 154">
                <a:extLst>
                  <a:ext uri="{FF2B5EF4-FFF2-40B4-BE49-F238E27FC236}">
                    <a16:creationId xmlns:a16="http://schemas.microsoft.com/office/drawing/2014/main" id="{6974A0E5-0D80-70B5-CCB3-AC0EFBC440E5}"/>
                  </a:ext>
                </a:extLst>
              </p:cNvPr>
              <p:cNvCxnSpPr>
                <a:cxnSpLocks/>
              </p:cNvCxnSpPr>
              <p:nvPr/>
            </p:nvCxnSpPr>
            <p:spPr>
              <a:xfrm>
                <a:off x="2391871" y="480539"/>
                <a:ext cx="5162825"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6" name="ZoneTexte 155">
                <a:extLst>
                  <a:ext uri="{FF2B5EF4-FFF2-40B4-BE49-F238E27FC236}">
                    <a16:creationId xmlns:a16="http://schemas.microsoft.com/office/drawing/2014/main" id="{629ECF57-162F-641A-FEC6-62294D3E5143}"/>
                  </a:ext>
                </a:extLst>
              </p:cNvPr>
              <p:cNvSpPr txBox="1"/>
              <p:nvPr/>
            </p:nvSpPr>
            <p:spPr>
              <a:xfrm rot="2859448">
                <a:off x="2289553" y="721920"/>
                <a:ext cx="1074000"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0.1 W/m2/an</a:t>
                </a:r>
              </a:p>
            </p:txBody>
          </p:sp>
        </p:grpSp>
        <p:grpSp>
          <p:nvGrpSpPr>
            <p:cNvPr id="149" name="Groupe 148">
              <a:extLst>
                <a:ext uri="{FF2B5EF4-FFF2-40B4-BE49-F238E27FC236}">
                  <a16:creationId xmlns:a16="http://schemas.microsoft.com/office/drawing/2014/main" id="{F7B7D351-8E61-E482-F19D-FF7FB7F008F8}"/>
                </a:ext>
              </a:extLst>
            </p:cNvPr>
            <p:cNvGrpSpPr/>
            <p:nvPr/>
          </p:nvGrpSpPr>
          <p:grpSpPr>
            <a:xfrm>
              <a:off x="2391871" y="1907608"/>
              <a:ext cx="3436385" cy="4040474"/>
              <a:chOff x="2391871" y="2090493"/>
              <a:chExt cx="3436385" cy="4040474"/>
            </a:xfrm>
          </p:grpSpPr>
          <p:cxnSp>
            <p:nvCxnSpPr>
              <p:cNvPr id="153" name="Connecteur droit 152">
                <a:extLst>
                  <a:ext uri="{FF2B5EF4-FFF2-40B4-BE49-F238E27FC236}">
                    <a16:creationId xmlns:a16="http://schemas.microsoft.com/office/drawing/2014/main" id="{1E9AAC57-E228-A835-0CF6-1C6D7137C561}"/>
                  </a:ext>
                </a:extLst>
              </p:cNvPr>
              <p:cNvCxnSpPr>
                <a:cxnSpLocks/>
              </p:cNvCxnSpPr>
              <p:nvPr/>
            </p:nvCxnSpPr>
            <p:spPr>
              <a:xfrm>
                <a:off x="2391871" y="2356907"/>
                <a:ext cx="3436385" cy="3774060"/>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4" name="ZoneTexte 153">
                <a:extLst>
                  <a:ext uri="{FF2B5EF4-FFF2-40B4-BE49-F238E27FC236}">
                    <a16:creationId xmlns:a16="http://schemas.microsoft.com/office/drawing/2014/main" id="{0977A654-B7E1-2F02-E238-53C8D5BF7434}"/>
                  </a:ext>
                </a:extLst>
              </p:cNvPr>
              <p:cNvSpPr txBox="1"/>
              <p:nvPr/>
            </p:nvSpPr>
            <p:spPr>
              <a:xfrm rot="2845161">
                <a:off x="2204858" y="2548519"/>
                <a:ext cx="1154579"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50" name="Groupe 149">
              <a:extLst>
                <a:ext uri="{FF2B5EF4-FFF2-40B4-BE49-F238E27FC236}">
                  <a16:creationId xmlns:a16="http://schemas.microsoft.com/office/drawing/2014/main" id="{E785AD54-FCCD-D910-4A51-1C673EC41B19}"/>
                </a:ext>
              </a:extLst>
            </p:cNvPr>
            <p:cNvGrpSpPr/>
            <p:nvPr/>
          </p:nvGrpSpPr>
          <p:grpSpPr>
            <a:xfrm>
              <a:off x="2400680" y="3768032"/>
              <a:ext cx="1709943" cy="2180050"/>
              <a:chOff x="2400680" y="3950917"/>
              <a:chExt cx="1709943" cy="2180050"/>
            </a:xfrm>
          </p:grpSpPr>
          <p:cxnSp>
            <p:nvCxnSpPr>
              <p:cNvPr id="151" name="Connecteur droit 150">
                <a:extLst>
                  <a:ext uri="{FF2B5EF4-FFF2-40B4-BE49-F238E27FC236}">
                    <a16:creationId xmlns:a16="http://schemas.microsoft.com/office/drawing/2014/main" id="{130F6F37-AC33-C72D-B319-4C2338B87F5F}"/>
                  </a:ext>
                </a:extLst>
              </p:cNvPr>
              <p:cNvCxnSpPr>
                <a:cxnSpLocks/>
              </p:cNvCxnSpPr>
              <p:nvPr/>
            </p:nvCxnSpPr>
            <p:spPr>
              <a:xfrm>
                <a:off x="2400680" y="4252973"/>
                <a:ext cx="1709943" cy="187799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2" name="ZoneTexte 151">
                <a:extLst>
                  <a:ext uri="{FF2B5EF4-FFF2-40B4-BE49-F238E27FC236}">
                    <a16:creationId xmlns:a16="http://schemas.microsoft.com/office/drawing/2014/main" id="{23FF5369-9536-C146-C88E-0997BDD325AC}"/>
                  </a:ext>
                </a:extLst>
              </p:cNvPr>
              <p:cNvSpPr txBox="1"/>
              <p:nvPr/>
            </p:nvSpPr>
            <p:spPr>
              <a:xfrm rot="2858840">
                <a:off x="2170495" y="4410236"/>
                <a:ext cx="1157165"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sp>
        <p:nvSpPr>
          <p:cNvPr id="5" name="Ellipse 4">
            <a:extLst>
              <a:ext uri="{FF2B5EF4-FFF2-40B4-BE49-F238E27FC236}">
                <a16:creationId xmlns:a16="http://schemas.microsoft.com/office/drawing/2014/main" id="{C584B2C7-D55A-0FEB-A2F0-A8AACAE2C227}"/>
              </a:ext>
            </a:extLst>
          </p:cNvPr>
          <p:cNvSpPr/>
          <p:nvPr/>
        </p:nvSpPr>
        <p:spPr>
          <a:xfrm>
            <a:off x="3993993" y="1476787"/>
            <a:ext cx="2493992" cy="2126282"/>
          </a:xfrm>
          <a:prstGeom prst="ellipse">
            <a:avLst/>
          </a:prstGeom>
          <a:solidFill>
            <a:schemeClr val="accent5">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rgbClr val="0070C0"/>
              </a:solidFill>
            </a:endParaRPr>
          </a:p>
          <a:p>
            <a:pPr algn="ctr"/>
            <a:endParaRPr lang="fr-FR" sz="1400" dirty="0">
              <a:solidFill>
                <a:srgbClr val="0070C0"/>
              </a:solidFill>
            </a:endParaRPr>
          </a:p>
          <a:p>
            <a:pPr algn="ctr"/>
            <a:r>
              <a:rPr lang="fr-FR" sz="1400" dirty="0">
                <a:solidFill>
                  <a:schemeClr val="accent5">
                    <a:lumMod val="75000"/>
                  </a:schemeClr>
                </a:solidFill>
              </a:rPr>
              <a:t>Moyen Orient</a:t>
            </a:r>
            <a:endParaRPr lang="fr-FR" dirty="0">
              <a:solidFill>
                <a:schemeClr val="accent5">
                  <a:lumMod val="75000"/>
                </a:schemeClr>
              </a:solidFill>
            </a:endParaRPr>
          </a:p>
        </p:txBody>
      </p:sp>
      <p:sp>
        <p:nvSpPr>
          <p:cNvPr id="6" name="Ellipse 5">
            <a:extLst>
              <a:ext uri="{FF2B5EF4-FFF2-40B4-BE49-F238E27FC236}">
                <a16:creationId xmlns:a16="http://schemas.microsoft.com/office/drawing/2014/main" id="{1C815568-C721-7057-97FE-70D787FFCBB6}"/>
              </a:ext>
            </a:extLst>
          </p:cNvPr>
          <p:cNvSpPr/>
          <p:nvPr/>
        </p:nvSpPr>
        <p:spPr>
          <a:xfrm>
            <a:off x="5648012" y="996168"/>
            <a:ext cx="2961168" cy="377071"/>
          </a:xfrm>
          <a:prstGeom prst="ellipse">
            <a:avLst/>
          </a:prstGeom>
          <a:solidFill>
            <a:schemeClr val="accent5">
              <a:lumMod val="75000"/>
              <a:alpha val="2595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accent5">
                    <a:lumMod val="75000"/>
                  </a:schemeClr>
                </a:solidFill>
              </a:rPr>
              <a:t>Emirats arabes</a:t>
            </a:r>
            <a:endParaRPr lang="fr-FR" dirty="0">
              <a:solidFill>
                <a:schemeClr val="accent5">
                  <a:lumMod val="75000"/>
                </a:schemeClr>
              </a:solidFill>
            </a:endParaRPr>
          </a:p>
        </p:txBody>
      </p:sp>
      <p:sp>
        <p:nvSpPr>
          <p:cNvPr id="7" name="ZoneTexte 6">
            <a:extLst>
              <a:ext uri="{FF2B5EF4-FFF2-40B4-BE49-F238E27FC236}">
                <a16:creationId xmlns:a16="http://schemas.microsoft.com/office/drawing/2014/main" id="{ECBCF8F7-7BA7-AD69-941F-3C8FD1FB31D4}"/>
              </a:ext>
            </a:extLst>
          </p:cNvPr>
          <p:cNvSpPr txBox="1"/>
          <p:nvPr/>
        </p:nvSpPr>
        <p:spPr>
          <a:xfrm>
            <a:off x="992850" y="482885"/>
            <a:ext cx="1664913" cy="523220"/>
          </a:xfrm>
          <a:prstGeom prst="rect">
            <a:avLst/>
          </a:prstGeom>
          <a:noFill/>
        </p:spPr>
        <p:txBody>
          <a:bodyPr wrap="square" rtlCol="0">
            <a:spAutoFit/>
          </a:bodyPr>
          <a:lstStyle/>
          <a:p>
            <a:r>
              <a:rPr lang="fr-CH" sz="700" b="0" i="0" u="none" strike="noStrike" dirty="0">
                <a:solidFill>
                  <a:schemeClr val="bg1">
                    <a:lumMod val="75000"/>
                    <a:lumOff val="25000"/>
                  </a:schemeClr>
                </a:solidFill>
                <a:effectLst/>
                <a:latin typeface="Inter"/>
              </a:rPr>
              <a:t>Inspiré par et adapté de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‘A reality check on renewables’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Prof. David MacKay</a:t>
            </a:r>
            <a:br>
              <a:rPr lang="fr-CH" sz="700" b="0" i="0" u="none" strike="noStrike" dirty="0">
                <a:solidFill>
                  <a:schemeClr val="bg1">
                    <a:lumMod val="75000"/>
                    <a:lumOff val="25000"/>
                  </a:schemeClr>
                </a:solidFill>
                <a:effectLst/>
                <a:latin typeface="Inter"/>
              </a:rPr>
            </a:br>
            <a:r>
              <a:rPr lang="fr-CH" sz="700" b="0" i="0" u="none" strike="noStrike" dirty="0">
                <a:solidFill>
                  <a:srgbClr val="333333"/>
                </a:solidFill>
                <a:effectLst/>
                <a:latin typeface="Inter"/>
              </a:rPr>
              <a:t>Fellow of the Royal Society </a:t>
            </a:r>
            <a:endParaRPr lang="fr-CH" sz="700" b="0" i="0" u="none" strike="noStrike" dirty="0">
              <a:solidFill>
                <a:schemeClr val="bg1">
                  <a:lumMod val="75000"/>
                  <a:lumOff val="25000"/>
                </a:schemeClr>
              </a:solidFill>
              <a:effectLst/>
              <a:latin typeface="Inter"/>
            </a:endParaRPr>
          </a:p>
        </p:txBody>
      </p:sp>
    </p:spTree>
    <p:extLst>
      <p:ext uri="{BB962C8B-B14F-4D97-AF65-F5344CB8AC3E}">
        <p14:creationId xmlns:p14="http://schemas.microsoft.com/office/powerpoint/2010/main" val="231958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upRigh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9B78AD-35A3-B24C-E980-94FFEE25939D}"/>
              </a:ext>
            </a:extLst>
          </p:cNvPr>
          <p:cNvSpPr>
            <a:spLocks noGrp="1"/>
          </p:cNvSpPr>
          <p:nvPr>
            <p:ph type="title"/>
          </p:nvPr>
        </p:nvSpPr>
        <p:spPr>
          <a:xfrm>
            <a:off x="841448" y="609601"/>
            <a:ext cx="10452374" cy="2743199"/>
          </a:xfrm>
        </p:spPr>
        <p:txBody>
          <a:bodyPr>
            <a:normAutofit/>
          </a:bodyPr>
          <a:lstStyle/>
          <a:p>
            <a:r>
              <a:rPr lang="fr-FR" sz="7200" dirty="0"/>
              <a:t>“</a:t>
            </a:r>
            <a:r>
              <a:rPr lang="fr-FR" sz="4800" dirty="0"/>
              <a:t> Terrien, sans la Terre, t’es rien !</a:t>
            </a:r>
            <a:r>
              <a:rPr lang="fr-FR" sz="7200" dirty="0"/>
              <a:t>”</a:t>
            </a:r>
          </a:p>
        </p:txBody>
      </p:sp>
      <p:sp>
        <p:nvSpPr>
          <p:cNvPr id="3" name="Espace réservé du texte 2">
            <a:extLst>
              <a:ext uri="{FF2B5EF4-FFF2-40B4-BE49-F238E27FC236}">
                <a16:creationId xmlns:a16="http://schemas.microsoft.com/office/drawing/2014/main" id="{9560F24A-EEDF-6E9E-DC4D-07ED4C2A9934}"/>
              </a:ext>
            </a:extLst>
          </p:cNvPr>
          <p:cNvSpPr>
            <a:spLocks noGrp="1"/>
          </p:cNvSpPr>
          <p:nvPr>
            <p:ph type="body" sz="quarter" idx="13"/>
          </p:nvPr>
        </p:nvSpPr>
        <p:spPr>
          <a:xfrm>
            <a:off x="841448" y="3886200"/>
            <a:ext cx="10135436" cy="889000"/>
          </a:xfrm>
        </p:spPr>
        <p:txBody>
          <a:bodyPr/>
          <a:lstStyle/>
          <a:p>
            <a:pPr algn="r"/>
            <a:r>
              <a:rPr lang="fr-FR" dirty="0"/>
              <a:t>Anonyme</a:t>
            </a:r>
          </a:p>
        </p:txBody>
      </p:sp>
      <p:sp>
        <p:nvSpPr>
          <p:cNvPr id="4" name="Espace réservé du texte 3">
            <a:extLst>
              <a:ext uri="{FF2B5EF4-FFF2-40B4-BE49-F238E27FC236}">
                <a16:creationId xmlns:a16="http://schemas.microsoft.com/office/drawing/2014/main" id="{468F210F-29C9-45A8-01D9-B4BA94C8135A}"/>
              </a:ext>
            </a:extLst>
          </p:cNvPr>
          <p:cNvSpPr>
            <a:spLocks noGrp="1"/>
          </p:cNvSpPr>
          <p:nvPr>
            <p:ph type="body" idx="1"/>
          </p:nvPr>
        </p:nvSpPr>
        <p:spPr>
          <a:xfrm>
            <a:off x="365760" y="4775200"/>
            <a:ext cx="10611123" cy="1016000"/>
          </a:xfrm>
        </p:spPr>
        <p:txBody>
          <a:bodyPr/>
          <a:lstStyle/>
          <a:p>
            <a:pPr algn="r"/>
            <a:r>
              <a:rPr lang="fr-FR" dirty="0"/>
              <a:t>(Pancarte aperçue lors d’une manif d’Extinction Rebellion France le 23 février 2023 à Chambéry)</a:t>
            </a:r>
          </a:p>
        </p:txBody>
      </p:sp>
      <p:sp>
        <p:nvSpPr>
          <p:cNvPr id="5" name="Espace réservé de la date 4">
            <a:extLst>
              <a:ext uri="{FF2B5EF4-FFF2-40B4-BE49-F238E27FC236}">
                <a16:creationId xmlns:a16="http://schemas.microsoft.com/office/drawing/2014/main" id="{90906204-CDB8-A493-9C4A-9B5399281713}"/>
              </a:ext>
            </a:extLst>
          </p:cNvPr>
          <p:cNvSpPr>
            <a:spLocks noGrp="1"/>
          </p:cNvSpPr>
          <p:nvPr>
            <p:ph type="dt" sz="half" idx="10"/>
          </p:nvPr>
        </p:nvSpPr>
        <p:spPr/>
        <p:txBody>
          <a:bodyPr/>
          <a:lstStyle/>
          <a:p>
            <a:fld id="{235DE953-F423-434C-8E75-4A80BAB722C3}" type="datetime4">
              <a:rPr lang="fr-CH" smtClean="0"/>
              <a:t>19 janvier 2024</a:t>
            </a:fld>
            <a:endParaRPr lang="en-US" dirty="0"/>
          </a:p>
        </p:txBody>
      </p:sp>
      <p:sp>
        <p:nvSpPr>
          <p:cNvPr id="6" name="Espace réservé du pied de page 5">
            <a:extLst>
              <a:ext uri="{FF2B5EF4-FFF2-40B4-BE49-F238E27FC236}">
                <a16:creationId xmlns:a16="http://schemas.microsoft.com/office/drawing/2014/main" id="{6BF24181-EBF5-0431-9A2A-B415985B6716}"/>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7" name="Espace réservé du numéro de diapositive 6">
            <a:extLst>
              <a:ext uri="{FF2B5EF4-FFF2-40B4-BE49-F238E27FC236}">
                <a16:creationId xmlns:a16="http://schemas.microsoft.com/office/drawing/2014/main" id="{7BB809D7-5F9D-8FD4-4E35-F420C5B30362}"/>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93178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trips(downRight)">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6A694B-A18C-318C-D004-4F8F120ABC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51" y="208898"/>
            <a:ext cx="10820401" cy="6285463"/>
          </a:xfrm>
          <a:prstGeom prst="rect">
            <a:avLst/>
          </a:prstGeom>
        </p:spPr>
      </p:pic>
      <p:sp>
        <p:nvSpPr>
          <p:cNvPr id="29" name="Rectangle 28">
            <a:extLst>
              <a:ext uri="{FF2B5EF4-FFF2-40B4-BE49-F238E27FC236}">
                <a16:creationId xmlns:a16="http://schemas.microsoft.com/office/drawing/2014/main" id="{5258AFF9-21D9-5665-1BA9-E428B5A2781A}"/>
              </a:ext>
            </a:extLst>
          </p:cNvPr>
          <p:cNvSpPr/>
          <p:nvPr/>
        </p:nvSpPr>
        <p:spPr>
          <a:xfrm>
            <a:off x="2455507" y="4554095"/>
            <a:ext cx="1608595" cy="12768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20D3E309-47CE-DA40-1257-37C2674EC4FA}"/>
              </a:ext>
            </a:extLst>
          </p:cNvPr>
          <p:cNvSpPr/>
          <p:nvPr/>
        </p:nvSpPr>
        <p:spPr>
          <a:xfrm>
            <a:off x="2478474" y="285510"/>
            <a:ext cx="9254490" cy="5666404"/>
          </a:xfrm>
          <a:prstGeom prst="rect">
            <a:avLst/>
          </a:prstGeom>
          <a:gradFill flip="none" rotWithShape="1">
            <a:gsLst>
              <a:gs pos="0">
                <a:schemeClr val="accent3">
                  <a:alpha val="0"/>
                  <a:lumMod val="0"/>
                </a:schemeClr>
              </a:gs>
              <a:gs pos="35000">
                <a:schemeClr val="accent3">
                  <a:lumMod val="0"/>
                  <a:lumOff val="100000"/>
                </a:schemeClr>
              </a:gs>
              <a:gs pos="100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latin typeface="Calibri" panose="020F0502020204030204" pitchFamily="34" charset="0"/>
              <a:cs typeface="Calibri" panose="020F0502020204030204" pitchFamily="34" charset="0"/>
            </a:endParaRPr>
          </a:p>
        </p:txBody>
      </p:sp>
      <p:pic>
        <p:nvPicPr>
          <p:cNvPr id="4" name="Image 3" descr="Une image contenant graphique, diagramme&#10;&#10;Description générée automatiquement">
            <a:extLst>
              <a:ext uri="{FF2B5EF4-FFF2-40B4-BE49-F238E27FC236}">
                <a16:creationId xmlns:a16="http://schemas.microsoft.com/office/drawing/2014/main" id="{DA430CC4-1722-1E77-210A-187E719B1A8A}"/>
              </a:ext>
            </a:extLst>
          </p:cNvPr>
          <p:cNvPicPr>
            <a:picLocks noChangeAspect="1"/>
          </p:cNvPicPr>
          <p:nvPr/>
        </p:nvPicPr>
        <p:blipFill>
          <a:blip r:embed="rId4" cstate="email">
            <a:alphaModFix amt="80000"/>
            <a:extLst>
              <a:ext uri="{28A0092B-C50C-407E-A947-70E740481C1C}">
                <a14:useLocalDpi xmlns:a14="http://schemas.microsoft.com/office/drawing/2010/main"/>
              </a:ext>
            </a:extLst>
          </a:blip>
          <a:stretch>
            <a:fillRect/>
          </a:stretch>
        </p:blipFill>
        <p:spPr>
          <a:xfrm>
            <a:off x="2365087" y="269163"/>
            <a:ext cx="8653642" cy="5747405"/>
          </a:xfrm>
          <a:prstGeom prst="rect">
            <a:avLst/>
          </a:prstGeom>
        </p:spPr>
      </p:pic>
      <p:grpSp>
        <p:nvGrpSpPr>
          <p:cNvPr id="58" name="Groupe 57">
            <a:extLst>
              <a:ext uri="{FF2B5EF4-FFF2-40B4-BE49-F238E27FC236}">
                <a16:creationId xmlns:a16="http://schemas.microsoft.com/office/drawing/2014/main" id="{C7F9AC34-2D1A-A9C2-AAC1-DB127206EA0A}"/>
              </a:ext>
            </a:extLst>
          </p:cNvPr>
          <p:cNvGrpSpPr/>
          <p:nvPr/>
        </p:nvGrpSpPr>
        <p:grpSpPr>
          <a:xfrm>
            <a:off x="5466795" y="302813"/>
            <a:ext cx="3821385" cy="4613924"/>
            <a:chOff x="9897977" y="554035"/>
            <a:chExt cx="821297" cy="930374"/>
          </a:xfrm>
        </p:grpSpPr>
        <p:cxnSp>
          <p:nvCxnSpPr>
            <p:cNvPr id="59" name="Connecteur droit 58">
              <a:extLst>
                <a:ext uri="{FF2B5EF4-FFF2-40B4-BE49-F238E27FC236}">
                  <a16:creationId xmlns:a16="http://schemas.microsoft.com/office/drawing/2014/main" id="{8F5CE723-7439-7427-93C6-6B5143BE0182}"/>
                </a:ext>
              </a:extLst>
            </p:cNvPr>
            <p:cNvCxnSpPr>
              <a:cxnSpLocks/>
            </p:cNvCxnSpPr>
            <p:nvPr/>
          </p:nvCxnSpPr>
          <p:spPr>
            <a:xfrm>
              <a:off x="9897977" y="554035"/>
              <a:ext cx="821297" cy="844352"/>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
          <p:nvSpPr>
            <p:cNvPr id="60" name="ZoneTexte 59">
              <a:extLst>
                <a:ext uri="{FF2B5EF4-FFF2-40B4-BE49-F238E27FC236}">
                  <a16:creationId xmlns:a16="http://schemas.microsoft.com/office/drawing/2014/main" id="{1CE0BFBF-BD25-96AC-DC74-243F6B2E772F}"/>
                </a:ext>
              </a:extLst>
            </p:cNvPr>
            <p:cNvSpPr txBox="1"/>
            <p:nvPr/>
          </p:nvSpPr>
          <p:spPr>
            <a:xfrm rot="2855105">
              <a:off x="10348626" y="1218333"/>
              <a:ext cx="480886" cy="51265"/>
            </a:xfrm>
            <a:prstGeom prst="rect">
              <a:avLst/>
            </a:prstGeom>
            <a:noFill/>
          </p:spPr>
          <p:txBody>
            <a:bodyPr wrap="square" rtlCol="0">
              <a:spAutoFit/>
            </a:bodyPr>
            <a:lstStyle/>
            <a:p>
              <a:r>
                <a:rPr lang="fr-FR" sz="950" b="1" dirty="0">
                  <a:solidFill>
                    <a:srgbClr val="FF0000"/>
                  </a:solidFill>
                  <a:latin typeface="Calibri" panose="020F0502020204030204" pitchFamily="34" charset="0"/>
                  <a:cs typeface="Calibri" panose="020F0502020204030204" pitchFamily="34" charset="0"/>
                </a:rPr>
                <a:t>Pétrole consommé en Suisse, 6 W/m</a:t>
              </a:r>
              <a:r>
                <a:rPr lang="fr-FR" sz="950" b="1" baseline="30000" dirty="0">
                  <a:solidFill>
                    <a:srgbClr val="FF0000"/>
                  </a:solidFill>
                  <a:latin typeface="Calibri" panose="020F0502020204030204" pitchFamily="34" charset="0"/>
                  <a:cs typeface="Calibri" panose="020F0502020204030204" pitchFamily="34" charset="0"/>
                </a:rPr>
                <a:t>2</a:t>
              </a:r>
              <a:r>
                <a:rPr lang="fr-FR" sz="950" b="1" dirty="0">
                  <a:solidFill>
                    <a:srgbClr val="FF0000"/>
                  </a:solidFill>
                  <a:latin typeface="Calibri" panose="020F0502020204030204" pitchFamily="34" charset="0"/>
                  <a:cs typeface="Calibri" panose="020F0502020204030204" pitchFamily="34" charset="0"/>
                </a:rPr>
                <a:t>/an</a:t>
              </a:r>
              <a:endParaRPr lang="fr-FR" sz="950" b="1" baseline="30000" dirty="0">
                <a:solidFill>
                  <a:srgbClr val="FF0000"/>
                </a:solidFill>
                <a:latin typeface="Calibri" panose="020F0502020204030204" pitchFamily="34" charset="0"/>
                <a:cs typeface="Calibri" panose="020F0502020204030204" pitchFamily="34" charset="0"/>
              </a:endParaRPr>
            </a:p>
          </p:txBody>
        </p:sp>
      </p:grpSp>
      <p:sp>
        <p:nvSpPr>
          <p:cNvPr id="61" name="Espace réservé de la date 60">
            <a:extLst>
              <a:ext uri="{FF2B5EF4-FFF2-40B4-BE49-F238E27FC236}">
                <a16:creationId xmlns:a16="http://schemas.microsoft.com/office/drawing/2014/main" id="{1EEFE7E1-A697-A899-37C4-44C6858C77FD}"/>
              </a:ext>
            </a:extLst>
          </p:cNvPr>
          <p:cNvSpPr>
            <a:spLocks noGrp="1"/>
          </p:cNvSpPr>
          <p:nvPr>
            <p:ph type="dt" sz="half" idx="10"/>
          </p:nvPr>
        </p:nvSpPr>
        <p:spPr>
          <a:xfrm>
            <a:off x="8589660" y="6463972"/>
            <a:ext cx="1600200" cy="377825"/>
          </a:xfrm>
        </p:spPr>
        <p:txBody>
          <a:bodyPr/>
          <a:lstStyle/>
          <a:p>
            <a:fld id="{AE5460BD-7F3B-2646-9F81-DBD93B5DE848}" type="datetime4">
              <a:rPr lang="fr-CH" smtClean="0"/>
              <a:t>19 janvier 2024</a:t>
            </a:fld>
            <a:endParaRPr lang="en-US" dirty="0"/>
          </a:p>
        </p:txBody>
      </p:sp>
      <p:sp>
        <p:nvSpPr>
          <p:cNvPr id="62" name="Espace réservé du pied de page 61">
            <a:extLst>
              <a:ext uri="{FF2B5EF4-FFF2-40B4-BE49-F238E27FC236}">
                <a16:creationId xmlns:a16="http://schemas.microsoft.com/office/drawing/2014/main" id="{78E34467-0FCF-08E4-982E-030033F084AF}"/>
              </a:ext>
            </a:extLst>
          </p:cNvPr>
          <p:cNvSpPr>
            <a:spLocks noGrp="1"/>
          </p:cNvSpPr>
          <p:nvPr>
            <p:ph type="ftr" sz="quarter" idx="11"/>
          </p:nvPr>
        </p:nvSpPr>
        <p:spPr>
          <a:xfrm>
            <a:off x="881741" y="6463972"/>
            <a:ext cx="7827659" cy="377825"/>
          </a:xfrm>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5" name="Espace réservé du numéro de diapositive 64">
            <a:extLst>
              <a:ext uri="{FF2B5EF4-FFF2-40B4-BE49-F238E27FC236}">
                <a16:creationId xmlns:a16="http://schemas.microsoft.com/office/drawing/2014/main" id="{CB23B2E9-5540-562E-5CEC-C37DB88547E3}"/>
              </a:ext>
            </a:extLst>
          </p:cNvPr>
          <p:cNvSpPr>
            <a:spLocks noGrp="1"/>
          </p:cNvSpPr>
          <p:nvPr>
            <p:ph type="sldNum" sz="quarter" idx="12"/>
          </p:nvPr>
        </p:nvSpPr>
        <p:spPr>
          <a:xfrm>
            <a:off x="11354634" y="6463972"/>
            <a:ext cx="551167" cy="377825"/>
          </a:xfrm>
        </p:spPr>
        <p:txBody>
          <a:bodyPr/>
          <a:lstStyle/>
          <a:p>
            <a:fld id="{D57F1E4F-1CFF-5643-939E-217C01CDF565}" type="slidenum">
              <a:rPr lang="en-US" smtClean="0"/>
              <a:pPr/>
              <a:t>20</a:t>
            </a:fld>
            <a:endParaRPr lang="en-US" dirty="0"/>
          </a:p>
        </p:txBody>
      </p:sp>
      <p:sp>
        <p:nvSpPr>
          <p:cNvPr id="69" name="Titre 1">
            <a:extLst>
              <a:ext uri="{FF2B5EF4-FFF2-40B4-BE49-F238E27FC236}">
                <a16:creationId xmlns:a16="http://schemas.microsoft.com/office/drawing/2014/main" id="{1AB8190E-4BC8-BC7F-1148-70D375E526ED}"/>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Résumé mondial</a:t>
            </a:r>
          </a:p>
        </p:txBody>
      </p:sp>
      <p:sp>
        <p:nvSpPr>
          <p:cNvPr id="70" name="Ellipse 69">
            <a:extLst>
              <a:ext uri="{FF2B5EF4-FFF2-40B4-BE49-F238E27FC236}">
                <a16:creationId xmlns:a16="http://schemas.microsoft.com/office/drawing/2014/main" id="{49C4F003-E5DE-AEBB-7F2B-A362CE42F3A9}"/>
              </a:ext>
            </a:extLst>
          </p:cNvPr>
          <p:cNvSpPr/>
          <p:nvPr/>
        </p:nvSpPr>
        <p:spPr>
          <a:xfrm>
            <a:off x="6248002" y="1962187"/>
            <a:ext cx="223607" cy="22217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3" name="Ellipse 72">
            <a:extLst>
              <a:ext uri="{FF2B5EF4-FFF2-40B4-BE49-F238E27FC236}">
                <a16:creationId xmlns:a16="http://schemas.microsoft.com/office/drawing/2014/main" id="{DAA9F0EE-E896-D621-1530-14902FA6EF25}"/>
              </a:ext>
            </a:extLst>
          </p:cNvPr>
          <p:cNvSpPr/>
          <p:nvPr/>
        </p:nvSpPr>
        <p:spPr>
          <a:xfrm>
            <a:off x="5223131" y="2549256"/>
            <a:ext cx="223607" cy="22217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grpSp>
        <p:nvGrpSpPr>
          <p:cNvPr id="143" name="Groupe 142">
            <a:extLst>
              <a:ext uri="{FF2B5EF4-FFF2-40B4-BE49-F238E27FC236}">
                <a16:creationId xmlns:a16="http://schemas.microsoft.com/office/drawing/2014/main" id="{3ADB8D6A-0E91-5B3B-855A-4497FEC8D604}"/>
              </a:ext>
            </a:extLst>
          </p:cNvPr>
          <p:cNvGrpSpPr/>
          <p:nvPr/>
        </p:nvGrpSpPr>
        <p:grpSpPr>
          <a:xfrm>
            <a:off x="2391871" y="115184"/>
            <a:ext cx="9341090" cy="5832898"/>
            <a:chOff x="2391871" y="115184"/>
            <a:chExt cx="9341090" cy="5832898"/>
          </a:xfrm>
        </p:grpSpPr>
        <p:grpSp>
          <p:nvGrpSpPr>
            <p:cNvPr id="144" name="Groupe 143">
              <a:extLst>
                <a:ext uri="{FF2B5EF4-FFF2-40B4-BE49-F238E27FC236}">
                  <a16:creationId xmlns:a16="http://schemas.microsoft.com/office/drawing/2014/main" id="{30A7E483-6900-BD0D-83EC-97F8556D5F5C}"/>
                </a:ext>
              </a:extLst>
            </p:cNvPr>
            <p:cNvGrpSpPr/>
            <p:nvPr/>
          </p:nvGrpSpPr>
          <p:grpSpPr>
            <a:xfrm>
              <a:off x="9281138" y="115184"/>
              <a:ext cx="2451823" cy="2875484"/>
              <a:chOff x="9281138" y="115184"/>
              <a:chExt cx="2451823" cy="2875484"/>
            </a:xfrm>
          </p:grpSpPr>
          <p:cxnSp>
            <p:nvCxnSpPr>
              <p:cNvPr id="163" name="Connecteur droit 162">
                <a:extLst>
                  <a:ext uri="{FF2B5EF4-FFF2-40B4-BE49-F238E27FC236}">
                    <a16:creationId xmlns:a16="http://schemas.microsoft.com/office/drawing/2014/main" id="{A163B891-8108-E2D0-1EFB-B6FB55D55159}"/>
                  </a:ext>
                </a:extLst>
              </p:cNvPr>
              <p:cNvCxnSpPr>
                <a:cxnSpLocks/>
              </p:cNvCxnSpPr>
              <p:nvPr/>
            </p:nvCxnSpPr>
            <p:spPr>
              <a:xfrm>
                <a:off x="9281138" y="297654"/>
                <a:ext cx="2451823" cy="269301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4" name="ZoneTexte 163">
                <a:extLst>
                  <a:ext uri="{FF2B5EF4-FFF2-40B4-BE49-F238E27FC236}">
                    <a16:creationId xmlns:a16="http://schemas.microsoft.com/office/drawing/2014/main" id="{16372D8B-D366-1260-A62D-03F8BC2DF087}"/>
                  </a:ext>
                </a:extLst>
              </p:cNvPr>
              <p:cNvSpPr txBox="1"/>
              <p:nvPr/>
            </p:nvSpPr>
            <p:spPr>
              <a:xfrm rot="2855213">
                <a:off x="9173913" y="544025"/>
                <a:ext cx="1096210"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1000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45" name="Groupe 144">
              <a:extLst>
                <a:ext uri="{FF2B5EF4-FFF2-40B4-BE49-F238E27FC236}">
                  <a16:creationId xmlns:a16="http://schemas.microsoft.com/office/drawing/2014/main" id="{C8674B71-BCCF-4001-C817-012B173C57B9}"/>
                </a:ext>
              </a:extLst>
            </p:cNvPr>
            <p:cNvGrpSpPr/>
            <p:nvPr/>
          </p:nvGrpSpPr>
          <p:grpSpPr>
            <a:xfrm>
              <a:off x="7554696" y="136104"/>
              <a:ext cx="4178265" cy="4718437"/>
              <a:chOff x="7554696" y="318989"/>
              <a:chExt cx="4178265" cy="4718437"/>
            </a:xfrm>
          </p:grpSpPr>
          <p:cxnSp>
            <p:nvCxnSpPr>
              <p:cNvPr id="161" name="Connecteur droit 160">
                <a:extLst>
                  <a:ext uri="{FF2B5EF4-FFF2-40B4-BE49-F238E27FC236}">
                    <a16:creationId xmlns:a16="http://schemas.microsoft.com/office/drawing/2014/main" id="{6FDFC20F-61C8-63CC-82A0-83488355B5C6}"/>
                  </a:ext>
                </a:extLst>
              </p:cNvPr>
              <p:cNvCxnSpPr>
                <a:cxnSpLocks/>
              </p:cNvCxnSpPr>
              <p:nvPr/>
            </p:nvCxnSpPr>
            <p:spPr>
              <a:xfrm>
                <a:off x="7554696" y="480539"/>
                <a:ext cx="4178265" cy="4556887"/>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2" name="ZoneTexte 161">
                <a:extLst>
                  <a:ext uri="{FF2B5EF4-FFF2-40B4-BE49-F238E27FC236}">
                    <a16:creationId xmlns:a16="http://schemas.microsoft.com/office/drawing/2014/main" id="{F047AE23-5D4C-F621-1EE6-D4DAC8949984}"/>
                  </a:ext>
                </a:extLst>
              </p:cNvPr>
              <p:cNvSpPr txBox="1"/>
              <p:nvPr/>
            </p:nvSpPr>
            <p:spPr>
              <a:xfrm rot="2817044">
                <a:off x="7468123" y="704247"/>
                <a:ext cx="1009043"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100 W/m2/an</a:t>
                </a:r>
              </a:p>
            </p:txBody>
          </p:sp>
        </p:grpSp>
        <p:grpSp>
          <p:nvGrpSpPr>
            <p:cNvPr id="146" name="Groupe 145">
              <a:extLst>
                <a:ext uri="{FF2B5EF4-FFF2-40B4-BE49-F238E27FC236}">
                  <a16:creationId xmlns:a16="http://schemas.microsoft.com/office/drawing/2014/main" id="{5031D800-E2FA-7B2A-002E-C5066758773E}"/>
                </a:ext>
              </a:extLst>
            </p:cNvPr>
            <p:cNvGrpSpPr/>
            <p:nvPr/>
          </p:nvGrpSpPr>
          <p:grpSpPr>
            <a:xfrm>
              <a:off x="5828256" y="134659"/>
              <a:ext cx="5170410" cy="5813423"/>
              <a:chOff x="5828256" y="317544"/>
              <a:chExt cx="5170410" cy="5813423"/>
            </a:xfrm>
          </p:grpSpPr>
          <p:cxnSp>
            <p:nvCxnSpPr>
              <p:cNvPr id="159" name="Connecteur droit 158">
                <a:extLst>
                  <a:ext uri="{FF2B5EF4-FFF2-40B4-BE49-F238E27FC236}">
                    <a16:creationId xmlns:a16="http://schemas.microsoft.com/office/drawing/2014/main" id="{AA190595-8421-E242-8BED-D5371191BAC8}"/>
                  </a:ext>
                </a:extLst>
              </p:cNvPr>
              <p:cNvCxnSpPr>
                <a:cxnSpLocks/>
              </p:cNvCxnSpPr>
              <p:nvPr/>
            </p:nvCxnSpPr>
            <p:spPr>
              <a:xfrm>
                <a:off x="5828256" y="480539"/>
                <a:ext cx="5170410"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0" name="ZoneTexte 159">
                <a:extLst>
                  <a:ext uri="{FF2B5EF4-FFF2-40B4-BE49-F238E27FC236}">
                    <a16:creationId xmlns:a16="http://schemas.microsoft.com/office/drawing/2014/main" id="{775C4A5A-C16C-ADE0-38B5-F839E94D5D17}"/>
                  </a:ext>
                </a:extLst>
              </p:cNvPr>
              <p:cNvSpPr txBox="1"/>
              <p:nvPr/>
            </p:nvSpPr>
            <p:spPr>
              <a:xfrm rot="2857832">
                <a:off x="5746770" y="708072"/>
                <a:ext cx="1019584"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 W/m2/an</a:t>
                </a:r>
              </a:p>
            </p:txBody>
          </p:sp>
        </p:grpSp>
        <p:grpSp>
          <p:nvGrpSpPr>
            <p:cNvPr id="147" name="Groupe 146">
              <a:extLst>
                <a:ext uri="{FF2B5EF4-FFF2-40B4-BE49-F238E27FC236}">
                  <a16:creationId xmlns:a16="http://schemas.microsoft.com/office/drawing/2014/main" id="{0DEDFA96-8CC4-6C76-1702-AD8AE8A8CC3F}"/>
                </a:ext>
              </a:extLst>
            </p:cNvPr>
            <p:cNvGrpSpPr/>
            <p:nvPr/>
          </p:nvGrpSpPr>
          <p:grpSpPr>
            <a:xfrm>
              <a:off x="4110622" y="146081"/>
              <a:ext cx="5170516" cy="5802001"/>
              <a:chOff x="4110622" y="328966"/>
              <a:chExt cx="5170516" cy="5802001"/>
            </a:xfrm>
          </p:grpSpPr>
          <p:cxnSp>
            <p:nvCxnSpPr>
              <p:cNvPr id="157" name="Connecteur droit 156">
                <a:extLst>
                  <a:ext uri="{FF2B5EF4-FFF2-40B4-BE49-F238E27FC236}">
                    <a16:creationId xmlns:a16="http://schemas.microsoft.com/office/drawing/2014/main" id="{790098FF-6772-8DFE-7811-57F86A2F9A51}"/>
                  </a:ext>
                </a:extLst>
              </p:cNvPr>
              <p:cNvCxnSpPr>
                <a:cxnSpLocks/>
              </p:cNvCxnSpPr>
              <p:nvPr/>
            </p:nvCxnSpPr>
            <p:spPr>
              <a:xfrm>
                <a:off x="4110622" y="480539"/>
                <a:ext cx="5170516"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8" name="ZoneTexte 157">
                <a:extLst>
                  <a:ext uri="{FF2B5EF4-FFF2-40B4-BE49-F238E27FC236}">
                    <a16:creationId xmlns:a16="http://schemas.microsoft.com/office/drawing/2014/main" id="{0BE1F493-F1A0-723B-5A3B-AB8E12E16A41}"/>
                  </a:ext>
                </a:extLst>
              </p:cNvPr>
              <p:cNvSpPr txBox="1"/>
              <p:nvPr/>
            </p:nvSpPr>
            <p:spPr>
              <a:xfrm rot="2845466">
                <a:off x="4038673" y="664403"/>
                <a:ext cx="909402"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 W/m2/an</a:t>
                </a:r>
              </a:p>
            </p:txBody>
          </p:sp>
        </p:grpSp>
        <p:grpSp>
          <p:nvGrpSpPr>
            <p:cNvPr id="148" name="Groupe 147">
              <a:extLst>
                <a:ext uri="{FF2B5EF4-FFF2-40B4-BE49-F238E27FC236}">
                  <a16:creationId xmlns:a16="http://schemas.microsoft.com/office/drawing/2014/main" id="{9C8F9A82-544E-DDB3-7CB3-54982F167786}"/>
                </a:ext>
              </a:extLst>
            </p:cNvPr>
            <p:cNvGrpSpPr/>
            <p:nvPr/>
          </p:nvGrpSpPr>
          <p:grpSpPr>
            <a:xfrm>
              <a:off x="2391871" y="121299"/>
              <a:ext cx="5162825" cy="5826783"/>
              <a:chOff x="2391871" y="304184"/>
              <a:chExt cx="5162825" cy="5826783"/>
            </a:xfrm>
          </p:grpSpPr>
          <p:cxnSp>
            <p:nvCxnSpPr>
              <p:cNvPr id="155" name="Connecteur droit 154">
                <a:extLst>
                  <a:ext uri="{FF2B5EF4-FFF2-40B4-BE49-F238E27FC236}">
                    <a16:creationId xmlns:a16="http://schemas.microsoft.com/office/drawing/2014/main" id="{6974A0E5-0D80-70B5-CCB3-AC0EFBC440E5}"/>
                  </a:ext>
                </a:extLst>
              </p:cNvPr>
              <p:cNvCxnSpPr>
                <a:cxnSpLocks/>
              </p:cNvCxnSpPr>
              <p:nvPr/>
            </p:nvCxnSpPr>
            <p:spPr>
              <a:xfrm>
                <a:off x="2391871" y="480539"/>
                <a:ext cx="5162825"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6" name="ZoneTexte 155">
                <a:extLst>
                  <a:ext uri="{FF2B5EF4-FFF2-40B4-BE49-F238E27FC236}">
                    <a16:creationId xmlns:a16="http://schemas.microsoft.com/office/drawing/2014/main" id="{629ECF57-162F-641A-FEC6-62294D3E5143}"/>
                  </a:ext>
                </a:extLst>
              </p:cNvPr>
              <p:cNvSpPr txBox="1"/>
              <p:nvPr/>
            </p:nvSpPr>
            <p:spPr>
              <a:xfrm rot="2859448">
                <a:off x="2289553" y="721920"/>
                <a:ext cx="1074000"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0.1 W/m2/an</a:t>
                </a:r>
              </a:p>
            </p:txBody>
          </p:sp>
        </p:grpSp>
        <p:grpSp>
          <p:nvGrpSpPr>
            <p:cNvPr id="149" name="Groupe 148">
              <a:extLst>
                <a:ext uri="{FF2B5EF4-FFF2-40B4-BE49-F238E27FC236}">
                  <a16:creationId xmlns:a16="http://schemas.microsoft.com/office/drawing/2014/main" id="{F7B7D351-8E61-E482-F19D-FF7FB7F008F8}"/>
                </a:ext>
              </a:extLst>
            </p:cNvPr>
            <p:cNvGrpSpPr/>
            <p:nvPr/>
          </p:nvGrpSpPr>
          <p:grpSpPr>
            <a:xfrm>
              <a:off x="2391871" y="1907608"/>
              <a:ext cx="3436385" cy="4040474"/>
              <a:chOff x="2391871" y="2090493"/>
              <a:chExt cx="3436385" cy="4040474"/>
            </a:xfrm>
          </p:grpSpPr>
          <p:cxnSp>
            <p:nvCxnSpPr>
              <p:cNvPr id="153" name="Connecteur droit 152">
                <a:extLst>
                  <a:ext uri="{FF2B5EF4-FFF2-40B4-BE49-F238E27FC236}">
                    <a16:creationId xmlns:a16="http://schemas.microsoft.com/office/drawing/2014/main" id="{1E9AAC57-E228-A835-0CF6-1C6D7137C561}"/>
                  </a:ext>
                </a:extLst>
              </p:cNvPr>
              <p:cNvCxnSpPr>
                <a:cxnSpLocks/>
              </p:cNvCxnSpPr>
              <p:nvPr/>
            </p:nvCxnSpPr>
            <p:spPr>
              <a:xfrm>
                <a:off x="2391871" y="2356907"/>
                <a:ext cx="3436385" cy="3774060"/>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4" name="ZoneTexte 153">
                <a:extLst>
                  <a:ext uri="{FF2B5EF4-FFF2-40B4-BE49-F238E27FC236}">
                    <a16:creationId xmlns:a16="http://schemas.microsoft.com/office/drawing/2014/main" id="{0977A654-B7E1-2F02-E238-53C8D5BF7434}"/>
                  </a:ext>
                </a:extLst>
              </p:cNvPr>
              <p:cNvSpPr txBox="1"/>
              <p:nvPr/>
            </p:nvSpPr>
            <p:spPr>
              <a:xfrm rot="2845161">
                <a:off x="2204858" y="2548519"/>
                <a:ext cx="1154579"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50" name="Groupe 149">
              <a:extLst>
                <a:ext uri="{FF2B5EF4-FFF2-40B4-BE49-F238E27FC236}">
                  <a16:creationId xmlns:a16="http://schemas.microsoft.com/office/drawing/2014/main" id="{E785AD54-FCCD-D910-4A51-1C673EC41B19}"/>
                </a:ext>
              </a:extLst>
            </p:cNvPr>
            <p:cNvGrpSpPr/>
            <p:nvPr/>
          </p:nvGrpSpPr>
          <p:grpSpPr>
            <a:xfrm>
              <a:off x="2400680" y="3768032"/>
              <a:ext cx="1709943" cy="2180050"/>
              <a:chOff x="2400680" y="3950917"/>
              <a:chExt cx="1709943" cy="2180050"/>
            </a:xfrm>
          </p:grpSpPr>
          <p:cxnSp>
            <p:nvCxnSpPr>
              <p:cNvPr id="151" name="Connecteur droit 150">
                <a:extLst>
                  <a:ext uri="{FF2B5EF4-FFF2-40B4-BE49-F238E27FC236}">
                    <a16:creationId xmlns:a16="http://schemas.microsoft.com/office/drawing/2014/main" id="{130F6F37-AC33-C72D-B319-4C2338B87F5F}"/>
                  </a:ext>
                </a:extLst>
              </p:cNvPr>
              <p:cNvCxnSpPr>
                <a:cxnSpLocks/>
              </p:cNvCxnSpPr>
              <p:nvPr/>
            </p:nvCxnSpPr>
            <p:spPr>
              <a:xfrm>
                <a:off x="2400680" y="4252973"/>
                <a:ext cx="1709943" cy="187799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2" name="ZoneTexte 151">
                <a:extLst>
                  <a:ext uri="{FF2B5EF4-FFF2-40B4-BE49-F238E27FC236}">
                    <a16:creationId xmlns:a16="http://schemas.microsoft.com/office/drawing/2014/main" id="{23FF5369-9536-C146-C88E-0997BDD325AC}"/>
                  </a:ext>
                </a:extLst>
              </p:cNvPr>
              <p:cNvSpPr txBox="1"/>
              <p:nvPr/>
            </p:nvSpPr>
            <p:spPr>
              <a:xfrm rot="2858840">
                <a:off x="2170495" y="4410236"/>
                <a:ext cx="1157165"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grpSp>
        <p:nvGrpSpPr>
          <p:cNvPr id="111" name="Groupe 110">
            <a:extLst>
              <a:ext uri="{FF2B5EF4-FFF2-40B4-BE49-F238E27FC236}">
                <a16:creationId xmlns:a16="http://schemas.microsoft.com/office/drawing/2014/main" id="{273AB171-502A-AA71-E3F0-C1EA9E9DB85C}"/>
              </a:ext>
            </a:extLst>
          </p:cNvPr>
          <p:cNvGrpSpPr/>
          <p:nvPr/>
        </p:nvGrpSpPr>
        <p:grpSpPr>
          <a:xfrm>
            <a:off x="2395968" y="293823"/>
            <a:ext cx="9336996" cy="6293271"/>
            <a:chOff x="2395968" y="293823"/>
            <a:chExt cx="9336996" cy="6293271"/>
          </a:xfrm>
        </p:grpSpPr>
        <p:grpSp>
          <p:nvGrpSpPr>
            <p:cNvPr id="112" name="Groupe 111">
              <a:extLst>
                <a:ext uri="{FF2B5EF4-FFF2-40B4-BE49-F238E27FC236}">
                  <a16:creationId xmlns:a16="http://schemas.microsoft.com/office/drawing/2014/main" id="{200FAD46-F016-C933-05CA-2B9F70FFDDFB}"/>
                </a:ext>
              </a:extLst>
            </p:cNvPr>
            <p:cNvGrpSpPr/>
            <p:nvPr/>
          </p:nvGrpSpPr>
          <p:grpSpPr>
            <a:xfrm>
              <a:off x="10055575" y="304824"/>
              <a:ext cx="1677389" cy="2108148"/>
              <a:chOff x="10055575" y="304824"/>
              <a:chExt cx="1677389" cy="2108148"/>
            </a:xfrm>
          </p:grpSpPr>
          <p:cxnSp>
            <p:nvCxnSpPr>
              <p:cNvPr id="140" name="Connecteur droit 139">
                <a:extLst>
                  <a:ext uri="{FF2B5EF4-FFF2-40B4-BE49-F238E27FC236}">
                    <a16:creationId xmlns:a16="http://schemas.microsoft.com/office/drawing/2014/main" id="{F436858E-0C23-364B-DB80-B50F5ADC07EA}"/>
                  </a:ext>
                </a:extLst>
              </p:cNvPr>
              <p:cNvCxnSpPr>
                <a:cxnSpLocks/>
              </p:cNvCxnSpPr>
              <p:nvPr/>
            </p:nvCxnSpPr>
            <p:spPr>
              <a:xfrm>
                <a:off x="10055575" y="304824"/>
                <a:ext cx="1677389" cy="1869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41" name="ZoneTexte 140">
                <a:extLst>
                  <a:ext uri="{FF2B5EF4-FFF2-40B4-BE49-F238E27FC236}">
                    <a16:creationId xmlns:a16="http://schemas.microsoft.com/office/drawing/2014/main" id="{226669AC-A548-0048-E31A-896CAA4551AA}"/>
                  </a:ext>
                </a:extLst>
              </p:cNvPr>
              <p:cNvSpPr txBox="1"/>
              <p:nvPr/>
            </p:nvSpPr>
            <p:spPr>
              <a:xfrm rot="2858662">
                <a:off x="10482422" y="1481556"/>
                <a:ext cx="1624305" cy="238527"/>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Nucléaire, 1200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3" name="Groupe 112">
              <a:extLst>
                <a:ext uri="{FF2B5EF4-FFF2-40B4-BE49-F238E27FC236}">
                  <a16:creationId xmlns:a16="http://schemas.microsoft.com/office/drawing/2014/main" id="{E1403F36-39EF-E6A8-5A1E-9E51CD84E954}"/>
                </a:ext>
              </a:extLst>
            </p:cNvPr>
            <p:cNvGrpSpPr/>
            <p:nvPr/>
          </p:nvGrpSpPr>
          <p:grpSpPr>
            <a:xfrm>
              <a:off x="8566036" y="307501"/>
              <a:ext cx="3166928" cy="3821309"/>
              <a:chOff x="8566036" y="307501"/>
              <a:chExt cx="3166928" cy="3821309"/>
            </a:xfrm>
          </p:grpSpPr>
          <p:cxnSp>
            <p:nvCxnSpPr>
              <p:cNvPr id="138" name="Connecteur droit 137">
                <a:extLst>
                  <a:ext uri="{FF2B5EF4-FFF2-40B4-BE49-F238E27FC236}">
                    <a16:creationId xmlns:a16="http://schemas.microsoft.com/office/drawing/2014/main" id="{4A24F9CB-78AB-ECDB-A64F-1329B3CFB1DD}"/>
                  </a:ext>
                </a:extLst>
              </p:cNvPr>
              <p:cNvCxnSpPr>
                <a:cxnSpLocks/>
              </p:cNvCxnSpPr>
              <p:nvPr/>
            </p:nvCxnSpPr>
            <p:spPr>
              <a:xfrm>
                <a:off x="8566036" y="307501"/>
                <a:ext cx="3166928" cy="3466263"/>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9" name="ZoneTexte 138">
                <a:extLst>
                  <a:ext uri="{FF2B5EF4-FFF2-40B4-BE49-F238E27FC236}">
                    <a16:creationId xmlns:a16="http://schemas.microsoft.com/office/drawing/2014/main" id="{BD3E55AA-C0EA-8129-DF3F-B8F685F8CD01}"/>
                  </a:ext>
                </a:extLst>
              </p:cNvPr>
              <p:cNvSpPr txBox="1"/>
              <p:nvPr/>
            </p:nvSpPr>
            <p:spPr>
              <a:xfrm rot="2860823">
                <a:off x="9423529" y="2587147"/>
                <a:ext cx="2844801" cy="23852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désert avant conversion en CH, 250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4" name="Groupe 113">
              <a:extLst>
                <a:ext uri="{FF2B5EF4-FFF2-40B4-BE49-F238E27FC236}">
                  <a16:creationId xmlns:a16="http://schemas.microsoft.com/office/drawing/2014/main" id="{5C0B55A7-9CBF-D3B4-2B7B-AF78942F9F88}"/>
                </a:ext>
              </a:extLst>
            </p:cNvPr>
            <p:cNvGrpSpPr/>
            <p:nvPr/>
          </p:nvGrpSpPr>
          <p:grpSpPr>
            <a:xfrm>
              <a:off x="8161869" y="312769"/>
              <a:ext cx="3571095" cy="4243633"/>
              <a:chOff x="9826971" y="474011"/>
              <a:chExt cx="1482292" cy="1651046"/>
            </a:xfrm>
          </p:grpSpPr>
          <p:cxnSp>
            <p:nvCxnSpPr>
              <p:cNvPr id="136" name="Connecteur droit 135">
                <a:extLst>
                  <a:ext uri="{FF2B5EF4-FFF2-40B4-BE49-F238E27FC236}">
                    <a16:creationId xmlns:a16="http://schemas.microsoft.com/office/drawing/2014/main" id="{CA920D39-2E02-4AC2-320F-CE575FDD5D73}"/>
                  </a:ext>
                </a:extLst>
              </p:cNvPr>
              <p:cNvCxnSpPr>
                <a:cxnSpLocks/>
              </p:cNvCxnSpPr>
              <p:nvPr/>
            </p:nvCxnSpPr>
            <p:spPr>
              <a:xfrm>
                <a:off x="9826971" y="474011"/>
                <a:ext cx="1482292" cy="1527574"/>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7" name="ZoneTexte 136">
                <a:extLst>
                  <a:ext uri="{FF2B5EF4-FFF2-40B4-BE49-F238E27FC236}">
                    <a16:creationId xmlns:a16="http://schemas.microsoft.com/office/drawing/2014/main" id="{DF71995C-D587-9CBE-A9E8-C7EBA1031B71}"/>
                  </a:ext>
                </a:extLst>
              </p:cNvPr>
              <p:cNvSpPr txBox="1"/>
              <p:nvPr/>
            </p:nvSpPr>
            <p:spPr>
              <a:xfrm rot="2870960">
                <a:off x="10445169" y="1559079"/>
                <a:ext cx="1032949" cy="9900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en Suisse avant conversion, 180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5" name="Groupe 114">
              <a:extLst>
                <a:ext uri="{FF2B5EF4-FFF2-40B4-BE49-F238E27FC236}">
                  <a16:creationId xmlns:a16="http://schemas.microsoft.com/office/drawing/2014/main" id="{136A335B-D3D9-D780-2A93-C1E87923D7DB}"/>
                </a:ext>
              </a:extLst>
            </p:cNvPr>
            <p:cNvGrpSpPr/>
            <p:nvPr/>
          </p:nvGrpSpPr>
          <p:grpSpPr>
            <a:xfrm>
              <a:off x="7078358" y="307196"/>
              <a:ext cx="4654606" cy="5564713"/>
              <a:chOff x="7078358" y="307196"/>
              <a:chExt cx="4654606" cy="5564713"/>
            </a:xfrm>
          </p:grpSpPr>
          <p:cxnSp>
            <p:nvCxnSpPr>
              <p:cNvPr id="134" name="Connecteur droit 133">
                <a:extLst>
                  <a:ext uri="{FF2B5EF4-FFF2-40B4-BE49-F238E27FC236}">
                    <a16:creationId xmlns:a16="http://schemas.microsoft.com/office/drawing/2014/main" id="{5B8E3E11-420C-E375-074A-E5B7FA4D65F7}"/>
                  </a:ext>
                </a:extLst>
              </p:cNvPr>
              <p:cNvCxnSpPr>
                <a:cxnSpLocks/>
              </p:cNvCxnSpPr>
              <p:nvPr/>
            </p:nvCxnSpPr>
            <p:spPr>
              <a:xfrm>
                <a:off x="7078358" y="307196"/>
                <a:ext cx="4654606" cy="5015962"/>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5" name="ZoneTexte 134">
                <a:extLst>
                  <a:ext uri="{FF2B5EF4-FFF2-40B4-BE49-F238E27FC236}">
                    <a16:creationId xmlns:a16="http://schemas.microsoft.com/office/drawing/2014/main" id="{0271E351-A455-A2B9-C755-3A678BBACF30}"/>
                  </a:ext>
                </a:extLst>
              </p:cNvPr>
              <p:cNvSpPr txBox="1"/>
              <p:nvPr/>
            </p:nvSpPr>
            <p:spPr>
              <a:xfrm rot="2833064">
                <a:off x="8699045" y="3875011"/>
                <a:ext cx="3755268" cy="23852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Centrale solaire à énergie concentrée photothermique, 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6" name="Groupe 115">
              <a:extLst>
                <a:ext uri="{FF2B5EF4-FFF2-40B4-BE49-F238E27FC236}">
                  <a16:creationId xmlns:a16="http://schemas.microsoft.com/office/drawing/2014/main" id="{2F115B53-7698-26BC-18E3-4F0F88C43A50}"/>
                </a:ext>
              </a:extLst>
            </p:cNvPr>
            <p:cNvGrpSpPr/>
            <p:nvPr/>
          </p:nvGrpSpPr>
          <p:grpSpPr>
            <a:xfrm>
              <a:off x="6628020" y="306557"/>
              <a:ext cx="5104941" cy="5968958"/>
              <a:chOff x="9826971" y="474011"/>
              <a:chExt cx="1376049" cy="1535430"/>
            </a:xfrm>
          </p:grpSpPr>
          <p:cxnSp>
            <p:nvCxnSpPr>
              <p:cNvPr id="132" name="Connecteur droit 131">
                <a:extLst>
                  <a:ext uri="{FF2B5EF4-FFF2-40B4-BE49-F238E27FC236}">
                    <a16:creationId xmlns:a16="http://schemas.microsoft.com/office/drawing/2014/main" id="{163F39CC-41C3-8DE8-C5A2-B0E489723B16}"/>
                  </a:ext>
                </a:extLst>
              </p:cNvPr>
              <p:cNvCxnSpPr>
                <a:cxnSpLocks/>
              </p:cNvCxnSpPr>
              <p:nvPr/>
            </p:nvCxnSpPr>
            <p:spPr>
              <a:xfrm>
                <a:off x="9826971" y="474011"/>
                <a:ext cx="1376049" cy="1415386"/>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3" name="ZoneTexte 132">
                <a:extLst>
                  <a:ext uri="{FF2B5EF4-FFF2-40B4-BE49-F238E27FC236}">
                    <a16:creationId xmlns:a16="http://schemas.microsoft.com/office/drawing/2014/main" id="{DD164786-C3F8-6D30-47A1-D4E62CCF3408}"/>
                  </a:ext>
                </a:extLst>
              </p:cNvPr>
              <p:cNvSpPr txBox="1"/>
              <p:nvPr/>
            </p:nvSpPr>
            <p:spPr>
              <a:xfrm rot="2829760">
                <a:off x="10465576" y="1533082"/>
                <a:ext cx="888423" cy="6429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solaire photovoltaïque en Europe centrale 20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7" name="Groupe 116">
              <a:extLst>
                <a:ext uri="{FF2B5EF4-FFF2-40B4-BE49-F238E27FC236}">
                  <a16:creationId xmlns:a16="http://schemas.microsoft.com/office/drawing/2014/main" id="{39D9AA17-1B43-FA8D-DA7E-AA7EA5F5A777}"/>
                </a:ext>
              </a:extLst>
            </p:cNvPr>
            <p:cNvGrpSpPr/>
            <p:nvPr/>
          </p:nvGrpSpPr>
          <p:grpSpPr>
            <a:xfrm>
              <a:off x="6302213" y="301413"/>
              <a:ext cx="5170409" cy="5945480"/>
              <a:chOff x="9897977" y="554035"/>
              <a:chExt cx="1221642" cy="1317995"/>
            </a:xfrm>
          </p:grpSpPr>
          <p:cxnSp>
            <p:nvCxnSpPr>
              <p:cNvPr id="130" name="Connecteur droit 129">
                <a:extLst>
                  <a:ext uri="{FF2B5EF4-FFF2-40B4-BE49-F238E27FC236}">
                    <a16:creationId xmlns:a16="http://schemas.microsoft.com/office/drawing/2014/main" id="{78227951-ABE8-7D86-C01E-EF50E412AE5A}"/>
                  </a:ext>
                </a:extLst>
              </p:cNvPr>
              <p:cNvCxnSpPr>
                <a:cxnSpLocks/>
              </p:cNvCxnSpPr>
              <p:nvPr/>
            </p:nvCxnSpPr>
            <p:spPr>
              <a:xfrm>
                <a:off x="9897977" y="554035"/>
                <a:ext cx="1221642" cy="1252497"/>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1" name="ZoneTexte 130">
                <a:extLst>
                  <a:ext uri="{FF2B5EF4-FFF2-40B4-BE49-F238E27FC236}">
                    <a16:creationId xmlns:a16="http://schemas.microsoft.com/office/drawing/2014/main" id="{70453B04-90BA-3C92-E007-03940491799D}"/>
                  </a:ext>
                </a:extLst>
              </p:cNvPr>
              <p:cNvSpPr txBox="1"/>
              <p:nvPr/>
            </p:nvSpPr>
            <p:spPr>
              <a:xfrm rot="2865936">
                <a:off x="10776059" y="1626326"/>
                <a:ext cx="435051" cy="5635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hydraulique, 11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 /an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8" name="Groupe 117">
              <a:extLst>
                <a:ext uri="{FF2B5EF4-FFF2-40B4-BE49-F238E27FC236}">
                  <a16:creationId xmlns:a16="http://schemas.microsoft.com/office/drawing/2014/main" id="{DC91C71C-5DDF-3A44-5244-D5D59F53FBFF}"/>
                </a:ext>
              </a:extLst>
            </p:cNvPr>
            <p:cNvGrpSpPr/>
            <p:nvPr/>
          </p:nvGrpSpPr>
          <p:grpSpPr>
            <a:xfrm>
              <a:off x="5322854" y="293823"/>
              <a:ext cx="5162824" cy="5990619"/>
              <a:chOff x="9897977" y="554035"/>
              <a:chExt cx="1109601" cy="1207979"/>
            </a:xfrm>
          </p:grpSpPr>
          <p:cxnSp>
            <p:nvCxnSpPr>
              <p:cNvPr id="128" name="Connecteur droit 127">
                <a:extLst>
                  <a:ext uri="{FF2B5EF4-FFF2-40B4-BE49-F238E27FC236}">
                    <a16:creationId xmlns:a16="http://schemas.microsoft.com/office/drawing/2014/main" id="{8A00BBE1-2503-5695-55B9-B429CB5FEE99}"/>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9" name="ZoneTexte 128">
                <a:extLst>
                  <a:ext uri="{FF2B5EF4-FFF2-40B4-BE49-F238E27FC236}">
                    <a16:creationId xmlns:a16="http://schemas.microsoft.com/office/drawing/2014/main" id="{5D0CD7C7-54EE-2BF3-82FD-20D16ECEB9AA}"/>
                  </a:ext>
                </a:extLst>
              </p:cNvPr>
              <p:cNvSpPr txBox="1"/>
              <p:nvPr/>
            </p:nvSpPr>
            <p:spPr>
              <a:xfrm rot="2865765">
                <a:off x="10682882" y="1527692"/>
                <a:ext cx="417379"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éolienne en CH, 5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9" name="Groupe 118">
              <a:extLst>
                <a:ext uri="{FF2B5EF4-FFF2-40B4-BE49-F238E27FC236}">
                  <a16:creationId xmlns:a16="http://schemas.microsoft.com/office/drawing/2014/main" id="{ED5769C5-3135-5CEA-4540-A28A9F67375E}"/>
                </a:ext>
              </a:extLst>
            </p:cNvPr>
            <p:cNvGrpSpPr/>
            <p:nvPr/>
          </p:nvGrpSpPr>
          <p:grpSpPr>
            <a:xfrm>
              <a:off x="2774392" y="302814"/>
              <a:ext cx="5162824" cy="5925126"/>
              <a:chOff x="9897977" y="554035"/>
              <a:chExt cx="1109601" cy="1194772"/>
            </a:xfrm>
          </p:grpSpPr>
          <p:cxnSp>
            <p:nvCxnSpPr>
              <p:cNvPr id="126" name="Connecteur droit 125">
                <a:extLst>
                  <a:ext uri="{FF2B5EF4-FFF2-40B4-BE49-F238E27FC236}">
                    <a16:creationId xmlns:a16="http://schemas.microsoft.com/office/drawing/2014/main" id="{6238B2EA-8F1A-D848-3F52-EC7AAC695674}"/>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7" name="ZoneTexte 126">
                <a:extLst>
                  <a:ext uri="{FF2B5EF4-FFF2-40B4-BE49-F238E27FC236}">
                    <a16:creationId xmlns:a16="http://schemas.microsoft.com/office/drawing/2014/main" id="{83FC99A5-86C0-D399-6BD1-163895273104}"/>
                  </a:ext>
                </a:extLst>
              </p:cNvPr>
              <p:cNvSpPr txBox="1"/>
              <p:nvPr/>
            </p:nvSpPr>
            <p:spPr>
              <a:xfrm rot="2850732">
                <a:off x="10716508" y="1538338"/>
                <a:ext cx="369673"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de colza, 0.13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20" name="Groupe 119">
              <a:extLst>
                <a:ext uri="{FF2B5EF4-FFF2-40B4-BE49-F238E27FC236}">
                  <a16:creationId xmlns:a16="http://schemas.microsoft.com/office/drawing/2014/main" id="{7F17A6FF-62FA-1A2C-B58E-971B601350A1}"/>
                </a:ext>
              </a:extLst>
            </p:cNvPr>
            <p:cNvGrpSpPr/>
            <p:nvPr/>
          </p:nvGrpSpPr>
          <p:grpSpPr>
            <a:xfrm>
              <a:off x="4078260" y="294301"/>
              <a:ext cx="5162824" cy="6292793"/>
              <a:chOff x="9897977" y="554035"/>
              <a:chExt cx="1109601" cy="1268909"/>
            </a:xfrm>
          </p:grpSpPr>
          <p:cxnSp>
            <p:nvCxnSpPr>
              <p:cNvPr id="124" name="Connecteur droit 123">
                <a:extLst>
                  <a:ext uri="{FF2B5EF4-FFF2-40B4-BE49-F238E27FC236}">
                    <a16:creationId xmlns:a16="http://schemas.microsoft.com/office/drawing/2014/main" id="{B93EDB97-EB89-E12F-DBE5-A090BDA3DF81}"/>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5" name="ZoneTexte 124">
                <a:extLst>
                  <a:ext uri="{FF2B5EF4-FFF2-40B4-BE49-F238E27FC236}">
                    <a16:creationId xmlns:a16="http://schemas.microsoft.com/office/drawing/2014/main" id="{A2DB9492-4765-717A-3B5E-9BF46ADD3773}"/>
                  </a:ext>
                </a:extLst>
              </p:cNvPr>
              <p:cNvSpPr txBox="1"/>
              <p:nvPr/>
            </p:nvSpPr>
            <p:spPr>
              <a:xfrm rot="2860534">
                <a:off x="10494237" y="1463780"/>
                <a:ext cx="668716" cy="49611"/>
              </a:xfrm>
              <a:prstGeom prst="rect">
                <a:avLst/>
              </a:prstGeom>
              <a:noFill/>
            </p:spPr>
            <p:txBody>
              <a:bodyPr wrap="square" rtlCol="0">
                <a:spAutoFit/>
              </a:bodyPr>
              <a:lstStyle/>
              <a:p>
                <a:r>
                  <a:rPr lang="fr-FR" sz="900" b="1" dirty="0">
                    <a:solidFill>
                      <a:schemeClr val="accent4">
                        <a:lumMod val="50000"/>
                      </a:schemeClr>
                    </a:solidFill>
                  </a:rPr>
                  <a:t>Cultures énergétiques pour biocarburants, 1W/m</a:t>
                </a:r>
                <a:r>
                  <a:rPr lang="fr-FR" sz="900" b="1" baseline="30000" dirty="0">
                    <a:solidFill>
                      <a:schemeClr val="accent4">
                        <a:lumMod val="50000"/>
                      </a:schemeClr>
                    </a:solidFill>
                  </a:rPr>
                  <a:t>2</a:t>
                </a:r>
                <a:r>
                  <a:rPr lang="fr-FR" sz="900" b="1" dirty="0">
                    <a:solidFill>
                      <a:schemeClr val="accent4">
                        <a:lumMod val="50000"/>
                      </a:schemeClr>
                    </a:solidFill>
                  </a:rPr>
                  <a:t>/an</a:t>
                </a:r>
                <a:endParaRPr lang="fr-FR" sz="900" b="1" baseline="30000" dirty="0">
                  <a:solidFill>
                    <a:schemeClr val="accent4">
                      <a:lumMod val="50000"/>
                    </a:schemeClr>
                  </a:solidFill>
                </a:endParaRPr>
              </a:p>
            </p:txBody>
          </p:sp>
        </p:grpSp>
        <p:grpSp>
          <p:nvGrpSpPr>
            <p:cNvPr id="121" name="Groupe 120">
              <a:extLst>
                <a:ext uri="{FF2B5EF4-FFF2-40B4-BE49-F238E27FC236}">
                  <a16:creationId xmlns:a16="http://schemas.microsoft.com/office/drawing/2014/main" id="{AF6B66C4-D181-5EA8-36A1-2AC8A629D246}"/>
                </a:ext>
              </a:extLst>
            </p:cNvPr>
            <p:cNvGrpSpPr/>
            <p:nvPr/>
          </p:nvGrpSpPr>
          <p:grpSpPr>
            <a:xfrm>
              <a:off x="2395968" y="1701800"/>
              <a:ext cx="3881794" cy="4593637"/>
              <a:chOff x="10173298" y="836135"/>
              <a:chExt cx="834280" cy="926284"/>
            </a:xfrm>
          </p:grpSpPr>
          <p:cxnSp>
            <p:nvCxnSpPr>
              <p:cNvPr id="122" name="Connecteur droit 121">
                <a:extLst>
                  <a:ext uri="{FF2B5EF4-FFF2-40B4-BE49-F238E27FC236}">
                    <a16:creationId xmlns:a16="http://schemas.microsoft.com/office/drawing/2014/main" id="{858E126D-02C9-B47B-383B-6415A5343E2E}"/>
                  </a:ext>
                </a:extLst>
              </p:cNvPr>
              <p:cNvCxnSpPr>
                <a:cxnSpLocks/>
              </p:cNvCxnSpPr>
              <p:nvPr/>
            </p:nvCxnSpPr>
            <p:spPr>
              <a:xfrm>
                <a:off x="10173298" y="836135"/>
                <a:ext cx="834280" cy="857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3" name="ZoneTexte 122">
                <a:extLst>
                  <a:ext uri="{FF2B5EF4-FFF2-40B4-BE49-F238E27FC236}">
                    <a16:creationId xmlns:a16="http://schemas.microsoft.com/office/drawing/2014/main" id="{66ED6B5C-95CA-6722-9C7E-46A5EE49F267}"/>
                  </a:ext>
                </a:extLst>
              </p:cNvPr>
              <p:cNvSpPr txBox="1"/>
              <p:nvPr/>
            </p:nvSpPr>
            <p:spPr>
              <a:xfrm rot="2865211">
                <a:off x="10654446" y="1514003"/>
                <a:ext cx="445566"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géothermique, 0.017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p>
            </p:txBody>
          </p:sp>
        </p:grpSp>
      </p:grpSp>
      <p:pic>
        <p:nvPicPr>
          <p:cNvPr id="9" name="Graphique 168" descr="Homme avec un remplissage uni">
            <a:extLst>
              <a:ext uri="{FF2B5EF4-FFF2-40B4-BE49-F238E27FC236}">
                <a16:creationId xmlns:a16="http://schemas.microsoft.com/office/drawing/2014/main" id="{E30005F8-AD55-B143-A446-B5AD518B512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29457" y="4910127"/>
            <a:ext cx="233888" cy="231401"/>
          </a:xfrm>
          <a:prstGeom prst="rect">
            <a:avLst/>
          </a:prstGeom>
        </p:spPr>
      </p:pic>
      <p:sp>
        <p:nvSpPr>
          <p:cNvPr id="11" name="ZoneTexte 170">
            <a:extLst>
              <a:ext uri="{FF2B5EF4-FFF2-40B4-BE49-F238E27FC236}">
                <a16:creationId xmlns:a16="http://schemas.microsoft.com/office/drawing/2014/main" id="{AFDE6BC2-97B1-510E-AE7B-C1820C61D545}"/>
              </a:ext>
            </a:extLst>
          </p:cNvPr>
          <p:cNvSpPr txBox="1"/>
          <p:nvPr/>
        </p:nvSpPr>
        <p:spPr>
          <a:xfrm>
            <a:off x="960818" y="4773788"/>
            <a:ext cx="1281619" cy="765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r" defTabSz="457200" rtl="0" fontAlgn="auto" latinLnBrk="0" hangingPunct="0">
              <a:lnSpc>
                <a:spcPct val="100000"/>
              </a:lnSpc>
              <a:spcBef>
                <a:spcPts val="0"/>
              </a:spcBef>
              <a:spcAft>
                <a:spcPts val="0"/>
              </a:spcAft>
              <a:buClrTx/>
              <a:buSzTx/>
              <a:buFontTx/>
              <a:buNone/>
              <a:tabLst/>
            </a:pPr>
            <a:r>
              <a:rPr kumimoji="0" lang="fr-FR" sz="1100" b="0" i="0" u="none" strike="noStrike" cap="none" spc="0" normalizeH="0" baseline="0" dirty="0">
                <a:ln>
                  <a:noFill/>
                </a:ln>
                <a:solidFill>
                  <a:srgbClr val="7030A0"/>
                </a:solidFill>
                <a:effectLst/>
                <a:uFillTx/>
                <a:latin typeface="+mn-lt"/>
                <a:ea typeface="+mn-ea"/>
                <a:cs typeface="+mn-cs"/>
                <a:sym typeface="Helvetica Neue"/>
              </a:rPr>
              <a:t>Production d'énergie humaine maximale</a:t>
            </a:r>
            <a:br>
              <a:rPr kumimoji="0" lang="fr-FR" sz="1100" b="0" i="0" u="none" strike="noStrike" cap="none" spc="0" normalizeH="0" baseline="0" dirty="0">
                <a:ln>
                  <a:noFill/>
                </a:ln>
                <a:solidFill>
                  <a:srgbClr val="7030A0"/>
                </a:solidFill>
                <a:effectLst/>
                <a:uFillTx/>
                <a:latin typeface="+mn-lt"/>
                <a:ea typeface="+mn-ea"/>
                <a:cs typeface="+mn-cs"/>
                <a:sym typeface="Helvetica Neue"/>
              </a:rPr>
            </a:br>
            <a:r>
              <a:rPr kumimoji="0" lang="fr-FR" sz="1100" b="0" i="0" u="none" strike="noStrike" cap="none" spc="0" normalizeH="0" baseline="0" dirty="0">
                <a:ln>
                  <a:noFill/>
                </a:ln>
                <a:solidFill>
                  <a:srgbClr val="7030A0"/>
                </a:solidFill>
                <a:effectLst/>
                <a:uFillTx/>
                <a:latin typeface="+mn-lt"/>
                <a:ea typeface="+mn-ea"/>
                <a:cs typeface="+mn-cs"/>
                <a:sym typeface="Helvetica Neue"/>
              </a:rPr>
              <a:t> = 2.6 kWh/j/hab</a:t>
            </a:r>
          </a:p>
        </p:txBody>
      </p:sp>
      <p:cxnSp>
        <p:nvCxnSpPr>
          <p:cNvPr id="12" name="Connecteur droit 11">
            <a:extLst>
              <a:ext uri="{FF2B5EF4-FFF2-40B4-BE49-F238E27FC236}">
                <a16:creationId xmlns:a16="http://schemas.microsoft.com/office/drawing/2014/main" id="{AF5745D2-660E-E8ED-BB3B-216905EA6942}"/>
              </a:ext>
            </a:extLst>
          </p:cNvPr>
          <p:cNvCxnSpPr/>
          <p:nvPr/>
        </p:nvCxnSpPr>
        <p:spPr>
          <a:xfrm flipV="1">
            <a:off x="2221850" y="5181473"/>
            <a:ext cx="1018532" cy="740"/>
          </a:xfrm>
          <a:prstGeom prst="line">
            <a:avLst/>
          </a:prstGeom>
          <a:ln>
            <a:solidFill>
              <a:srgbClr val="7030A0"/>
            </a:solidFill>
            <a:tailEnd type="oval"/>
          </a:ln>
        </p:spPr>
        <p:style>
          <a:lnRef idx="1">
            <a:schemeClr val="accent4"/>
          </a:lnRef>
          <a:fillRef idx="0">
            <a:schemeClr val="accent4"/>
          </a:fillRef>
          <a:effectRef idx="0">
            <a:schemeClr val="accent4"/>
          </a:effectRef>
          <a:fontRef idx="minor">
            <a:schemeClr val="tx1"/>
          </a:fontRef>
        </p:style>
      </p:cxnSp>
      <p:cxnSp>
        <p:nvCxnSpPr>
          <p:cNvPr id="13" name="Connecteur droit 12">
            <a:extLst>
              <a:ext uri="{FF2B5EF4-FFF2-40B4-BE49-F238E27FC236}">
                <a16:creationId xmlns:a16="http://schemas.microsoft.com/office/drawing/2014/main" id="{AD66FBB5-B88F-6EF7-8106-57A831BC21E5}"/>
              </a:ext>
            </a:extLst>
          </p:cNvPr>
          <p:cNvCxnSpPr/>
          <p:nvPr/>
        </p:nvCxnSpPr>
        <p:spPr>
          <a:xfrm flipV="1">
            <a:off x="3251805" y="5174067"/>
            <a:ext cx="2102283" cy="7407"/>
          </a:xfrm>
          <a:prstGeom prst="line">
            <a:avLst/>
          </a:prstGeom>
          <a:ln>
            <a:solidFill>
              <a:srgbClr val="7030A0"/>
            </a:solidFill>
            <a:headEnd type="oval"/>
            <a:tailEnd type="oval"/>
          </a:ln>
        </p:spPr>
        <p:style>
          <a:lnRef idx="1">
            <a:schemeClr val="accent4"/>
          </a:lnRef>
          <a:fillRef idx="0">
            <a:schemeClr val="accent4"/>
          </a:fillRef>
          <a:effectRef idx="0">
            <a:schemeClr val="accent4"/>
          </a:effectRef>
          <a:fontRef idx="minor">
            <a:schemeClr val="tx1"/>
          </a:fontRef>
        </p:style>
      </p:cxnSp>
      <p:grpSp>
        <p:nvGrpSpPr>
          <p:cNvPr id="2" name="Groupe 1">
            <a:extLst>
              <a:ext uri="{FF2B5EF4-FFF2-40B4-BE49-F238E27FC236}">
                <a16:creationId xmlns:a16="http://schemas.microsoft.com/office/drawing/2014/main" id="{4499DEA8-0DED-D33A-4E11-D8BF11C2ABA6}"/>
              </a:ext>
            </a:extLst>
          </p:cNvPr>
          <p:cNvGrpSpPr/>
          <p:nvPr/>
        </p:nvGrpSpPr>
        <p:grpSpPr>
          <a:xfrm>
            <a:off x="2469665" y="1930089"/>
            <a:ext cx="5160619" cy="3633134"/>
            <a:chOff x="2265452" y="1878029"/>
            <a:chExt cx="6034820" cy="4606171"/>
          </a:xfrm>
        </p:grpSpPr>
        <p:grpSp>
          <p:nvGrpSpPr>
            <p:cNvPr id="5" name="Groupe 4">
              <a:extLst>
                <a:ext uri="{FF2B5EF4-FFF2-40B4-BE49-F238E27FC236}">
                  <a16:creationId xmlns:a16="http://schemas.microsoft.com/office/drawing/2014/main" id="{C27BD8D8-0D17-5444-71A1-1C7AC18C7280}"/>
                </a:ext>
              </a:extLst>
            </p:cNvPr>
            <p:cNvGrpSpPr/>
            <p:nvPr/>
          </p:nvGrpSpPr>
          <p:grpSpPr>
            <a:xfrm>
              <a:off x="2265452" y="2263725"/>
              <a:ext cx="1042091" cy="540724"/>
              <a:chOff x="-57288" y="381086"/>
              <a:chExt cx="1200288" cy="633177"/>
            </a:xfrm>
          </p:grpSpPr>
          <p:cxnSp>
            <p:nvCxnSpPr>
              <p:cNvPr id="25" name="Connecteur droit 24">
                <a:extLst>
                  <a:ext uri="{FF2B5EF4-FFF2-40B4-BE49-F238E27FC236}">
                    <a16:creationId xmlns:a16="http://schemas.microsoft.com/office/drawing/2014/main" id="{82039051-D735-A6C4-E2D6-5B10250961FC}"/>
                  </a:ext>
                </a:extLst>
              </p:cNvPr>
              <p:cNvCxnSpPr/>
              <p:nvPr/>
            </p:nvCxnSpPr>
            <p:spPr>
              <a:xfrm flipH="1">
                <a:off x="330201" y="381086"/>
                <a:ext cx="812799" cy="482600"/>
              </a:xfrm>
              <a:prstGeom prst="line">
                <a:avLst/>
              </a:prstGeom>
              <a:ln cap="rnd">
                <a:solidFill>
                  <a:schemeClr val="accent5"/>
                </a:solidFill>
                <a:headEnd type="none"/>
                <a:tailEnd type="oval"/>
              </a:ln>
            </p:spPr>
            <p:style>
              <a:lnRef idx="1">
                <a:schemeClr val="accent4"/>
              </a:lnRef>
              <a:fillRef idx="0">
                <a:schemeClr val="accent4"/>
              </a:fillRef>
              <a:effectRef idx="0">
                <a:schemeClr val="accent4"/>
              </a:effectRef>
              <a:fontRef idx="minor">
                <a:schemeClr val="tx1"/>
              </a:fontRef>
            </p:style>
          </p:cxnSp>
          <p:sp>
            <p:nvSpPr>
              <p:cNvPr id="27" name="ZoneTexte 149">
                <a:extLst>
                  <a:ext uri="{FF2B5EF4-FFF2-40B4-BE49-F238E27FC236}">
                    <a16:creationId xmlns:a16="http://schemas.microsoft.com/office/drawing/2014/main" id="{1BF59CB0-1823-2508-0E60-CE13F35D6B2A}"/>
                  </a:ext>
                </a:extLst>
              </p:cNvPr>
              <p:cNvSpPr txBox="1"/>
              <p:nvPr/>
            </p:nvSpPr>
            <p:spPr>
              <a:xfrm>
                <a:off x="-57288" y="702030"/>
                <a:ext cx="590920" cy="3122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0" i="0" u="none" strike="noStrike" cap="none" spc="0" normalizeH="0" baseline="0" dirty="0">
                    <a:ln>
                      <a:noFill/>
                    </a:ln>
                    <a:solidFill>
                      <a:srgbClr val="000000"/>
                    </a:solidFill>
                    <a:effectLst/>
                    <a:uFillTx/>
                    <a:latin typeface="+mn-lt"/>
                    <a:ea typeface="+mn-ea"/>
                    <a:cs typeface="+mn-cs"/>
                    <a:sym typeface="Helvetica Neue"/>
                  </a:rPr>
                  <a:t>1990</a:t>
                </a:r>
              </a:p>
            </p:txBody>
          </p:sp>
        </p:grpSp>
        <p:grpSp>
          <p:nvGrpSpPr>
            <p:cNvPr id="6" name="Groupe 5">
              <a:extLst>
                <a:ext uri="{FF2B5EF4-FFF2-40B4-BE49-F238E27FC236}">
                  <a16:creationId xmlns:a16="http://schemas.microsoft.com/office/drawing/2014/main" id="{3056A353-7F4C-6593-76B8-F22AEF923751}"/>
                </a:ext>
              </a:extLst>
            </p:cNvPr>
            <p:cNvGrpSpPr/>
            <p:nvPr/>
          </p:nvGrpSpPr>
          <p:grpSpPr>
            <a:xfrm>
              <a:off x="3409024" y="4544060"/>
              <a:ext cx="1125226" cy="406616"/>
              <a:chOff x="1093766" y="2683547"/>
              <a:chExt cx="1127323" cy="538746"/>
            </a:xfrm>
          </p:grpSpPr>
          <p:cxnSp>
            <p:nvCxnSpPr>
              <p:cNvPr id="23" name="Connecteur droit 22">
                <a:extLst>
                  <a:ext uri="{FF2B5EF4-FFF2-40B4-BE49-F238E27FC236}">
                    <a16:creationId xmlns:a16="http://schemas.microsoft.com/office/drawing/2014/main" id="{C1087F3C-82F6-43A4-4D9D-728B69C5C670}"/>
                  </a:ext>
                </a:extLst>
              </p:cNvPr>
              <p:cNvCxnSpPr/>
              <p:nvPr/>
            </p:nvCxnSpPr>
            <p:spPr>
              <a:xfrm flipH="1">
                <a:off x="1408289" y="2683547"/>
                <a:ext cx="812800" cy="482601"/>
              </a:xfrm>
              <a:prstGeom prst="line">
                <a:avLst/>
              </a:prstGeom>
              <a:ln>
                <a:solidFill>
                  <a:schemeClr val="accent5"/>
                </a:solidFill>
                <a:tailEnd type="oval"/>
              </a:ln>
            </p:spPr>
            <p:style>
              <a:lnRef idx="1">
                <a:schemeClr val="accent4"/>
              </a:lnRef>
              <a:fillRef idx="0">
                <a:schemeClr val="accent4"/>
              </a:fillRef>
              <a:effectRef idx="0">
                <a:schemeClr val="accent4"/>
              </a:effectRef>
              <a:fontRef idx="minor">
                <a:schemeClr val="tx1"/>
              </a:fontRef>
            </p:style>
          </p:cxnSp>
          <p:sp>
            <p:nvSpPr>
              <p:cNvPr id="24" name="ZoneTexte 152">
                <a:extLst>
                  <a:ext uri="{FF2B5EF4-FFF2-40B4-BE49-F238E27FC236}">
                    <a16:creationId xmlns:a16="http://schemas.microsoft.com/office/drawing/2014/main" id="{65461FDF-57F1-50A4-48F0-007C2206945B}"/>
                  </a:ext>
                </a:extLst>
              </p:cNvPr>
              <p:cNvSpPr txBox="1"/>
              <p:nvPr/>
            </p:nvSpPr>
            <p:spPr>
              <a:xfrm>
                <a:off x="1093766" y="2876674"/>
                <a:ext cx="429321" cy="3456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0" i="0" u="none" strike="noStrike" cap="none" spc="0" normalizeH="0" baseline="0" dirty="0">
                    <a:ln>
                      <a:noFill/>
                    </a:ln>
                    <a:solidFill>
                      <a:srgbClr val="000000"/>
                    </a:solidFill>
                    <a:effectLst/>
                    <a:uFillTx/>
                    <a:latin typeface="+mn-lt"/>
                    <a:ea typeface="+mn-ea"/>
                    <a:cs typeface="+mn-cs"/>
                    <a:sym typeface="Helvetica Neue"/>
                  </a:rPr>
                  <a:t>1990</a:t>
                </a:r>
              </a:p>
            </p:txBody>
          </p:sp>
        </p:grpSp>
        <p:grpSp>
          <p:nvGrpSpPr>
            <p:cNvPr id="7" name="Groupe 6">
              <a:extLst>
                <a:ext uri="{FF2B5EF4-FFF2-40B4-BE49-F238E27FC236}">
                  <a16:creationId xmlns:a16="http://schemas.microsoft.com/office/drawing/2014/main" id="{12CA23A8-03CD-8A22-2CA8-B2CE672AA420}"/>
                </a:ext>
              </a:extLst>
            </p:cNvPr>
            <p:cNvGrpSpPr/>
            <p:nvPr/>
          </p:nvGrpSpPr>
          <p:grpSpPr>
            <a:xfrm>
              <a:off x="5902311" y="3305571"/>
              <a:ext cx="820434" cy="706714"/>
              <a:chOff x="3587123" y="1427542"/>
              <a:chExt cx="2969936" cy="643969"/>
            </a:xfrm>
          </p:grpSpPr>
          <p:cxnSp>
            <p:nvCxnSpPr>
              <p:cNvPr id="21" name="Connecteur droit 20">
                <a:extLst>
                  <a:ext uri="{FF2B5EF4-FFF2-40B4-BE49-F238E27FC236}">
                    <a16:creationId xmlns:a16="http://schemas.microsoft.com/office/drawing/2014/main" id="{FA07F103-8CC4-CF16-6A30-72DE64AB4D4C}"/>
                  </a:ext>
                </a:extLst>
              </p:cNvPr>
              <p:cNvCxnSpPr/>
              <p:nvPr/>
            </p:nvCxnSpPr>
            <p:spPr>
              <a:xfrm flipH="1">
                <a:off x="4725314" y="1427542"/>
                <a:ext cx="812800" cy="482600"/>
              </a:xfrm>
              <a:prstGeom prst="line">
                <a:avLst/>
              </a:prstGeom>
              <a:ln>
                <a:solidFill>
                  <a:srgbClr val="FFC000"/>
                </a:solidFill>
                <a:tailEnd type="oval"/>
              </a:ln>
            </p:spPr>
            <p:style>
              <a:lnRef idx="1">
                <a:schemeClr val="accent4"/>
              </a:lnRef>
              <a:fillRef idx="0">
                <a:schemeClr val="accent4"/>
              </a:fillRef>
              <a:effectRef idx="0">
                <a:schemeClr val="accent4"/>
              </a:effectRef>
              <a:fontRef idx="minor">
                <a:schemeClr val="tx1"/>
              </a:fontRef>
            </p:style>
          </p:cxnSp>
          <p:sp>
            <p:nvSpPr>
              <p:cNvPr id="22" name="ZoneTexte 155">
                <a:extLst>
                  <a:ext uri="{FF2B5EF4-FFF2-40B4-BE49-F238E27FC236}">
                    <a16:creationId xmlns:a16="http://schemas.microsoft.com/office/drawing/2014/main" id="{DE2D364A-A056-FF26-745C-E34FC432DC8E}"/>
                  </a:ext>
                </a:extLst>
              </p:cNvPr>
              <p:cNvSpPr txBox="1"/>
              <p:nvPr/>
            </p:nvSpPr>
            <p:spPr>
              <a:xfrm>
                <a:off x="3587123" y="1880512"/>
                <a:ext cx="2969936" cy="190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0" i="0" u="none" strike="noStrike" cap="none" spc="0" normalizeH="0" baseline="0">
                    <a:ln>
                      <a:noFill/>
                    </a:ln>
                    <a:solidFill>
                      <a:srgbClr val="000000"/>
                    </a:solidFill>
                    <a:effectLst/>
                    <a:uFillTx/>
                    <a:latin typeface="+mn-lt"/>
                    <a:ea typeface="+mn-ea"/>
                    <a:cs typeface="+mn-cs"/>
                    <a:sym typeface="Helvetica Neue"/>
                  </a:rPr>
                  <a:t>1990 Chine</a:t>
                </a:r>
              </a:p>
            </p:txBody>
          </p:sp>
        </p:grpSp>
        <p:grpSp>
          <p:nvGrpSpPr>
            <p:cNvPr id="8" name="Groupe 7">
              <a:extLst>
                <a:ext uri="{FF2B5EF4-FFF2-40B4-BE49-F238E27FC236}">
                  <a16:creationId xmlns:a16="http://schemas.microsoft.com/office/drawing/2014/main" id="{1E8736BC-3F76-96F0-9CB2-BD8CF9D89FD3}"/>
                </a:ext>
              </a:extLst>
            </p:cNvPr>
            <p:cNvGrpSpPr/>
            <p:nvPr/>
          </p:nvGrpSpPr>
          <p:grpSpPr>
            <a:xfrm>
              <a:off x="7472028" y="1878029"/>
              <a:ext cx="435408" cy="1295165"/>
              <a:chOff x="5156839" y="0"/>
              <a:chExt cx="2283803" cy="536959"/>
            </a:xfrm>
          </p:grpSpPr>
          <p:cxnSp>
            <p:nvCxnSpPr>
              <p:cNvPr id="19" name="Connecteur droit 18">
                <a:extLst>
                  <a:ext uri="{FF2B5EF4-FFF2-40B4-BE49-F238E27FC236}">
                    <a16:creationId xmlns:a16="http://schemas.microsoft.com/office/drawing/2014/main" id="{4F96B1DE-B78E-6C3A-572B-FC21981AA08E}"/>
                  </a:ext>
                </a:extLst>
              </p:cNvPr>
              <p:cNvCxnSpPr/>
              <p:nvPr/>
            </p:nvCxnSpPr>
            <p:spPr>
              <a:xfrm flipH="1">
                <a:off x="5211527" y="0"/>
                <a:ext cx="812801" cy="482600"/>
              </a:xfrm>
              <a:prstGeom prst="line">
                <a:avLst/>
              </a:prstGeom>
              <a:ln>
                <a:solidFill>
                  <a:schemeClr val="accent5"/>
                </a:solidFill>
                <a:tailEnd type="oval"/>
              </a:ln>
            </p:spPr>
            <p:style>
              <a:lnRef idx="1">
                <a:schemeClr val="accent4"/>
              </a:lnRef>
              <a:fillRef idx="0">
                <a:schemeClr val="accent4"/>
              </a:fillRef>
              <a:effectRef idx="0">
                <a:schemeClr val="accent4"/>
              </a:effectRef>
              <a:fontRef idx="minor">
                <a:schemeClr val="tx1"/>
              </a:fontRef>
            </p:style>
          </p:cxnSp>
          <p:sp>
            <p:nvSpPr>
              <p:cNvPr id="20" name="ZoneTexte 158">
                <a:extLst>
                  <a:ext uri="{FF2B5EF4-FFF2-40B4-BE49-F238E27FC236}">
                    <a16:creationId xmlns:a16="http://schemas.microsoft.com/office/drawing/2014/main" id="{943F9E96-280B-9D07-8856-FCD4DBA89251}"/>
                  </a:ext>
                </a:extLst>
              </p:cNvPr>
              <p:cNvSpPr txBox="1"/>
              <p:nvPr/>
            </p:nvSpPr>
            <p:spPr>
              <a:xfrm>
                <a:off x="5156839" y="426413"/>
                <a:ext cx="2283803" cy="110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0" i="0" u="none" strike="noStrike" cap="none" spc="0" normalizeH="0" baseline="0" dirty="0">
                    <a:ln>
                      <a:noFill/>
                    </a:ln>
                    <a:solidFill>
                      <a:srgbClr val="000000"/>
                    </a:solidFill>
                    <a:effectLst/>
                    <a:uFillTx/>
                    <a:latin typeface="+mn-lt"/>
                    <a:ea typeface="+mn-ea"/>
                    <a:cs typeface="+mn-cs"/>
                    <a:sym typeface="Helvetica Neue"/>
                  </a:rPr>
                  <a:t>1990</a:t>
                </a:r>
              </a:p>
            </p:txBody>
          </p:sp>
        </p:grpSp>
        <p:grpSp>
          <p:nvGrpSpPr>
            <p:cNvPr id="10" name="Groupe 9">
              <a:extLst>
                <a:ext uri="{FF2B5EF4-FFF2-40B4-BE49-F238E27FC236}">
                  <a16:creationId xmlns:a16="http://schemas.microsoft.com/office/drawing/2014/main" id="{DE4DE275-8D07-416A-2F3D-4E485C23708A}"/>
                </a:ext>
              </a:extLst>
            </p:cNvPr>
            <p:cNvGrpSpPr/>
            <p:nvPr/>
          </p:nvGrpSpPr>
          <p:grpSpPr>
            <a:xfrm>
              <a:off x="7674566" y="5287410"/>
              <a:ext cx="625706" cy="1196790"/>
              <a:chOff x="5332992" y="3409381"/>
              <a:chExt cx="720698" cy="1386157"/>
            </a:xfrm>
          </p:grpSpPr>
          <p:cxnSp>
            <p:nvCxnSpPr>
              <p:cNvPr id="17" name="Connecteur droit 16">
                <a:extLst>
                  <a:ext uri="{FF2B5EF4-FFF2-40B4-BE49-F238E27FC236}">
                    <a16:creationId xmlns:a16="http://schemas.microsoft.com/office/drawing/2014/main" id="{1DDCAC49-565E-F017-275E-840EC482A852}"/>
                  </a:ext>
                </a:extLst>
              </p:cNvPr>
              <p:cNvCxnSpPr/>
              <p:nvPr/>
            </p:nvCxnSpPr>
            <p:spPr>
              <a:xfrm flipH="1">
                <a:off x="5723489" y="3409381"/>
                <a:ext cx="330201" cy="1155698"/>
              </a:xfrm>
              <a:prstGeom prst="line">
                <a:avLst/>
              </a:prstGeom>
              <a:ln>
                <a:solidFill>
                  <a:schemeClr val="accent5"/>
                </a:solidFill>
                <a:tailEnd type="oval"/>
              </a:ln>
            </p:spPr>
            <p:style>
              <a:lnRef idx="1">
                <a:schemeClr val="accent4"/>
              </a:lnRef>
              <a:fillRef idx="0">
                <a:schemeClr val="accent4"/>
              </a:fillRef>
              <a:effectRef idx="0">
                <a:schemeClr val="accent4"/>
              </a:effectRef>
              <a:fontRef idx="minor">
                <a:schemeClr val="tx1"/>
              </a:fontRef>
            </p:style>
          </p:cxnSp>
          <p:sp>
            <p:nvSpPr>
              <p:cNvPr id="18" name="ZoneTexte 161">
                <a:extLst>
                  <a:ext uri="{FF2B5EF4-FFF2-40B4-BE49-F238E27FC236}">
                    <a16:creationId xmlns:a16="http://schemas.microsoft.com/office/drawing/2014/main" id="{05B09A19-2DAA-65CF-3F1E-1055DDF34C41}"/>
                  </a:ext>
                </a:extLst>
              </p:cNvPr>
              <p:cNvSpPr txBox="1"/>
              <p:nvPr/>
            </p:nvSpPr>
            <p:spPr>
              <a:xfrm>
                <a:off x="5332992" y="4418585"/>
                <a:ext cx="456721" cy="3769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0" i="0" u="none" strike="noStrike" cap="none" spc="0" normalizeH="0" baseline="0" dirty="0">
                    <a:ln>
                      <a:noFill/>
                    </a:ln>
                    <a:solidFill>
                      <a:srgbClr val="000000"/>
                    </a:solidFill>
                    <a:effectLst/>
                    <a:uFillTx/>
                    <a:latin typeface="+mn-lt"/>
                    <a:ea typeface="+mn-ea"/>
                    <a:cs typeface="+mn-cs"/>
                    <a:sym typeface="Helvetica Neue"/>
                  </a:rPr>
                  <a:t>1990</a:t>
                </a:r>
              </a:p>
            </p:txBody>
          </p:sp>
        </p:grpSp>
        <p:grpSp>
          <p:nvGrpSpPr>
            <p:cNvPr id="14" name="Groupe 13">
              <a:extLst>
                <a:ext uri="{FF2B5EF4-FFF2-40B4-BE49-F238E27FC236}">
                  <a16:creationId xmlns:a16="http://schemas.microsoft.com/office/drawing/2014/main" id="{816435FE-342D-31C3-6C54-47D1DA5B3745}"/>
                </a:ext>
              </a:extLst>
            </p:cNvPr>
            <p:cNvGrpSpPr/>
            <p:nvPr/>
          </p:nvGrpSpPr>
          <p:grpSpPr>
            <a:xfrm>
              <a:off x="6385457" y="4269034"/>
              <a:ext cx="961675" cy="584016"/>
              <a:chOff x="4043866" y="2390996"/>
              <a:chExt cx="1107669" cy="683294"/>
            </a:xfrm>
          </p:grpSpPr>
          <p:cxnSp>
            <p:nvCxnSpPr>
              <p:cNvPr id="15" name="Connecteur droit 14">
                <a:extLst>
                  <a:ext uri="{FF2B5EF4-FFF2-40B4-BE49-F238E27FC236}">
                    <a16:creationId xmlns:a16="http://schemas.microsoft.com/office/drawing/2014/main" id="{7D2B3F4E-056E-F975-B50F-675C0046DB7E}"/>
                  </a:ext>
                </a:extLst>
              </p:cNvPr>
              <p:cNvCxnSpPr/>
              <p:nvPr/>
            </p:nvCxnSpPr>
            <p:spPr>
              <a:xfrm flipH="1">
                <a:off x="4435380" y="2390996"/>
                <a:ext cx="716155" cy="509088"/>
              </a:xfrm>
              <a:prstGeom prst="line">
                <a:avLst/>
              </a:prstGeom>
              <a:ln>
                <a:solidFill>
                  <a:schemeClr val="accent5"/>
                </a:solidFill>
                <a:tailEnd type="oval"/>
              </a:ln>
            </p:spPr>
            <p:style>
              <a:lnRef idx="1">
                <a:schemeClr val="accent4"/>
              </a:lnRef>
              <a:fillRef idx="0">
                <a:schemeClr val="accent4"/>
              </a:fillRef>
              <a:effectRef idx="0">
                <a:schemeClr val="accent4"/>
              </a:effectRef>
              <a:fontRef idx="minor">
                <a:schemeClr val="tx1"/>
              </a:fontRef>
            </p:style>
          </p:cxnSp>
          <p:sp>
            <p:nvSpPr>
              <p:cNvPr id="16" name="ZoneTexte 164">
                <a:extLst>
                  <a:ext uri="{FF2B5EF4-FFF2-40B4-BE49-F238E27FC236}">
                    <a16:creationId xmlns:a16="http://schemas.microsoft.com/office/drawing/2014/main" id="{1F985044-486C-691C-ADE0-85B829FD8C0F}"/>
                  </a:ext>
                </a:extLst>
              </p:cNvPr>
              <p:cNvSpPr txBox="1"/>
              <p:nvPr/>
            </p:nvSpPr>
            <p:spPr>
              <a:xfrm>
                <a:off x="4043866" y="2748833"/>
                <a:ext cx="478712" cy="3254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0" i="0" u="none" strike="noStrike" cap="none" spc="0" normalizeH="0" baseline="0" dirty="0">
                    <a:ln>
                      <a:noFill/>
                    </a:ln>
                    <a:solidFill>
                      <a:srgbClr val="000000"/>
                    </a:solidFill>
                    <a:effectLst/>
                    <a:uFillTx/>
                    <a:latin typeface="+mn-lt"/>
                    <a:ea typeface="+mn-ea"/>
                    <a:cs typeface="+mn-cs"/>
                    <a:sym typeface="Helvetica Neue"/>
                  </a:rPr>
                  <a:t>1990</a:t>
                </a:r>
              </a:p>
            </p:txBody>
          </p:sp>
        </p:grpSp>
      </p:grpSp>
      <p:sp>
        <p:nvSpPr>
          <p:cNvPr id="28" name="ZoneTexte 27">
            <a:extLst>
              <a:ext uri="{FF2B5EF4-FFF2-40B4-BE49-F238E27FC236}">
                <a16:creationId xmlns:a16="http://schemas.microsoft.com/office/drawing/2014/main" id="{DCDF958E-983E-6932-7EB6-5249A1CB049F}"/>
              </a:ext>
            </a:extLst>
          </p:cNvPr>
          <p:cNvSpPr txBox="1"/>
          <p:nvPr/>
        </p:nvSpPr>
        <p:spPr>
          <a:xfrm>
            <a:off x="992850" y="482885"/>
            <a:ext cx="1664913" cy="523220"/>
          </a:xfrm>
          <a:prstGeom prst="rect">
            <a:avLst/>
          </a:prstGeom>
          <a:noFill/>
        </p:spPr>
        <p:txBody>
          <a:bodyPr wrap="square" rtlCol="0">
            <a:spAutoFit/>
          </a:bodyPr>
          <a:lstStyle/>
          <a:p>
            <a:r>
              <a:rPr lang="fr-CH" sz="700" b="0" i="0" u="none" strike="noStrike" dirty="0">
                <a:solidFill>
                  <a:schemeClr val="bg1">
                    <a:lumMod val="75000"/>
                    <a:lumOff val="25000"/>
                  </a:schemeClr>
                </a:solidFill>
                <a:effectLst/>
                <a:latin typeface="Inter"/>
              </a:rPr>
              <a:t>Inspiré par et adapté de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‘A reality check on renewables’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Prof. David MacKay</a:t>
            </a:r>
            <a:br>
              <a:rPr lang="fr-CH" sz="700" b="0" i="0" u="none" strike="noStrike" dirty="0">
                <a:solidFill>
                  <a:schemeClr val="bg1">
                    <a:lumMod val="75000"/>
                    <a:lumOff val="25000"/>
                  </a:schemeClr>
                </a:solidFill>
                <a:effectLst/>
                <a:latin typeface="Inter"/>
              </a:rPr>
            </a:br>
            <a:r>
              <a:rPr lang="fr-CH" sz="700" b="0" i="0" u="none" strike="noStrike" dirty="0">
                <a:solidFill>
                  <a:srgbClr val="333333"/>
                </a:solidFill>
                <a:effectLst/>
                <a:latin typeface="Inter"/>
              </a:rPr>
              <a:t>Fellow of the Royal Society </a:t>
            </a:r>
            <a:endParaRPr lang="fr-CH" sz="700" b="0" i="0" u="none" strike="noStrike" dirty="0">
              <a:solidFill>
                <a:schemeClr val="bg1">
                  <a:lumMod val="75000"/>
                  <a:lumOff val="25000"/>
                </a:schemeClr>
              </a:solidFill>
              <a:effectLst/>
              <a:latin typeface="Inter"/>
            </a:endParaRPr>
          </a:p>
        </p:txBody>
      </p:sp>
    </p:spTree>
    <p:extLst>
      <p:ext uri="{BB962C8B-B14F-4D97-AF65-F5344CB8AC3E}">
        <p14:creationId xmlns:p14="http://schemas.microsoft.com/office/powerpoint/2010/main" val="2609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upRigh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strips(downLeft)">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strips(downLeft)">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trips(down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
                                        <p:tgtEl>
                                          <p:spTgt spid="9"/>
                                        </p:tgtEl>
                                      </p:cBhvr>
                                    </p:animEffect>
                                    <p:anim calcmode="lin" valueType="num">
                                      <p:cBhvr>
                                        <p:cTn id="33" dur="400" fill="hold"/>
                                        <p:tgtEl>
                                          <p:spTgt spid="9"/>
                                        </p:tgtEl>
                                        <p:attrNameLst>
                                          <p:attrName>ppt_x</p:attrName>
                                        </p:attrNameLst>
                                      </p:cBhvr>
                                      <p:tavLst>
                                        <p:tav tm="0">
                                          <p:val>
                                            <p:strVal val="#ppt_x"/>
                                          </p:val>
                                        </p:tav>
                                        <p:tav tm="100000">
                                          <p:val>
                                            <p:strVal val="#ppt_x"/>
                                          </p:val>
                                        </p:tav>
                                      </p:tavLst>
                                    </p:anim>
                                    <p:anim calcmode="lin" valueType="num">
                                      <p:cBhvr>
                                        <p:cTn id="34" dur="400" fill="hold"/>
                                        <p:tgtEl>
                                          <p:spTgt spid="9"/>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trips(upRight)">
                                      <p:cBhvr>
                                        <p:cTn id="41" dur="500"/>
                                        <p:tgtEl>
                                          <p:spTgt spid="11"/>
                                        </p:tgtEl>
                                      </p:cBhvr>
                                    </p:animEffect>
                                  </p:childTnLst>
                                </p:cTn>
                              </p:par>
                              <p:par>
                                <p:cTn id="42" presetID="18" presetClass="entr" presetSubtype="12"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strips(down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strips(upRight)">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animBg="1"/>
      <p:bldP spid="73"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6A694B-A18C-318C-D004-4F8F120ABC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51" y="208898"/>
            <a:ext cx="10820401" cy="6285463"/>
          </a:xfrm>
          <a:prstGeom prst="rect">
            <a:avLst/>
          </a:prstGeom>
        </p:spPr>
      </p:pic>
      <p:sp>
        <p:nvSpPr>
          <p:cNvPr id="33" name="Rectangle 32">
            <a:extLst>
              <a:ext uri="{FF2B5EF4-FFF2-40B4-BE49-F238E27FC236}">
                <a16:creationId xmlns:a16="http://schemas.microsoft.com/office/drawing/2014/main" id="{BCEF2236-F6A0-FE76-839B-F5503E23304E}"/>
              </a:ext>
            </a:extLst>
          </p:cNvPr>
          <p:cNvSpPr/>
          <p:nvPr/>
        </p:nvSpPr>
        <p:spPr>
          <a:xfrm>
            <a:off x="2455507" y="4554095"/>
            <a:ext cx="1608595" cy="12768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20D3E309-47CE-DA40-1257-37C2674EC4FA}"/>
              </a:ext>
            </a:extLst>
          </p:cNvPr>
          <p:cNvSpPr/>
          <p:nvPr/>
        </p:nvSpPr>
        <p:spPr>
          <a:xfrm>
            <a:off x="2478474" y="285510"/>
            <a:ext cx="9254490" cy="5666404"/>
          </a:xfrm>
          <a:prstGeom prst="rect">
            <a:avLst/>
          </a:prstGeom>
          <a:gradFill flip="none" rotWithShape="1">
            <a:gsLst>
              <a:gs pos="0">
                <a:schemeClr val="accent3">
                  <a:alpha val="0"/>
                  <a:lumMod val="0"/>
                </a:schemeClr>
              </a:gs>
              <a:gs pos="35000">
                <a:schemeClr val="accent3">
                  <a:lumMod val="0"/>
                  <a:lumOff val="100000"/>
                </a:schemeClr>
              </a:gs>
              <a:gs pos="100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latin typeface="Calibri" panose="020F0502020204030204" pitchFamily="34" charset="0"/>
              <a:cs typeface="Calibri" panose="020F0502020204030204" pitchFamily="34" charset="0"/>
            </a:endParaRPr>
          </a:p>
        </p:txBody>
      </p:sp>
      <p:pic>
        <p:nvPicPr>
          <p:cNvPr id="28" name="Image 27" descr="Une image contenant graphique, diagramme&#10;&#10;Description générée automatiquement">
            <a:extLst>
              <a:ext uri="{FF2B5EF4-FFF2-40B4-BE49-F238E27FC236}">
                <a16:creationId xmlns:a16="http://schemas.microsoft.com/office/drawing/2014/main" id="{02666118-2D5E-FB46-41AE-CFF6399B8162}"/>
              </a:ext>
            </a:extLst>
          </p:cNvPr>
          <p:cNvPicPr>
            <a:picLocks noChangeAspect="1"/>
          </p:cNvPicPr>
          <p:nvPr/>
        </p:nvPicPr>
        <p:blipFill>
          <a:blip r:embed="rId4" cstate="email">
            <a:alphaModFix amt="80000"/>
            <a:extLst>
              <a:ext uri="{28A0092B-C50C-407E-A947-70E740481C1C}">
                <a14:useLocalDpi xmlns:a14="http://schemas.microsoft.com/office/drawing/2010/main"/>
              </a:ext>
            </a:extLst>
          </a:blip>
          <a:stretch>
            <a:fillRect/>
          </a:stretch>
        </p:blipFill>
        <p:spPr>
          <a:xfrm>
            <a:off x="2365087" y="269163"/>
            <a:ext cx="8653642" cy="5747405"/>
          </a:xfrm>
          <a:prstGeom prst="rect">
            <a:avLst/>
          </a:prstGeom>
        </p:spPr>
      </p:pic>
      <p:grpSp>
        <p:nvGrpSpPr>
          <p:cNvPr id="58" name="Groupe 57">
            <a:extLst>
              <a:ext uri="{FF2B5EF4-FFF2-40B4-BE49-F238E27FC236}">
                <a16:creationId xmlns:a16="http://schemas.microsoft.com/office/drawing/2014/main" id="{C7F9AC34-2D1A-A9C2-AAC1-DB127206EA0A}"/>
              </a:ext>
            </a:extLst>
          </p:cNvPr>
          <p:cNvGrpSpPr/>
          <p:nvPr/>
        </p:nvGrpSpPr>
        <p:grpSpPr>
          <a:xfrm>
            <a:off x="5466795" y="302813"/>
            <a:ext cx="3821385" cy="4613924"/>
            <a:chOff x="9897977" y="554035"/>
            <a:chExt cx="821297" cy="930374"/>
          </a:xfrm>
        </p:grpSpPr>
        <p:cxnSp>
          <p:nvCxnSpPr>
            <p:cNvPr id="59" name="Connecteur droit 58">
              <a:extLst>
                <a:ext uri="{FF2B5EF4-FFF2-40B4-BE49-F238E27FC236}">
                  <a16:creationId xmlns:a16="http://schemas.microsoft.com/office/drawing/2014/main" id="{8F5CE723-7439-7427-93C6-6B5143BE0182}"/>
                </a:ext>
              </a:extLst>
            </p:cNvPr>
            <p:cNvCxnSpPr>
              <a:cxnSpLocks/>
            </p:cNvCxnSpPr>
            <p:nvPr/>
          </p:nvCxnSpPr>
          <p:spPr>
            <a:xfrm>
              <a:off x="9897977" y="554035"/>
              <a:ext cx="821297" cy="844352"/>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
          <p:nvSpPr>
            <p:cNvPr id="60" name="ZoneTexte 59">
              <a:extLst>
                <a:ext uri="{FF2B5EF4-FFF2-40B4-BE49-F238E27FC236}">
                  <a16:creationId xmlns:a16="http://schemas.microsoft.com/office/drawing/2014/main" id="{1CE0BFBF-BD25-96AC-DC74-243F6B2E772F}"/>
                </a:ext>
              </a:extLst>
            </p:cNvPr>
            <p:cNvSpPr txBox="1"/>
            <p:nvPr/>
          </p:nvSpPr>
          <p:spPr>
            <a:xfrm rot="2855105">
              <a:off x="10348626" y="1218333"/>
              <a:ext cx="480886" cy="51265"/>
            </a:xfrm>
            <a:prstGeom prst="rect">
              <a:avLst/>
            </a:prstGeom>
            <a:noFill/>
          </p:spPr>
          <p:txBody>
            <a:bodyPr wrap="square" rtlCol="0">
              <a:spAutoFit/>
            </a:bodyPr>
            <a:lstStyle/>
            <a:p>
              <a:r>
                <a:rPr lang="fr-FR" sz="950" b="1" dirty="0">
                  <a:solidFill>
                    <a:srgbClr val="FF0000"/>
                  </a:solidFill>
                  <a:latin typeface="Calibri" panose="020F0502020204030204" pitchFamily="34" charset="0"/>
                  <a:cs typeface="Calibri" panose="020F0502020204030204" pitchFamily="34" charset="0"/>
                </a:rPr>
                <a:t>Pétrole consommé en Suisse, 6 W/m</a:t>
              </a:r>
              <a:r>
                <a:rPr lang="fr-FR" sz="950" b="1" baseline="30000" dirty="0">
                  <a:solidFill>
                    <a:srgbClr val="FF0000"/>
                  </a:solidFill>
                  <a:latin typeface="Calibri" panose="020F0502020204030204" pitchFamily="34" charset="0"/>
                  <a:cs typeface="Calibri" panose="020F0502020204030204" pitchFamily="34" charset="0"/>
                </a:rPr>
                <a:t>2</a:t>
              </a:r>
              <a:r>
                <a:rPr lang="fr-FR" sz="950" b="1" dirty="0">
                  <a:solidFill>
                    <a:srgbClr val="FF0000"/>
                  </a:solidFill>
                  <a:latin typeface="Calibri" panose="020F0502020204030204" pitchFamily="34" charset="0"/>
                  <a:cs typeface="Calibri" panose="020F0502020204030204" pitchFamily="34" charset="0"/>
                </a:rPr>
                <a:t>/an</a:t>
              </a:r>
              <a:endParaRPr lang="fr-FR" sz="950" b="1" baseline="30000" dirty="0">
                <a:solidFill>
                  <a:srgbClr val="FF0000"/>
                </a:solidFill>
                <a:latin typeface="Calibri" panose="020F0502020204030204" pitchFamily="34" charset="0"/>
                <a:cs typeface="Calibri" panose="020F0502020204030204" pitchFamily="34" charset="0"/>
              </a:endParaRPr>
            </a:p>
          </p:txBody>
        </p:sp>
      </p:grpSp>
      <p:sp>
        <p:nvSpPr>
          <p:cNvPr id="61" name="Espace réservé de la date 60">
            <a:extLst>
              <a:ext uri="{FF2B5EF4-FFF2-40B4-BE49-F238E27FC236}">
                <a16:creationId xmlns:a16="http://schemas.microsoft.com/office/drawing/2014/main" id="{1EEFE7E1-A697-A899-37C4-44C6858C77FD}"/>
              </a:ext>
            </a:extLst>
          </p:cNvPr>
          <p:cNvSpPr>
            <a:spLocks noGrp="1"/>
          </p:cNvSpPr>
          <p:nvPr>
            <p:ph type="dt" sz="half" idx="10"/>
          </p:nvPr>
        </p:nvSpPr>
        <p:spPr>
          <a:xfrm>
            <a:off x="8589660" y="6463972"/>
            <a:ext cx="1600200" cy="377825"/>
          </a:xfrm>
        </p:spPr>
        <p:txBody>
          <a:bodyPr/>
          <a:lstStyle/>
          <a:p>
            <a:fld id="{AE5460BD-7F3B-2646-9F81-DBD93B5DE848}" type="datetime4">
              <a:rPr lang="fr-CH" smtClean="0"/>
              <a:t>19 janvier 2024</a:t>
            </a:fld>
            <a:endParaRPr lang="en-US" dirty="0"/>
          </a:p>
        </p:txBody>
      </p:sp>
      <p:sp>
        <p:nvSpPr>
          <p:cNvPr id="62" name="Espace réservé du pied de page 61">
            <a:extLst>
              <a:ext uri="{FF2B5EF4-FFF2-40B4-BE49-F238E27FC236}">
                <a16:creationId xmlns:a16="http://schemas.microsoft.com/office/drawing/2014/main" id="{78E34467-0FCF-08E4-982E-030033F084AF}"/>
              </a:ext>
            </a:extLst>
          </p:cNvPr>
          <p:cNvSpPr>
            <a:spLocks noGrp="1"/>
          </p:cNvSpPr>
          <p:nvPr>
            <p:ph type="ftr" sz="quarter" idx="11"/>
          </p:nvPr>
        </p:nvSpPr>
        <p:spPr>
          <a:xfrm>
            <a:off x="881741" y="6463972"/>
            <a:ext cx="7827659" cy="377825"/>
          </a:xfrm>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5" name="Espace réservé du numéro de diapositive 64">
            <a:extLst>
              <a:ext uri="{FF2B5EF4-FFF2-40B4-BE49-F238E27FC236}">
                <a16:creationId xmlns:a16="http://schemas.microsoft.com/office/drawing/2014/main" id="{CB23B2E9-5540-562E-5CEC-C37DB88547E3}"/>
              </a:ext>
            </a:extLst>
          </p:cNvPr>
          <p:cNvSpPr>
            <a:spLocks noGrp="1"/>
          </p:cNvSpPr>
          <p:nvPr>
            <p:ph type="sldNum" sz="quarter" idx="12"/>
          </p:nvPr>
        </p:nvSpPr>
        <p:spPr>
          <a:xfrm>
            <a:off x="11354634" y="6463972"/>
            <a:ext cx="551167" cy="377825"/>
          </a:xfrm>
        </p:spPr>
        <p:txBody>
          <a:bodyPr/>
          <a:lstStyle/>
          <a:p>
            <a:fld id="{D57F1E4F-1CFF-5643-939E-217C01CDF565}" type="slidenum">
              <a:rPr lang="en-US" smtClean="0"/>
              <a:pPr/>
              <a:t>21</a:t>
            </a:fld>
            <a:endParaRPr lang="en-US" dirty="0"/>
          </a:p>
        </p:txBody>
      </p:sp>
      <p:sp>
        <p:nvSpPr>
          <p:cNvPr id="69" name="Titre 1">
            <a:extLst>
              <a:ext uri="{FF2B5EF4-FFF2-40B4-BE49-F238E27FC236}">
                <a16:creationId xmlns:a16="http://schemas.microsoft.com/office/drawing/2014/main" id="{1AB8190E-4BC8-BC7F-1148-70D375E526ED}"/>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Résumé suisse</a:t>
            </a:r>
          </a:p>
        </p:txBody>
      </p:sp>
      <p:sp>
        <p:nvSpPr>
          <p:cNvPr id="70" name="Ellipse 69">
            <a:extLst>
              <a:ext uri="{FF2B5EF4-FFF2-40B4-BE49-F238E27FC236}">
                <a16:creationId xmlns:a16="http://schemas.microsoft.com/office/drawing/2014/main" id="{49C4F003-E5DE-AEBB-7F2B-A362CE42F3A9}"/>
              </a:ext>
            </a:extLst>
          </p:cNvPr>
          <p:cNvSpPr/>
          <p:nvPr/>
        </p:nvSpPr>
        <p:spPr>
          <a:xfrm>
            <a:off x="6248002" y="1962187"/>
            <a:ext cx="223607" cy="22217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sp>
        <p:nvSpPr>
          <p:cNvPr id="73" name="Ellipse 72">
            <a:extLst>
              <a:ext uri="{FF2B5EF4-FFF2-40B4-BE49-F238E27FC236}">
                <a16:creationId xmlns:a16="http://schemas.microsoft.com/office/drawing/2014/main" id="{DAA9F0EE-E896-D621-1530-14902FA6EF25}"/>
              </a:ext>
            </a:extLst>
          </p:cNvPr>
          <p:cNvSpPr/>
          <p:nvPr/>
        </p:nvSpPr>
        <p:spPr>
          <a:xfrm>
            <a:off x="5223131" y="2549256"/>
            <a:ext cx="223607" cy="222174"/>
          </a:xfrm>
          <a:prstGeom prst="ellipse">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grpSp>
        <p:nvGrpSpPr>
          <p:cNvPr id="143" name="Groupe 142">
            <a:extLst>
              <a:ext uri="{FF2B5EF4-FFF2-40B4-BE49-F238E27FC236}">
                <a16:creationId xmlns:a16="http://schemas.microsoft.com/office/drawing/2014/main" id="{3ADB8D6A-0E91-5B3B-855A-4497FEC8D604}"/>
              </a:ext>
            </a:extLst>
          </p:cNvPr>
          <p:cNvGrpSpPr/>
          <p:nvPr/>
        </p:nvGrpSpPr>
        <p:grpSpPr>
          <a:xfrm>
            <a:off x="2391871" y="115184"/>
            <a:ext cx="9341090" cy="5832898"/>
            <a:chOff x="2391871" y="115184"/>
            <a:chExt cx="9341090" cy="5832898"/>
          </a:xfrm>
        </p:grpSpPr>
        <p:grpSp>
          <p:nvGrpSpPr>
            <p:cNvPr id="144" name="Groupe 143">
              <a:extLst>
                <a:ext uri="{FF2B5EF4-FFF2-40B4-BE49-F238E27FC236}">
                  <a16:creationId xmlns:a16="http://schemas.microsoft.com/office/drawing/2014/main" id="{30A7E483-6900-BD0D-83EC-97F8556D5F5C}"/>
                </a:ext>
              </a:extLst>
            </p:cNvPr>
            <p:cNvGrpSpPr/>
            <p:nvPr/>
          </p:nvGrpSpPr>
          <p:grpSpPr>
            <a:xfrm>
              <a:off x="9281138" y="115184"/>
              <a:ext cx="2451823" cy="2875484"/>
              <a:chOff x="9281138" y="115184"/>
              <a:chExt cx="2451823" cy="2875484"/>
            </a:xfrm>
          </p:grpSpPr>
          <p:cxnSp>
            <p:nvCxnSpPr>
              <p:cNvPr id="163" name="Connecteur droit 162">
                <a:extLst>
                  <a:ext uri="{FF2B5EF4-FFF2-40B4-BE49-F238E27FC236}">
                    <a16:creationId xmlns:a16="http://schemas.microsoft.com/office/drawing/2014/main" id="{A163B891-8108-E2D0-1EFB-B6FB55D55159}"/>
                  </a:ext>
                </a:extLst>
              </p:cNvPr>
              <p:cNvCxnSpPr>
                <a:cxnSpLocks/>
              </p:cNvCxnSpPr>
              <p:nvPr/>
            </p:nvCxnSpPr>
            <p:spPr>
              <a:xfrm>
                <a:off x="9281138" y="297654"/>
                <a:ext cx="2451823" cy="269301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4" name="ZoneTexte 163">
                <a:extLst>
                  <a:ext uri="{FF2B5EF4-FFF2-40B4-BE49-F238E27FC236}">
                    <a16:creationId xmlns:a16="http://schemas.microsoft.com/office/drawing/2014/main" id="{16372D8B-D366-1260-A62D-03F8BC2DF087}"/>
                  </a:ext>
                </a:extLst>
              </p:cNvPr>
              <p:cNvSpPr txBox="1"/>
              <p:nvPr/>
            </p:nvSpPr>
            <p:spPr>
              <a:xfrm rot="2855213">
                <a:off x="9173913" y="544025"/>
                <a:ext cx="1096210"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1000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45" name="Groupe 144">
              <a:extLst>
                <a:ext uri="{FF2B5EF4-FFF2-40B4-BE49-F238E27FC236}">
                  <a16:creationId xmlns:a16="http://schemas.microsoft.com/office/drawing/2014/main" id="{C8674B71-BCCF-4001-C817-012B173C57B9}"/>
                </a:ext>
              </a:extLst>
            </p:cNvPr>
            <p:cNvGrpSpPr/>
            <p:nvPr/>
          </p:nvGrpSpPr>
          <p:grpSpPr>
            <a:xfrm>
              <a:off x="7554696" y="136104"/>
              <a:ext cx="4178265" cy="4718437"/>
              <a:chOff x="7554696" y="318989"/>
              <a:chExt cx="4178265" cy="4718437"/>
            </a:xfrm>
          </p:grpSpPr>
          <p:cxnSp>
            <p:nvCxnSpPr>
              <p:cNvPr id="161" name="Connecteur droit 160">
                <a:extLst>
                  <a:ext uri="{FF2B5EF4-FFF2-40B4-BE49-F238E27FC236}">
                    <a16:creationId xmlns:a16="http://schemas.microsoft.com/office/drawing/2014/main" id="{6FDFC20F-61C8-63CC-82A0-83488355B5C6}"/>
                  </a:ext>
                </a:extLst>
              </p:cNvPr>
              <p:cNvCxnSpPr>
                <a:cxnSpLocks/>
              </p:cNvCxnSpPr>
              <p:nvPr/>
            </p:nvCxnSpPr>
            <p:spPr>
              <a:xfrm>
                <a:off x="7554696" y="480539"/>
                <a:ext cx="4178265" cy="4556887"/>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2" name="ZoneTexte 161">
                <a:extLst>
                  <a:ext uri="{FF2B5EF4-FFF2-40B4-BE49-F238E27FC236}">
                    <a16:creationId xmlns:a16="http://schemas.microsoft.com/office/drawing/2014/main" id="{F047AE23-5D4C-F621-1EE6-D4DAC8949984}"/>
                  </a:ext>
                </a:extLst>
              </p:cNvPr>
              <p:cNvSpPr txBox="1"/>
              <p:nvPr/>
            </p:nvSpPr>
            <p:spPr>
              <a:xfrm rot="2817044">
                <a:off x="7468123" y="704247"/>
                <a:ext cx="1009043"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100 W/m2/an</a:t>
                </a:r>
              </a:p>
            </p:txBody>
          </p:sp>
        </p:grpSp>
        <p:grpSp>
          <p:nvGrpSpPr>
            <p:cNvPr id="146" name="Groupe 145">
              <a:extLst>
                <a:ext uri="{FF2B5EF4-FFF2-40B4-BE49-F238E27FC236}">
                  <a16:creationId xmlns:a16="http://schemas.microsoft.com/office/drawing/2014/main" id="{5031D800-E2FA-7B2A-002E-C5066758773E}"/>
                </a:ext>
              </a:extLst>
            </p:cNvPr>
            <p:cNvGrpSpPr/>
            <p:nvPr/>
          </p:nvGrpSpPr>
          <p:grpSpPr>
            <a:xfrm>
              <a:off x="5828256" y="134659"/>
              <a:ext cx="5170410" cy="5813423"/>
              <a:chOff x="5828256" y="317544"/>
              <a:chExt cx="5170410" cy="5813423"/>
            </a:xfrm>
          </p:grpSpPr>
          <p:cxnSp>
            <p:nvCxnSpPr>
              <p:cNvPr id="159" name="Connecteur droit 158">
                <a:extLst>
                  <a:ext uri="{FF2B5EF4-FFF2-40B4-BE49-F238E27FC236}">
                    <a16:creationId xmlns:a16="http://schemas.microsoft.com/office/drawing/2014/main" id="{AA190595-8421-E242-8BED-D5371191BAC8}"/>
                  </a:ext>
                </a:extLst>
              </p:cNvPr>
              <p:cNvCxnSpPr>
                <a:cxnSpLocks/>
              </p:cNvCxnSpPr>
              <p:nvPr/>
            </p:nvCxnSpPr>
            <p:spPr>
              <a:xfrm>
                <a:off x="5828256" y="480539"/>
                <a:ext cx="5170410"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0" name="ZoneTexte 159">
                <a:extLst>
                  <a:ext uri="{FF2B5EF4-FFF2-40B4-BE49-F238E27FC236}">
                    <a16:creationId xmlns:a16="http://schemas.microsoft.com/office/drawing/2014/main" id="{775C4A5A-C16C-ADE0-38B5-F839E94D5D17}"/>
                  </a:ext>
                </a:extLst>
              </p:cNvPr>
              <p:cNvSpPr txBox="1"/>
              <p:nvPr/>
            </p:nvSpPr>
            <p:spPr>
              <a:xfrm rot="2857832">
                <a:off x="5746770" y="708072"/>
                <a:ext cx="1019584"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 W/m2/an</a:t>
                </a:r>
              </a:p>
            </p:txBody>
          </p:sp>
        </p:grpSp>
        <p:grpSp>
          <p:nvGrpSpPr>
            <p:cNvPr id="147" name="Groupe 146">
              <a:extLst>
                <a:ext uri="{FF2B5EF4-FFF2-40B4-BE49-F238E27FC236}">
                  <a16:creationId xmlns:a16="http://schemas.microsoft.com/office/drawing/2014/main" id="{0DEDFA96-8CC4-6C76-1702-AD8AE8A8CC3F}"/>
                </a:ext>
              </a:extLst>
            </p:cNvPr>
            <p:cNvGrpSpPr/>
            <p:nvPr/>
          </p:nvGrpSpPr>
          <p:grpSpPr>
            <a:xfrm>
              <a:off x="4110622" y="146081"/>
              <a:ext cx="5170516" cy="5802001"/>
              <a:chOff x="4110622" y="328966"/>
              <a:chExt cx="5170516" cy="5802001"/>
            </a:xfrm>
          </p:grpSpPr>
          <p:cxnSp>
            <p:nvCxnSpPr>
              <p:cNvPr id="157" name="Connecteur droit 156">
                <a:extLst>
                  <a:ext uri="{FF2B5EF4-FFF2-40B4-BE49-F238E27FC236}">
                    <a16:creationId xmlns:a16="http://schemas.microsoft.com/office/drawing/2014/main" id="{790098FF-6772-8DFE-7811-57F86A2F9A51}"/>
                  </a:ext>
                </a:extLst>
              </p:cNvPr>
              <p:cNvCxnSpPr>
                <a:cxnSpLocks/>
              </p:cNvCxnSpPr>
              <p:nvPr/>
            </p:nvCxnSpPr>
            <p:spPr>
              <a:xfrm>
                <a:off x="4110622" y="480539"/>
                <a:ext cx="5170516"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8" name="ZoneTexte 157">
                <a:extLst>
                  <a:ext uri="{FF2B5EF4-FFF2-40B4-BE49-F238E27FC236}">
                    <a16:creationId xmlns:a16="http://schemas.microsoft.com/office/drawing/2014/main" id="{0BE1F493-F1A0-723B-5A3B-AB8E12E16A41}"/>
                  </a:ext>
                </a:extLst>
              </p:cNvPr>
              <p:cNvSpPr txBox="1"/>
              <p:nvPr/>
            </p:nvSpPr>
            <p:spPr>
              <a:xfrm rot="2845466">
                <a:off x="4038673" y="664403"/>
                <a:ext cx="909402"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 W/m2/an</a:t>
                </a:r>
              </a:p>
            </p:txBody>
          </p:sp>
        </p:grpSp>
        <p:grpSp>
          <p:nvGrpSpPr>
            <p:cNvPr id="148" name="Groupe 147">
              <a:extLst>
                <a:ext uri="{FF2B5EF4-FFF2-40B4-BE49-F238E27FC236}">
                  <a16:creationId xmlns:a16="http://schemas.microsoft.com/office/drawing/2014/main" id="{9C8F9A82-544E-DDB3-7CB3-54982F167786}"/>
                </a:ext>
              </a:extLst>
            </p:cNvPr>
            <p:cNvGrpSpPr/>
            <p:nvPr/>
          </p:nvGrpSpPr>
          <p:grpSpPr>
            <a:xfrm>
              <a:off x="2391871" y="121299"/>
              <a:ext cx="5162825" cy="5826783"/>
              <a:chOff x="2391871" y="304184"/>
              <a:chExt cx="5162825" cy="5826783"/>
            </a:xfrm>
          </p:grpSpPr>
          <p:cxnSp>
            <p:nvCxnSpPr>
              <p:cNvPr id="155" name="Connecteur droit 154">
                <a:extLst>
                  <a:ext uri="{FF2B5EF4-FFF2-40B4-BE49-F238E27FC236}">
                    <a16:creationId xmlns:a16="http://schemas.microsoft.com/office/drawing/2014/main" id="{6974A0E5-0D80-70B5-CCB3-AC0EFBC440E5}"/>
                  </a:ext>
                </a:extLst>
              </p:cNvPr>
              <p:cNvCxnSpPr>
                <a:cxnSpLocks/>
              </p:cNvCxnSpPr>
              <p:nvPr/>
            </p:nvCxnSpPr>
            <p:spPr>
              <a:xfrm>
                <a:off x="2391871" y="480539"/>
                <a:ext cx="5162825"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6" name="ZoneTexte 155">
                <a:extLst>
                  <a:ext uri="{FF2B5EF4-FFF2-40B4-BE49-F238E27FC236}">
                    <a16:creationId xmlns:a16="http://schemas.microsoft.com/office/drawing/2014/main" id="{629ECF57-162F-641A-FEC6-62294D3E5143}"/>
                  </a:ext>
                </a:extLst>
              </p:cNvPr>
              <p:cNvSpPr txBox="1"/>
              <p:nvPr/>
            </p:nvSpPr>
            <p:spPr>
              <a:xfrm rot="2859448">
                <a:off x="2289553" y="721920"/>
                <a:ext cx="1074000"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0.1 W/m2/an</a:t>
                </a:r>
              </a:p>
            </p:txBody>
          </p:sp>
        </p:grpSp>
        <p:grpSp>
          <p:nvGrpSpPr>
            <p:cNvPr id="149" name="Groupe 148">
              <a:extLst>
                <a:ext uri="{FF2B5EF4-FFF2-40B4-BE49-F238E27FC236}">
                  <a16:creationId xmlns:a16="http://schemas.microsoft.com/office/drawing/2014/main" id="{F7B7D351-8E61-E482-F19D-FF7FB7F008F8}"/>
                </a:ext>
              </a:extLst>
            </p:cNvPr>
            <p:cNvGrpSpPr/>
            <p:nvPr/>
          </p:nvGrpSpPr>
          <p:grpSpPr>
            <a:xfrm>
              <a:off x="2391871" y="1907608"/>
              <a:ext cx="3436385" cy="4040474"/>
              <a:chOff x="2391871" y="2090493"/>
              <a:chExt cx="3436385" cy="4040474"/>
            </a:xfrm>
          </p:grpSpPr>
          <p:cxnSp>
            <p:nvCxnSpPr>
              <p:cNvPr id="153" name="Connecteur droit 152">
                <a:extLst>
                  <a:ext uri="{FF2B5EF4-FFF2-40B4-BE49-F238E27FC236}">
                    <a16:creationId xmlns:a16="http://schemas.microsoft.com/office/drawing/2014/main" id="{1E9AAC57-E228-A835-0CF6-1C6D7137C561}"/>
                  </a:ext>
                </a:extLst>
              </p:cNvPr>
              <p:cNvCxnSpPr>
                <a:cxnSpLocks/>
              </p:cNvCxnSpPr>
              <p:nvPr/>
            </p:nvCxnSpPr>
            <p:spPr>
              <a:xfrm>
                <a:off x="2391871" y="2356907"/>
                <a:ext cx="3436385" cy="3774060"/>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4" name="ZoneTexte 153">
                <a:extLst>
                  <a:ext uri="{FF2B5EF4-FFF2-40B4-BE49-F238E27FC236}">
                    <a16:creationId xmlns:a16="http://schemas.microsoft.com/office/drawing/2014/main" id="{0977A654-B7E1-2F02-E238-53C8D5BF7434}"/>
                  </a:ext>
                </a:extLst>
              </p:cNvPr>
              <p:cNvSpPr txBox="1"/>
              <p:nvPr/>
            </p:nvSpPr>
            <p:spPr>
              <a:xfrm rot="2845161">
                <a:off x="2204858" y="2548519"/>
                <a:ext cx="1154579"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50" name="Groupe 149">
              <a:extLst>
                <a:ext uri="{FF2B5EF4-FFF2-40B4-BE49-F238E27FC236}">
                  <a16:creationId xmlns:a16="http://schemas.microsoft.com/office/drawing/2014/main" id="{E785AD54-FCCD-D910-4A51-1C673EC41B19}"/>
                </a:ext>
              </a:extLst>
            </p:cNvPr>
            <p:cNvGrpSpPr/>
            <p:nvPr/>
          </p:nvGrpSpPr>
          <p:grpSpPr>
            <a:xfrm>
              <a:off x="2400680" y="3768032"/>
              <a:ext cx="1709943" cy="2180050"/>
              <a:chOff x="2400680" y="3950917"/>
              <a:chExt cx="1709943" cy="2180050"/>
            </a:xfrm>
          </p:grpSpPr>
          <p:cxnSp>
            <p:nvCxnSpPr>
              <p:cNvPr id="151" name="Connecteur droit 150">
                <a:extLst>
                  <a:ext uri="{FF2B5EF4-FFF2-40B4-BE49-F238E27FC236}">
                    <a16:creationId xmlns:a16="http://schemas.microsoft.com/office/drawing/2014/main" id="{130F6F37-AC33-C72D-B319-4C2338B87F5F}"/>
                  </a:ext>
                </a:extLst>
              </p:cNvPr>
              <p:cNvCxnSpPr>
                <a:cxnSpLocks/>
              </p:cNvCxnSpPr>
              <p:nvPr/>
            </p:nvCxnSpPr>
            <p:spPr>
              <a:xfrm>
                <a:off x="2400680" y="4252973"/>
                <a:ext cx="1709943" cy="187799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2" name="ZoneTexte 151">
                <a:extLst>
                  <a:ext uri="{FF2B5EF4-FFF2-40B4-BE49-F238E27FC236}">
                    <a16:creationId xmlns:a16="http://schemas.microsoft.com/office/drawing/2014/main" id="{23FF5369-9536-C146-C88E-0997BDD325AC}"/>
                  </a:ext>
                </a:extLst>
              </p:cNvPr>
              <p:cNvSpPr txBox="1"/>
              <p:nvPr/>
            </p:nvSpPr>
            <p:spPr>
              <a:xfrm rot="2858840">
                <a:off x="2170495" y="4410236"/>
                <a:ext cx="1157165"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grpSp>
        <p:nvGrpSpPr>
          <p:cNvPr id="111" name="Groupe 110">
            <a:extLst>
              <a:ext uri="{FF2B5EF4-FFF2-40B4-BE49-F238E27FC236}">
                <a16:creationId xmlns:a16="http://schemas.microsoft.com/office/drawing/2014/main" id="{273AB171-502A-AA71-E3F0-C1EA9E9DB85C}"/>
              </a:ext>
            </a:extLst>
          </p:cNvPr>
          <p:cNvGrpSpPr/>
          <p:nvPr/>
        </p:nvGrpSpPr>
        <p:grpSpPr>
          <a:xfrm>
            <a:off x="2395968" y="293823"/>
            <a:ext cx="9336996" cy="6293271"/>
            <a:chOff x="2395968" y="293823"/>
            <a:chExt cx="9336996" cy="6293271"/>
          </a:xfrm>
        </p:grpSpPr>
        <p:grpSp>
          <p:nvGrpSpPr>
            <p:cNvPr id="112" name="Groupe 111">
              <a:extLst>
                <a:ext uri="{FF2B5EF4-FFF2-40B4-BE49-F238E27FC236}">
                  <a16:creationId xmlns:a16="http://schemas.microsoft.com/office/drawing/2014/main" id="{200FAD46-F016-C933-05CA-2B9F70FFDDFB}"/>
                </a:ext>
              </a:extLst>
            </p:cNvPr>
            <p:cNvGrpSpPr/>
            <p:nvPr/>
          </p:nvGrpSpPr>
          <p:grpSpPr>
            <a:xfrm>
              <a:off x="10055575" y="304824"/>
              <a:ext cx="1677389" cy="2108148"/>
              <a:chOff x="10055575" y="304824"/>
              <a:chExt cx="1677389" cy="2108148"/>
            </a:xfrm>
          </p:grpSpPr>
          <p:cxnSp>
            <p:nvCxnSpPr>
              <p:cNvPr id="140" name="Connecteur droit 139">
                <a:extLst>
                  <a:ext uri="{FF2B5EF4-FFF2-40B4-BE49-F238E27FC236}">
                    <a16:creationId xmlns:a16="http://schemas.microsoft.com/office/drawing/2014/main" id="{F436858E-0C23-364B-DB80-B50F5ADC07EA}"/>
                  </a:ext>
                </a:extLst>
              </p:cNvPr>
              <p:cNvCxnSpPr>
                <a:cxnSpLocks/>
              </p:cNvCxnSpPr>
              <p:nvPr/>
            </p:nvCxnSpPr>
            <p:spPr>
              <a:xfrm>
                <a:off x="10055575" y="304824"/>
                <a:ext cx="1677389" cy="1869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41" name="ZoneTexte 140">
                <a:extLst>
                  <a:ext uri="{FF2B5EF4-FFF2-40B4-BE49-F238E27FC236}">
                    <a16:creationId xmlns:a16="http://schemas.microsoft.com/office/drawing/2014/main" id="{226669AC-A548-0048-E31A-896CAA4551AA}"/>
                  </a:ext>
                </a:extLst>
              </p:cNvPr>
              <p:cNvSpPr txBox="1"/>
              <p:nvPr/>
            </p:nvSpPr>
            <p:spPr>
              <a:xfrm rot="2858662">
                <a:off x="10482422" y="1481556"/>
                <a:ext cx="1624305" cy="238527"/>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Nucléaire, 1200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3" name="Groupe 112">
              <a:extLst>
                <a:ext uri="{FF2B5EF4-FFF2-40B4-BE49-F238E27FC236}">
                  <a16:creationId xmlns:a16="http://schemas.microsoft.com/office/drawing/2014/main" id="{E1403F36-39EF-E6A8-5A1E-9E51CD84E954}"/>
                </a:ext>
              </a:extLst>
            </p:cNvPr>
            <p:cNvGrpSpPr/>
            <p:nvPr/>
          </p:nvGrpSpPr>
          <p:grpSpPr>
            <a:xfrm>
              <a:off x="8566036" y="307501"/>
              <a:ext cx="3166928" cy="3821309"/>
              <a:chOff x="8566036" y="307501"/>
              <a:chExt cx="3166928" cy="3821309"/>
            </a:xfrm>
          </p:grpSpPr>
          <p:cxnSp>
            <p:nvCxnSpPr>
              <p:cNvPr id="138" name="Connecteur droit 137">
                <a:extLst>
                  <a:ext uri="{FF2B5EF4-FFF2-40B4-BE49-F238E27FC236}">
                    <a16:creationId xmlns:a16="http://schemas.microsoft.com/office/drawing/2014/main" id="{4A24F9CB-78AB-ECDB-A64F-1329B3CFB1DD}"/>
                  </a:ext>
                </a:extLst>
              </p:cNvPr>
              <p:cNvCxnSpPr>
                <a:cxnSpLocks/>
              </p:cNvCxnSpPr>
              <p:nvPr/>
            </p:nvCxnSpPr>
            <p:spPr>
              <a:xfrm>
                <a:off x="8566036" y="307501"/>
                <a:ext cx="3166928" cy="3466263"/>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9" name="ZoneTexte 138">
                <a:extLst>
                  <a:ext uri="{FF2B5EF4-FFF2-40B4-BE49-F238E27FC236}">
                    <a16:creationId xmlns:a16="http://schemas.microsoft.com/office/drawing/2014/main" id="{BD3E55AA-C0EA-8129-DF3F-B8F685F8CD01}"/>
                  </a:ext>
                </a:extLst>
              </p:cNvPr>
              <p:cNvSpPr txBox="1"/>
              <p:nvPr/>
            </p:nvSpPr>
            <p:spPr>
              <a:xfrm rot="2860823">
                <a:off x="9423529" y="2587147"/>
                <a:ext cx="2844801" cy="23852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désert avant conversion en CH, 250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4" name="Groupe 113">
              <a:extLst>
                <a:ext uri="{FF2B5EF4-FFF2-40B4-BE49-F238E27FC236}">
                  <a16:creationId xmlns:a16="http://schemas.microsoft.com/office/drawing/2014/main" id="{5C0B55A7-9CBF-D3B4-2B7B-AF78942F9F88}"/>
                </a:ext>
              </a:extLst>
            </p:cNvPr>
            <p:cNvGrpSpPr/>
            <p:nvPr/>
          </p:nvGrpSpPr>
          <p:grpSpPr>
            <a:xfrm>
              <a:off x="8161869" y="312769"/>
              <a:ext cx="3571095" cy="4243633"/>
              <a:chOff x="9826971" y="474011"/>
              <a:chExt cx="1482292" cy="1651046"/>
            </a:xfrm>
          </p:grpSpPr>
          <p:cxnSp>
            <p:nvCxnSpPr>
              <p:cNvPr id="136" name="Connecteur droit 135">
                <a:extLst>
                  <a:ext uri="{FF2B5EF4-FFF2-40B4-BE49-F238E27FC236}">
                    <a16:creationId xmlns:a16="http://schemas.microsoft.com/office/drawing/2014/main" id="{CA920D39-2E02-4AC2-320F-CE575FDD5D73}"/>
                  </a:ext>
                </a:extLst>
              </p:cNvPr>
              <p:cNvCxnSpPr>
                <a:cxnSpLocks/>
              </p:cNvCxnSpPr>
              <p:nvPr/>
            </p:nvCxnSpPr>
            <p:spPr>
              <a:xfrm>
                <a:off x="9826971" y="474011"/>
                <a:ext cx="1482292" cy="1527574"/>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7" name="ZoneTexte 136">
                <a:extLst>
                  <a:ext uri="{FF2B5EF4-FFF2-40B4-BE49-F238E27FC236}">
                    <a16:creationId xmlns:a16="http://schemas.microsoft.com/office/drawing/2014/main" id="{DF71995C-D587-9CBE-A9E8-C7EBA1031B71}"/>
                  </a:ext>
                </a:extLst>
              </p:cNvPr>
              <p:cNvSpPr txBox="1"/>
              <p:nvPr/>
            </p:nvSpPr>
            <p:spPr>
              <a:xfrm rot="2870960">
                <a:off x="10445169" y="1559079"/>
                <a:ext cx="1032949" cy="9900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en Suisse avant conversion, 180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5" name="Groupe 114">
              <a:extLst>
                <a:ext uri="{FF2B5EF4-FFF2-40B4-BE49-F238E27FC236}">
                  <a16:creationId xmlns:a16="http://schemas.microsoft.com/office/drawing/2014/main" id="{136A335B-D3D9-D780-2A93-C1E87923D7DB}"/>
                </a:ext>
              </a:extLst>
            </p:cNvPr>
            <p:cNvGrpSpPr/>
            <p:nvPr/>
          </p:nvGrpSpPr>
          <p:grpSpPr>
            <a:xfrm>
              <a:off x="7078358" y="307196"/>
              <a:ext cx="4654606" cy="5564713"/>
              <a:chOff x="7078358" y="307196"/>
              <a:chExt cx="4654606" cy="5564713"/>
            </a:xfrm>
          </p:grpSpPr>
          <p:cxnSp>
            <p:nvCxnSpPr>
              <p:cNvPr id="134" name="Connecteur droit 133">
                <a:extLst>
                  <a:ext uri="{FF2B5EF4-FFF2-40B4-BE49-F238E27FC236}">
                    <a16:creationId xmlns:a16="http://schemas.microsoft.com/office/drawing/2014/main" id="{5B8E3E11-420C-E375-074A-E5B7FA4D65F7}"/>
                  </a:ext>
                </a:extLst>
              </p:cNvPr>
              <p:cNvCxnSpPr>
                <a:cxnSpLocks/>
              </p:cNvCxnSpPr>
              <p:nvPr/>
            </p:nvCxnSpPr>
            <p:spPr>
              <a:xfrm>
                <a:off x="7078358" y="307196"/>
                <a:ext cx="4654606" cy="5015962"/>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5" name="ZoneTexte 134">
                <a:extLst>
                  <a:ext uri="{FF2B5EF4-FFF2-40B4-BE49-F238E27FC236}">
                    <a16:creationId xmlns:a16="http://schemas.microsoft.com/office/drawing/2014/main" id="{0271E351-A455-A2B9-C755-3A678BBACF30}"/>
                  </a:ext>
                </a:extLst>
              </p:cNvPr>
              <p:cNvSpPr txBox="1"/>
              <p:nvPr/>
            </p:nvSpPr>
            <p:spPr>
              <a:xfrm rot="2833064">
                <a:off x="8699045" y="3875011"/>
                <a:ext cx="3755268" cy="23852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Centrale solaire à énergie concentrée photothermique, 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6" name="Groupe 115">
              <a:extLst>
                <a:ext uri="{FF2B5EF4-FFF2-40B4-BE49-F238E27FC236}">
                  <a16:creationId xmlns:a16="http://schemas.microsoft.com/office/drawing/2014/main" id="{2F115B53-7698-26BC-18E3-4F0F88C43A50}"/>
                </a:ext>
              </a:extLst>
            </p:cNvPr>
            <p:cNvGrpSpPr/>
            <p:nvPr/>
          </p:nvGrpSpPr>
          <p:grpSpPr>
            <a:xfrm>
              <a:off x="6628020" y="306557"/>
              <a:ext cx="5104941" cy="5968958"/>
              <a:chOff x="9826971" y="474011"/>
              <a:chExt cx="1376049" cy="1535430"/>
            </a:xfrm>
          </p:grpSpPr>
          <p:cxnSp>
            <p:nvCxnSpPr>
              <p:cNvPr id="132" name="Connecteur droit 131">
                <a:extLst>
                  <a:ext uri="{FF2B5EF4-FFF2-40B4-BE49-F238E27FC236}">
                    <a16:creationId xmlns:a16="http://schemas.microsoft.com/office/drawing/2014/main" id="{163F39CC-41C3-8DE8-C5A2-B0E489723B16}"/>
                  </a:ext>
                </a:extLst>
              </p:cNvPr>
              <p:cNvCxnSpPr>
                <a:cxnSpLocks/>
              </p:cNvCxnSpPr>
              <p:nvPr/>
            </p:nvCxnSpPr>
            <p:spPr>
              <a:xfrm>
                <a:off x="9826971" y="474011"/>
                <a:ext cx="1376049" cy="1415386"/>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3" name="ZoneTexte 132">
                <a:extLst>
                  <a:ext uri="{FF2B5EF4-FFF2-40B4-BE49-F238E27FC236}">
                    <a16:creationId xmlns:a16="http://schemas.microsoft.com/office/drawing/2014/main" id="{DD164786-C3F8-6D30-47A1-D4E62CCF3408}"/>
                  </a:ext>
                </a:extLst>
              </p:cNvPr>
              <p:cNvSpPr txBox="1"/>
              <p:nvPr/>
            </p:nvSpPr>
            <p:spPr>
              <a:xfrm rot="2829760">
                <a:off x="10465576" y="1533082"/>
                <a:ext cx="888423" cy="6429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solaire photovoltaïque en Europe centrale 20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7" name="Groupe 116">
              <a:extLst>
                <a:ext uri="{FF2B5EF4-FFF2-40B4-BE49-F238E27FC236}">
                  <a16:creationId xmlns:a16="http://schemas.microsoft.com/office/drawing/2014/main" id="{39D9AA17-1B43-FA8D-DA7E-AA7EA5F5A777}"/>
                </a:ext>
              </a:extLst>
            </p:cNvPr>
            <p:cNvGrpSpPr/>
            <p:nvPr/>
          </p:nvGrpSpPr>
          <p:grpSpPr>
            <a:xfrm>
              <a:off x="6302213" y="301413"/>
              <a:ext cx="5170409" cy="5945480"/>
              <a:chOff x="9897977" y="554035"/>
              <a:chExt cx="1221642" cy="1317995"/>
            </a:xfrm>
          </p:grpSpPr>
          <p:cxnSp>
            <p:nvCxnSpPr>
              <p:cNvPr id="130" name="Connecteur droit 129">
                <a:extLst>
                  <a:ext uri="{FF2B5EF4-FFF2-40B4-BE49-F238E27FC236}">
                    <a16:creationId xmlns:a16="http://schemas.microsoft.com/office/drawing/2014/main" id="{78227951-ABE8-7D86-C01E-EF50E412AE5A}"/>
                  </a:ext>
                </a:extLst>
              </p:cNvPr>
              <p:cNvCxnSpPr>
                <a:cxnSpLocks/>
              </p:cNvCxnSpPr>
              <p:nvPr/>
            </p:nvCxnSpPr>
            <p:spPr>
              <a:xfrm>
                <a:off x="9897977" y="554035"/>
                <a:ext cx="1221642" cy="1252497"/>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1" name="ZoneTexte 130">
                <a:extLst>
                  <a:ext uri="{FF2B5EF4-FFF2-40B4-BE49-F238E27FC236}">
                    <a16:creationId xmlns:a16="http://schemas.microsoft.com/office/drawing/2014/main" id="{70453B04-90BA-3C92-E007-03940491799D}"/>
                  </a:ext>
                </a:extLst>
              </p:cNvPr>
              <p:cNvSpPr txBox="1"/>
              <p:nvPr/>
            </p:nvSpPr>
            <p:spPr>
              <a:xfrm rot="2865936">
                <a:off x="10776059" y="1626326"/>
                <a:ext cx="435051" cy="5635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hydraulique, 11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 /an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8" name="Groupe 117">
              <a:extLst>
                <a:ext uri="{FF2B5EF4-FFF2-40B4-BE49-F238E27FC236}">
                  <a16:creationId xmlns:a16="http://schemas.microsoft.com/office/drawing/2014/main" id="{DC91C71C-5DDF-3A44-5244-D5D59F53FBFF}"/>
                </a:ext>
              </a:extLst>
            </p:cNvPr>
            <p:cNvGrpSpPr/>
            <p:nvPr/>
          </p:nvGrpSpPr>
          <p:grpSpPr>
            <a:xfrm>
              <a:off x="5322854" y="293823"/>
              <a:ext cx="5162824" cy="5990619"/>
              <a:chOff x="9897977" y="554035"/>
              <a:chExt cx="1109601" cy="1207979"/>
            </a:xfrm>
          </p:grpSpPr>
          <p:cxnSp>
            <p:nvCxnSpPr>
              <p:cNvPr id="128" name="Connecteur droit 127">
                <a:extLst>
                  <a:ext uri="{FF2B5EF4-FFF2-40B4-BE49-F238E27FC236}">
                    <a16:creationId xmlns:a16="http://schemas.microsoft.com/office/drawing/2014/main" id="{8A00BBE1-2503-5695-55B9-B429CB5FEE99}"/>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9" name="ZoneTexte 128">
                <a:extLst>
                  <a:ext uri="{FF2B5EF4-FFF2-40B4-BE49-F238E27FC236}">
                    <a16:creationId xmlns:a16="http://schemas.microsoft.com/office/drawing/2014/main" id="{5D0CD7C7-54EE-2BF3-82FD-20D16ECEB9AA}"/>
                  </a:ext>
                </a:extLst>
              </p:cNvPr>
              <p:cNvSpPr txBox="1"/>
              <p:nvPr/>
            </p:nvSpPr>
            <p:spPr>
              <a:xfrm rot="2865765">
                <a:off x="10682882" y="1527692"/>
                <a:ext cx="417379"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éolienne en CH, 5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9" name="Groupe 118">
              <a:extLst>
                <a:ext uri="{FF2B5EF4-FFF2-40B4-BE49-F238E27FC236}">
                  <a16:creationId xmlns:a16="http://schemas.microsoft.com/office/drawing/2014/main" id="{ED5769C5-3135-5CEA-4540-A28A9F67375E}"/>
                </a:ext>
              </a:extLst>
            </p:cNvPr>
            <p:cNvGrpSpPr/>
            <p:nvPr/>
          </p:nvGrpSpPr>
          <p:grpSpPr>
            <a:xfrm>
              <a:off x="2774392" y="302814"/>
              <a:ext cx="5162824" cy="5925126"/>
              <a:chOff x="9897977" y="554035"/>
              <a:chExt cx="1109601" cy="1194772"/>
            </a:xfrm>
          </p:grpSpPr>
          <p:cxnSp>
            <p:nvCxnSpPr>
              <p:cNvPr id="126" name="Connecteur droit 125">
                <a:extLst>
                  <a:ext uri="{FF2B5EF4-FFF2-40B4-BE49-F238E27FC236}">
                    <a16:creationId xmlns:a16="http://schemas.microsoft.com/office/drawing/2014/main" id="{6238B2EA-8F1A-D848-3F52-EC7AAC695674}"/>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7" name="ZoneTexte 126">
                <a:extLst>
                  <a:ext uri="{FF2B5EF4-FFF2-40B4-BE49-F238E27FC236}">
                    <a16:creationId xmlns:a16="http://schemas.microsoft.com/office/drawing/2014/main" id="{83FC99A5-86C0-D399-6BD1-163895273104}"/>
                  </a:ext>
                </a:extLst>
              </p:cNvPr>
              <p:cNvSpPr txBox="1"/>
              <p:nvPr/>
            </p:nvSpPr>
            <p:spPr>
              <a:xfrm rot="2850732">
                <a:off x="10716508" y="1538338"/>
                <a:ext cx="369673"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de colza, 0.13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20" name="Groupe 119">
              <a:extLst>
                <a:ext uri="{FF2B5EF4-FFF2-40B4-BE49-F238E27FC236}">
                  <a16:creationId xmlns:a16="http://schemas.microsoft.com/office/drawing/2014/main" id="{7F17A6FF-62FA-1A2C-B58E-971B601350A1}"/>
                </a:ext>
              </a:extLst>
            </p:cNvPr>
            <p:cNvGrpSpPr/>
            <p:nvPr/>
          </p:nvGrpSpPr>
          <p:grpSpPr>
            <a:xfrm>
              <a:off x="4078260" y="294301"/>
              <a:ext cx="5162824" cy="6292793"/>
              <a:chOff x="9897977" y="554035"/>
              <a:chExt cx="1109601" cy="1268909"/>
            </a:xfrm>
          </p:grpSpPr>
          <p:cxnSp>
            <p:nvCxnSpPr>
              <p:cNvPr id="124" name="Connecteur droit 123">
                <a:extLst>
                  <a:ext uri="{FF2B5EF4-FFF2-40B4-BE49-F238E27FC236}">
                    <a16:creationId xmlns:a16="http://schemas.microsoft.com/office/drawing/2014/main" id="{B93EDB97-EB89-E12F-DBE5-A090BDA3DF81}"/>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5" name="ZoneTexte 124">
                <a:extLst>
                  <a:ext uri="{FF2B5EF4-FFF2-40B4-BE49-F238E27FC236}">
                    <a16:creationId xmlns:a16="http://schemas.microsoft.com/office/drawing/2014/main" id="{A2DB9492-4765-717A-3B5E-9BF46ADD3773}"/>
                  </a:ext>
                </a:extLst>
              </p:cNvPr>
              <p:cNvSpPr txBox="1"/>
              <p:nvPr/>
            </p:nvSpPr>
            <p:spPr>
              <a:xfrm rot="2860534">
                <a:off x="10494237" y="1463780"/>
                <a:ext cx="668716" cy="49611"/>
              </a:xfrm>
              <a:prstGeom prst="rect">
                <a:avLst/>
              </a:prstGeom>
              <a:noFill/>
            </p:spPr>
            <p:txBody>
              <a:bodyPr wrap="square" rtlCol="0">
                <a:spAutoFit/>
              </a:bodyPr>
              <a:lstStyle/>
              <a:p>
                <a:r>
                  <a:rPr lang="fr-FR" sz="900" b="1" dirty="0">
                    <a:solidFill>
                      <a:schemeClr val="accent4">
                        <a:lumMod val="50000"/>
                      </a:schemeClr>
                    </a:solidFill>
                  </a:rPr>
                  <a:t>Cultures énergétiques pour biocarburants, 1W/m</a:t>
                </a:r>
                <a:r>
                  <a:rPr lang="fr-FR" sz="900" b="1" baseline="30000" dirty="0">
                    <a:solidFill>
                      <a:schemeClr val="accent4">
                        <a:lumMod val="50000"/>
                      </a:schemeClr>
                    </a:solidFill>
                  </a:rPr>
                  <a:t>2</a:t>
                </a:r>
                <a:r>
                  <a:rPr lang="fr-FR" sz="900" b="1" dirty="0">
                    <a:solidFill>
                      <a:schemeClr val="accent4">
                        <a:lumMod val="50000"/>
                      </a:schemeClr>
                    </a:solidFill>
                  </a:rPr>
                  <a:t>/an</a:t>
                </a:r>
                <a:endParaRPr lang="fr-FR" sz="900" b="1" baseline="30000" dirty="0">
                  <a:solidFill>
                    <a:schemeClr val="accent4">
                      <a:lumMod val="50000"/>
                    </a:schemeClr>
                  </a:solidFill>
                </a:endParaRPr>
              </a:p>
            </p:txBody>
          </p:sp>
        </p:grpSp>
        <p:grpSp>
          <p:nvGrpSpPr>
            <p:cNvPr id="121" name="Groupe 120">
              <a:extLst>
                <a:ext uri="{FF2B5EF4-FFF2-40B4-BE49-F238E27FC236}">
                  <a16:creationId xmlns:a16="http://schemas.microsoft.com/office/drawing/2014/main" id="{AF6B66C4-D181-5EA8-36A1-2AC8A629D246}"/>
                </a:ext>
              </a:extLst>
            </p:cNvPr>
            <p:cNvGrpSpPr/>
            <p:nvPr/>
          </p:nvGrpSpPr>
          <p:grpSpPr>
            <a:xfrm>
              <a:off x="2395968" y="1701800"/>
              <a:ext cx="3881794" cy="4593637"/>
              <a:chOff x="10173298" y="836135"/>
              <a:chExt cx="834280" cy="926284"/>
            </a:xfrm>
          </p:grpSpPr>
          <p:cxnSp>
            <p:nvCxnSpPr>
              <p:cNvPr id="122" name="Connecteur droit 121">
                <a:extLst>
                  <a:ext uri="{FF2B5EF4-FFF2-40B4-BE49-F238E27FC236}">
                    <a16:creationId xmlns:a16="http://schemas.microsoft.com/office/drawing/2014/main" id="{858E126D-02C9-B47B-383B-6415A5343E2E}"/>
                  </a:ext>
                </a:extLst>
              </p:cNvPr>
              <p:cNvCxnSpPr>
                <a:cxnSpLocks/>
              </p:cNvCxnSpPr>
              <p:nvPr/>
            </p:nvCxnSpPr>
            <p:spPr>
              <a:xfrm>
                <a:off x="10173298" y="836135"/>
                <a:ext cx="834280" cy="857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3" name="ZoneTexte 122">
                <a:extLst>
                  <a:ext uri="{FF2B5EF4-FFF2-40B4-BE49-F238E27FC236}">
                    <a16:creationId xmlns:a16="http://schemas.microsoft.com/office/drawing/2014/main" id="{66ED6B5C-95CA-6722-9C7E-46A5EE49F267}"/>
                  </a:ext>
                </a:extLst>
              </p:cNvPr>
              <p:cNvSpPr txBox="1"/>
              <p:nvPr/>
            </p:nvSpPr>
            <p:spPr>
              <a:xfrm rot="2865211">
                <a:off x="10654446" y="1514003"/>
                <a:ext cx="445566"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géothermique, 0.017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p>
            </p:txBody>
          </p:sp>
        </p:grpSp>
      </p:grpSp>
      <p:pic>
        <p:nvPicPr>
          <p:cNvPr id="9" name="Graphique 168" descr="Homme avec un remplissage uni">
            <a:extLst>
              <a:ext uri="{FF2B5EF4-FFF2-40B4-BE49-F238E27FC236}">
                <a16:creationId xmlns:a16="http://schemas.microsoft.com/office/drawing/2014/main" id="{E30005F8-AD55-B143-A446-B5AD518B512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29457" y="4910127"/>
            <a:ext cx="233888" cy="231401"/>
          </a:xfrm>
          <a:prstGeom prst="rect">
            <a:avLst/>
          </a:prstGeom>
        </p:spPr>
      </p:pic>
      <p:sp>
        <p:nvSpPr>
          <p:cNvPr id="11" name="ZoneTexte 170">
            <a:extLst>
              <a:ext uri="{FF2B5EF4-FFF2-40B4-BE49-F238E27FC236}">
                <a16:creationId xmlns:a16="http://schemas.microsoft.com/office/drawing/2014/main" id="{AFDE6BC2-97B1-510E-AE7B-C1820C61D545}"/>
              </a:ext>
            </a:extLst>
          </p:cNvPr>
          <p:cNvSpPr txBox="1"/>
          <p:nvPr/>
        </p:nvSpPr>
        <p:spPr>
          <a:xfrm>
            <a:off x="960818" y="4773788"/>
            <a:ext cx="1281619" cy="765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r" defTabSz="457200" rtl="0" fontAlgn="auto" latinLnBrk="0" hangingPunct="0">
              <a:lnSpc>
                <a:spcPct val="100000"/>
              </a:lnSpc>
              <a:spcBef>
                <a:spcPts val="0"/>
              </a:spcBef>
              <a:spcAft>
                <a:spcPts val="0"/>
              </a:spcAft>
              <a:buClrTx/>
              <a:buSzTx/>
              <a:buFontTx/>
              <a:buNone/>
              <a:tabLst/>
            </a:pPr>
            <a:r>
              <a:rPr kumimoji="0" lang="fr-FR" sz="1100" b="0" i="0" u="none" strike="noStrike" cap="none" spc="0" normalizeH="0" baseline="0" dirty="0">
                <a:ln>
                  <a:noFill/>
                </a:ln>
                <a:solidFill>
                  <a:srgbClr val="7030A0"/>
                </a:solidFill>
                <a:effectLst/>
                <a:uFillTx/>
                <a:latin typeface="+mn-lt"/>
                <a:ea typeface="+mn-ea"/>
                <a:cs typeface="+mn-cs"/>
                <a:sym typeface="Helvetica Neue"/>
              </a:rPr>
              <a:t>Production d'énergie humaine maximale</a:t>
            </a:r>
            <a:br>
              <a:rPr kumimoji="0" lang="fr-FR" sz="1100" b="0" i="0" u="none" strike="noStrike" cap="none" spc="0" normalizeH="0" baseline="0" dirty="0">
                <a:ln>
                  <a:noFill/>
                </a:ln>
                <a:solidFill>
                  <a:srgbClr val="7030A0"/>
                </a:solidFill>
                <a:effectLst/>
                <a:uFillTx/>
                <a:latin typeface="+mn-lt"/>
                <a:ea typeface="+mn-ea"/>
                <a:cs typeface="+mn-cs"/>
                <a:sym typeface="Helvetica Neue"/>
              </a:rPr>
            </a:br>
            <a:r>
              <a:rPr kumimoji="0" lang="fr-FR" sz="1100" b="0" i="0" u="none" strike="noStrike" cap="none" spc="0" normalizeH="0" baseline="0" dirty="0">
                <a:ln>
                  <a:noFill/>
                </a:ln>
                <a:solidFill>
                  <a:srgbClr val="7030A0"/>
                </a:solidFill>
                <a:effectLst/>
                <a:uFillTx/>
                <a:latin typeface="+mn-lt"/>
                <a:ea typeface="+mn-ea"/>
                <a:cs typeface="+mn-cs"/>
                <a:sym typeface="Helvetica Neue"/>
              </a:rPr>
              <a:t> = 2.6 kWh/j/hab</a:t>
            </a:r>
          </a:p>
        </p:txBody>
      </p:sp>
      <p:cxnSp>
        <p:nvCxnSpPr>
          <p:cNvPr id="12" name="Connecteur droit 11">
            <a:extLst>
              <a:ext uri="{FF2B5EF4-FFF2-40B4-BE49-F238E27FC236}">
                <a16:creationId xmlns:a16="http://schemas.microsoft.com/office/drawing/2014/main" id="{AF5745D2-660E-E8ED-BB3B-216905EA6942}"/>
              </a:ext>
            </a:extLst>
          </p:cNvPr>
          <p:cNvCxnSpPr/>
          <p:nvPr/>
        </p:nvCxnSpPr>
        <p:spPr>
          <a:xfrm flipV="1">
            <a:off x="2221850" y="5181473"/>
            <a:ext cx="1018532" cy="740"/>
          </a:xfrm>
          <a:prstGeom prst="line">
            <a:avLst/>
          </a:prstGeom>
          <a:ln>
            <a:solidFill>
              <a:srgbClr val="7030A0"/>
            </a:solidFill>
            <a:tailEnd type="oval"/>
          </a:ln>
        </p:spPr>
        <p:style>
          <a:lnRef idx="1">
            <a:schemeClr val="accent4"/>
          </a:lnRef>
          <a:fillRef idx="0">
            <a:schemeClr val="accent4"/>
          </a:fillRef>
          <a:effectRef idx="0">
            <a:schemeClr val="accent4"/>
          </a:effectRef>
          <a:fontRef idx="minor">
            <a:schemeClr val="tx1"/>
          </a:fontRef>
        </p:style>
      </p:cxnSp>
      <p:cxnSp>
        <p:nvCxnSpPr>
          <p:cNvPr id="13" name="Connecteur droit 12">
            <a:extLst>
              <a:ext uri="{FF2B5EF4-FFF2-40B4-BE49-F238E27FC236}">
                <a16:creationId xmlns:a16="http://schemas.microsoft.com/office/drawing/2014/main" id="{AD66FBB5-B88F-6EF7-8106-57A831BC21E5}"/>
              </a:ext>
            </a:extLst>
          </p:cNvPr>
          <p:cNvCxnSpPr/>
          <p:nvPr/>
        </p:nvCxnSpPr>
        <p:spPr>
          <a:xfrm flipV="1">
            <a:off x="3251805" y="5174067"/>
            <a:ext cx="2102283" cy="7407"/>
          </a:xfrm>
          <a:prstGeom prst="line">
            <a:avLst/>
          </a:prstGeom>
          <a:ln>
            <a:solidFill>
              <a:srgbClr val="7030A0"/>
            </a:solidFill>
            <a:headEnd type="oval"/>
            <a:tailEnd type="oval"/>
          </a:ln>
        </p:spPr>
        <p:style>
          <a:lnRef idx="1">
            <a:schemeClr val="accent4"/>
          </a:lnRef>
          <a:fillRef idx="0">
            <a:schemeClr val="accent4"/>
          </a:fillRef>
          <a:effectRef idx="0">
            <a:schemeClr val="accent4"/>
          </a:effectRef>
          <a:fontRef idx="minor">
            <a:schemeClr val="tx1"/>
          </a:fontRef>
        </p:style>
      </p:cxnSp>
      <p:grpSp>
        <p:nvGrpSpPr>
          <p:cNvPr id="2" name="Groupe 1">
            <a:extLst>
              <a:ext uri="{FF2B5EF4-FFF2-40B4-BE49-F238E27FC236}">
                <a16:creationId xmlns:a16="http://schemas.microsoft.com/office/drawing/2014/main" id="{615C2C66-3613-829E-21CA-559CE6F752BF}"/>
              </a:ext>
            </a:extLst>
          </p:cNvPr>
          <p:cNvGrpSpPr/>
          <p:nvPr/>
        </p:nvGrpSpPr>
        <p:grpSpPr>
          <a:xfrm>
            <a:off x="2469665" y="1930089"/>
            <a:ext cx="5160619" cy="3633134"/>
            <a:chOff x="2265452" y="1878029"/>
            <a:chExt cx="6034820" cy="4606171"/>
          </a:xfrm>
        </p:grpSpPr>
        <p:grpSp>
          <p:nvGrpSpPr>
            <p:cNvPr id="4" name="Groupe 3">
              <a:extLst>
                <a:ext uri="{FF2B5EF4-FFF2-40B4-BE49-F238E27FC236}">
                  <a16:creationId xmlns:a16="http://schemas.microsoft.com/office/drawing/2014/main" id="{08791C1C-710C-FCB8-C027-12CD315F45DD}"/>
                </a:ext>
              </a:extLst>
            </p:cNvPr>
            <p:cNvGrpSpPr/>
            <p:nvPr/>
          </p:nvGrpSpPr>
          <p:grpSpPr>
            <a:xfrm>
              <a:off x="2265452" y="2263725"/>
              <a:ext cx="1042091" cy="540724"/>
              <a:chOff x="-57288" y="381086"/>
              <a:chExt cx="1200288" cy="633177"/>
            </a:xfrm>
          </p:grpSpPr>
          <p:cxnSp>
            <p:nvCxnSpPr>
              <p:cNvPr id="25" name="Connecteur droit 24">
                <a:extLst>
                  <a:ext uri="{FF2B5EF4-FFF2-40B4-BE49-F238E27FC236}">
                    <a16:creationId xmlns:a16="http://schemas.microsoft.com/office/drawing/2014/main" id="{9F7D36E1-B890-1425-4EBC-4152D1F72E87}"/>
                  </a:ext>
                </a:extLst>
              </p:cNvPr>
              <p:cNvCxnSpPr/>
              <p:nvPr/>
            </p:nvCxnSpPr>
            <p:spPr>
              <a:xfrm flipH="1">
                <a:off x="330201" y="381086"/>
                <a:ext cx="812799" cy="482600"/>
              </a:xfrm>
              <a:prstGeom prst="line">
                <a:avLst/>
              </a:prstGeom>
              <a:ln cap="rnd">
                <a:solidFill>
                  <a:schemeClr val="accent5"/>
                </a:solidFill>
                <a:headEnd type="none"/>
                <a:tailEnd type="oval"/>
              </a:ln>
            </p:spPr>
            <p:style>
              <a:lnRef idx="1">
                <a:schemeClr val="accent4"/>
              </a:lnRef>
              <a:fillRef idx="0">
                <a:schemeClr val="accent4"/>
              </a:fillRef>
              <a:effectRef idx="0">
                <a:schemeClr val="accent4"/>
              </a:effectRef>
              <a:fontRef idx="minor">
                <a:schemeClr val="tx1"/>
              </a:fontRef>
            </p:style>
          </p:cxnSp>
          <p:sp>
            <p:nvSpPr>
              <p:cNvPr id="27" name="ZoneTexte 149">
                <a:extLst>
                  <a:ext uri="{FF2B5EF4-FFF2-40B4-BE49-F238E27FC236}">
                    <a16:creationId xmlns:a16="http://schemas.microsoft.com/office/drawing/2014/main" id="{89FF436D-3F61-C533-00CE-2BBDA2B20470}"/>
                  </a:ext>
                </a:extLst>
              </p:cNvPr>
              <p:cNvSpPr txBox="1"/>
              <p:nvPr/>
            </p:nvSpPr>
            <p:spPr>
              <a:xfrm>
                <a:off x="-57288" y="702030"/>
                <a:ext cx="590920" cy="3122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0" i="0" u="none" strike="noStrike" cap="none" spc="0" normalizeH="0" baseline="0" dirty="0">
                    <a:ln>
                      <a:noFill/>
                    </a:ln>
                    <a:solidFill>
                      <a:srgbClr val="000000"/>
                    </a:solidFill>
                    <a:effectLst/>
                    <a:uFillTx/>
                    <a:latin typeface="+mn-lt"/>
                    <a:ea typeface="+mn-ea"/>
                    <a:cs typeface="+mn-cs"/>
                    <a:sym typeface="Helvetica Neue"/>
                  </a:rPr>
                  <a:t>1990</a:t>
                </a:r>
              </a:p>
            </p:txBody>
          </p:sp>
        </p:grpSp>
        <p:grpSp>
          <p:nvGrpSpPr>
            <p:cNvPr id="5" name="Groupe 4">
              <a:extLst>
                <a:ext uri="{FF2B5EF4-FFF2-40B4-BE49-F238E27FC236}">
                  <a16:creationId xmlns:a16="http://schemas.microsoft.com/office/drawing/2014/main" id="{3162AD41-E037-B77D-09AE-A289AB1EE48C}"/>
                </a:ext>
              </a:extLst>
            </p:cNvPr>
            <p:cNvGrpSpPr/>
            <p:nvPr/>
          </p:nvGrpSpPr>
          <p:grpSpPr>
            <a:xfrm>
              <a:off x="3409024" y="4544060"/>
              <a:ext cx="1125226" cy="406616"/>
              <a:chOff x="1093766" y="2683547"/>
              <a:chExt cx="1127323" cy="538746"/>
            </a:xfrm>
          </p:grpSpPr>
          <p:cxnSp>
            <p:nvCxnSpPr>
              <p:cNvPr id="23" name="Connecteur droit 22">
                <a:extLst>
                  <a:ext uri="{FF2B5EF4-FFF2-40B4-BE49-F238E27FC236}">
                    <a16:creationId xmlns:a16="http://schemas.microsoft.com/office/drawing/2014/main" id="{DA5B2219-3D63-2723-CBF2-7133D38ADF9A}"/>
                  </a:ext>
                </a:extLst>
              </p:cNvPr>
              <p:cNvCxnSpPr/>
              <p:nvPr/>
            </p:nvCxnSpPr>
            <p:spPr>
              <a:xfrm flipH="1">
                <a:off x="1408289" y="2683547"/>
                <a:ext cx="812800" cy="482601"/>
              </a:xfrm>
              <a:prstGeom prst="line">
                <a:avLst/>
              </a:prstGeom>
              <a:ln>
                <a:solidFill>
                  <a:schemeClr val="accent5"/>
                </a:solidFill>
                <a:tailEnd type="oval"/>
              </a:ln>
            </p:spPr>
            <p:style>
              <a:lnRef idx="1">
                <a:schemeClr val="accent4"/>
              </a:lnRef>
              <a:fillRef idx="0">
                <a:schemeClr val="accent4"/>
              </a:fillRef>
              <a:effectRef idx="0">
                <a:schemeClr val="accent4"/>
              </a:effectRef>
              <a:fontRef idx="minor">
                <a:schemeClr val="tx1"/>
              </a:fontRef>
            </p:style>
          </p:cxnSp>
          <p:sp>
            <p:nvSpPr>
              <p:cNvPr id="24" name="ZoneTexte 152">
                <a:extLst>
                  <a:ext uri="{FF2B5EF4-FFF2-40B4-BE49-F238E27FC236}">
                    <a16:creationId xmlns:a16="http://schemas.microsoft.com/office/drawing/2014/main" id="{6A7D974F-6401-C3F2-406B-4222A053C1CA}"/>
                  </a:ext>
                </a:extLst>
              </p:cNvPr>
              <p:cNvSpPr txBox="1"/>
              <p:nvPr/>
            </p:nvSpPr>
            <p:spPr>
              <a:xfrm>
                <a:off x="1093766" y="2876674"/>
                <a:ext cx="429321" cy="3456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0" i="0" u="none" strike="noStrike" cap="none" spc="0" normalizeH="0" baseline="0" dirty="0">
                    <a:ln>
                      <a:noFill/>
                    </a:ln>
                    <a:solidFill>
                      <a:srgbClr val="000000"/>
                    </a:solidFill>
                    <a:effectLst/>
                    <a:uFillTx/>
                    <a:latin typeface="+mn-lt"/>
                    <a:ea typeface="+mn-ea"/>
                    <a:cs typeface="+mn-cs"/>
                    <a:sym typeface="Helvetica Neue"/>
                  </a:rPr>
                  <a:t>1990</a:t>
                </a:r>
              </a:p>
            </p:txBody>
          </p:sp>
        </p:grpSp>
        <p:grpSp>
          <p:nvGrpSpPr>
            <p:cNvPr id="6" name="Groupe 5">
              <a:extLst>
                <a:ext uri="{FF2B5EF4-FFF2-40B4-BE49-F238E27FC236}">
                  <a16:creationId xmlns:a16="http://schemas.microsoft.com/office/drawing/2014/main" id="{5578339B-4FB4-6617-A8E2-5E2A0EF2B357}"/>
                </a:ext>
              </a:extLst>
            </p:cNvPr>
            <p:cNvGrpSpPr/>
            <p:nvPr/>
          </p:nvGrpSpPr>
          <p:grpSpPr>
            <a:xfrm>
              <a:off x="5902311" y="3305571"/>
              <a:ext cx="820434" cy="706714"/>
              <a:chOff x="3587123" y="1427542"/>
              <a:chExt cx="2969936" cy="643969"/>
            </a:xfrm>
          </p:grpSpPr>
          <p:cxnSp>
            <p:nvCxnSpPr>
              <p:cNvPr id="21" name="Connecteur droit 20">
                <a:extLst>
                  <a:ext uri="{FF2B5EF4-FFF2-40B4-BE49-F238E27FC236}">
                    <a16:creationId xmlns:a16="http://schemas.microsoft.com/office/drawing/2014/main" id="{5D26E8B2-5A88-A856-DA79-315580FDA57A}"/>
                  </a:ext>
                </a:extLst>
              </p:cNvPr>
              <p:cNvCxnSpPr/>
              <p:nvPr/>
            </p:nvCxnSpPr>
            <p:spPr>
              <a:xfrm flipH="1">
                <a:off x="4725314" y="1427542"/>
                <a:ext cx="812800" cy="482600"/>
              </a:xfrm>
              <a:prstGeom prst="line">
                <a:avLst/>
              </a:prstGeom>
              <a:ln>
                <a:tailEnd type="oval"/>
              </a:ln>
            </p:spPr>
            <p:style>
              <a:lnRef idx="1">
                <a:schemeClr val="accent4"/>
              </a:lnRef>
              <a:fillRef idx="0">
                <a:schemeClr val="accent4"/>
              </a:fillRef>
              <a:effectRef idx="0">
                <a:schemeClr val="accent4"/>
              </a:effectRef>
              <a:fontRef idx="minor">
                <a:schemeClr val="tx1"/>
              </a:fontRef>
            </p:style>
          </p:cxnSp>
          <p:sp>
            <p:nvSpPr>
              <p:cNvPr id="22" name="ZoneTexte 155">
                <a:extLst>
                  <a:ext uri="{FF2B5EF4-FFF2-40B4-BE49-F238E27FC236}">
                    <a16:creationId xmlns:a16="http://schemas.microsoft.com/office/drawing/2014/main" id="{11A80DC7-EFCE-6883-9362-B2E933BAA398}"/>
                  </a:ext>
                </a:extLst>
              </p:cNvPr>
              <p:cNvSpPr txBox="1"/>
              <p:nvPr/>
            </p:nvSpPr>
            <p:spPr>
              <a:xfrm>
                <a:off x="3587123" y="1880512"/>
                <a:ext cx="2969936" cy="190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0" i="0" u="none" strike="noStrike" cap="none" spc="0" normalizeH="0" baseline="0">
                    <a:ln>
                      <a:noFill/>
                    </a:ln>
                    <a:solidFill>
                      <a:srgbClr val="000000"/>
                    </a:solidFill>
                    <a:effectLst/>
                    <a:uFillTx/>
                    <a:latin typeface="+mn-lt"/>
                    <a:ea typeface="+mn-ea"/>
                    <a:cs typeface="+mn-cs"/>
                    <a:sym typeface="Helvetica Neue"/>
                  </a:rPr>
                  <a:t>1990 Chine</a:t>
                </a:r>
              </a:p>
            </p:txBody>
          </p:sp>
        </p:grpSp>
        <p:grpSp>
          <p:nvGrpSpPr>
            <p:cNvPr id="7" name="Groupe 6">
              <a:extLst>
                <a:ext uri="{FF2B5EF4-FFF2-40B4-BE49-F238E27FC236}">
                  <a16:creationId xmlns:a16="http://schemas.microsoft.com/office/drawing/2014/main" id="{0B87CE15-8C40-48B1-9FC3-7348056833E2}"/>
                </a:ext>
              </a:extLst>
            </p:cNvPr>
            <p:cNvGrpSpPr/>
            <p:nvPr/>
          </p:nvGrpSpPr>
          <p:grpSpPr>
            <a:xfrm>
              <a:off x="7472028" y="1878029"/>
              <a:ext cx="435408" cy="1295165"/>
              <a:chOff x="5156839" y="0"/>
              <a:chExt cx="2283803" cy="536959"/>
            </a:xfrm>
          </p:grpSpPr>
          <p:cxnSp>
            <p:nvCxnSpPr>
              <p:cNvPr id="19" name="Connecteur droit 18">
                <a:extLst>
                  <a:ext uri="{FF2B5EF4-FFF2-40B4-BE49-F238E27FC236}">
                    <a16:creationId xmlns:a16="http://schemas.microsoft.com/office/drawing/2014/main" id="{86361651-A394-77F1-6A33-E7D679695696}"/>
                  </a:ext>
                </a:extLst>
              </p:cNvPr>
              <p:cNvCxnSpPr/>
              <p:nvPr/>
            </p:nvCxnSpPr>
            <p:spPr>
              <a:xfrm flipH="1">
                <a:off x="5211527" y="0"/>
                <a:ext cx="812801" cy="482600"/>
              </a:xfrm>
              <a:prstGeom prst="line">
                <a:avLst/>
              </a:prstGeom>
              <a:ln>
                <a:solidFill>
                  <a:schemeClr val="accent5"/>
                </a:solidFill>
                <a:tailEnd type="oval"/>
              </a:ln>
            </p:spPr>
            <p:style>
              <a:lnRef idx="1">
                <a:schemeClr val="accent4"/>
              </a:lnRef>
              <a:fillRef idx="0">
                <a:schemeClr val="accent4"/>
              </a:fillRef>
              <a:effectRef idx="0">
                <a:schemeClr val="accent4"/>
              </a:effectRef>
              <a:fontRef idx="minor">
                <a:schemeClr val="tx1"/>
              </a:fontRef>
            </p:style>
          </p:cxnSp>
          <p:sp>
            <p:nvSpPr>
              <p:cNvPr id="20" name="ZoneTexte 158">
                <a:extLst>
                  <a:ext uri="{FF2B5EF4-FFF2-40B4-BE49-F238E27FC236}">
                    <a16:creationId xmlns:a16="http://schemas.microsoft.com/office/drawing/2014/main" id="{04E2BC49-937F-8755-4545-C1CCC10FFFA0}"/>
                  </a:ext>
                </a:extLst>
              </p:cNvPr>
              <p:cNvSpPr txBox="1"/>
              <p:nvPr/>
            </p:nvSpPr>
            <p:spPr>
              <a:xfrm>
                <a:off x="5156839" y="426413"/>
                <a:ext cx="2283803" cy="110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0" i="0" u="none" strike="noStrike" cap="none" spc="0" normalizeH="0" baseline="0" dirty="0">
                    <a:ln>
                      <a:noFill/>
                    </a:ln>
                    <a:solidFill>
                      <a:srgbClr val="000000"/>
                    </a:solidFill>
                    <a:effectLst/>
                    <a:uFillTx/>
                    <a:latin typeface="+mn-lt"/>
                    <a:ea typeface="+mn-ea"/>
                    <a:cs typeface="+mn-cs"/>
                    <a:sym typeface="Helvetica Neue"/>
                  </a:rPr>
                  <a:t>1990</a:t>
                </a:r>
              </a:p>
            </p:txBody>
          </p:sp>
        </p:grpSp>
        <p:grpSp>
          <p:nvGrpSpPr>
            <p:cNvPr id="8" name="Groupe 7">
              <a:extLst>
                <a:ext uri="{FF2B5EF4-FFF2-40B4-BE49-F238E27FC236}">
                  <a16:creationId xmlns:a16="http://schemas.microsoft.com/office/drawing/2014/main" id="{5208592D-9DF6-9A10-BE5A-E9D033E89429}"/>
                </a:ext>
              </a:extLst>
            </p:cNvPr>
            <p:cNvGrpSpPr/>
            <p:nvPr/>
          </p:nvGrpSpPr>
          <p:grpSpPr>
            <a:xfrm>
              <a:off x="7674566" y="5287410"/>
              <a:ext cx="625706" cy="1196790"/>
              <a:chOff x="5332992" y="3409381"/>
              <a:chExt cx="720698" cy="1386157"/>
            </a:xfrm>
          </p:grpSpPr>
          <p:cxnSp>
            <p:nvCxnSpPr>
              <p:cNvPr id="17" name="Connecteur droit 16">
                <a:extLst>
                  <a:ext uri="{FF2B5EF4-FFF2-40B4-BE49-F238E27FC236}">
                    <a16:creationId xmlns:a16="http://schemas.microsoft.com/office/drawing/2014/main" id="{E4935AA6-3DE7-37AD-DE45-BACD070941BA}"/>
                  </a:ext>
                </a:extLst>
              </p:cNvPr>
              <p:cNvCxnSpPr/>
              <p:nvPr/>
            </p:nvCxnSpPr>
            <p:spPr>
              <a:xfrm flipH="1">
                <a:off x="5723489" y="3409381"/>
                <a:ext cx="330201" cy="1155698"/>
              </a:xfrm>
              <a:prstGeom prst="line">
                <a:avLst/>
              </a:prstGeom>
              <a:ln>
                <a:solidFill>
                  <a:schemeClr val="accent5"/>
                </a:solidFill>
                <a:tailEnd type="oval"/>
              </a:ln>
            </p:spPr>
            <p:style>
              <a:lnRef idx="1">
                <a:schemeClr val="accent4"/>
              </a:lnRef>
              <a:fillRef idx="0">
                <a:schemeClr val="accent4"/>
              </a:fillRef>
              <a:effectRef idx="0">
                <a:schemeClr val="accent4"/>
              </a:effectRef>
              <a:fontRef idx="minor">
                <a:schemeClr val="tx1"/>
              </a:fontRef>
            </p:style>
          </p:cxnSp>
          <p:sp>
            <p:nvSpPr>
              <p:cNvPr id="18" name="ZoneTexte 161">
                <a:extLst>
                  <a:ext uri="{FF2B5EF4-FFF2-40B4-BE49-F238E27FC236}">
                    <a16:creationId xmlns:a16="http://schemas.microsoft.com/office/drawing/2014/main" id="{A70783DA-BE9E-86D2-F3C9-1E80EB055A90}"/>
                  </a:ext>
                </a:extLst>
              </p:cNvPr>
              <p:cNvSpPr txBox="1"/>
              <p:nvPr/>
            </p:nvSpPr>
            <p:spPr>
              <a:xfrm>
                <a:off x="5332992" y="4418585"/>
                <a:ext cx="456721" cy="3769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0" i="0" u="none" strike="noStrike" cap="none" spc="0" normalizeH="0" baseline="0" dirty="0">
                    <a:ln>
                      <a:noFill/>
                    </a:ln>
                    <a:solidFill>
                      <a:srgbClr val="000000"/>
                    </a:solidFill>
                    <a:effectLst/>
                    <a:uFillTx/>
                    <a:latin typeface="+mn-lt"/>
                    <a:ea typeface="+mn-ea"/>
                    <a:cs typeface="+mn-cs"/>
                    <a:sym typeface="Helvetica Neue"/>
                  </a:rPr>
                  <a:t>1990</a:t>
                </a:r>
              </a:p>
            </p:txBody>
          </p:sp>
        </p:grpSp>
        <p:grpSp>
          <p:nvGrpSpPr>
            <p:cNvPr id="10" name="Groupe 9">
              <a:extLst>
                <a:ext uri="{FF2B5EF4-FFF2-40B4-BE49-F238E27FC236}">
                  <a16:creationId xmlns:a16="http://schemas.microsoft.com/office/drawing/2014/main" id="{A531D1CC-C25D-615B-038A-038D88551062}"/>
                </a:ext>
              </a:extLst>
            </p:cNvPr>
            <p:cNvGrpSpPr/>
            <p:nvPr/>
          </p:nvGrpSpPr>
          <p:grpSpPr>
            <a:xfrm>
              <a:off x="6385457" y="4269034"/>
              <a:ext cx="961675" cy="584016"/>
              <a:chOff x="4043866" y="2390996"/>
              <a:chExt cx="1107669" cy="683294"/>
            </a:xfrm>
          </p:grpSpPr>
          <p:cxnSp>
            <p:nvCxnSpPr>
              <p:cNvPr id="14" name="Connecteur droit 13">
                <a:extLst>
                  <a:ext uri="{FF2B5EF4-FFF2-40B4-BE49-F238E27FC236}">
                    <a16:creationId xmlns:a16="http://schemas.microsoft.com/office/drawing/2014/main" id="{844FFF32-9306-C5A1-BE39-AF6E8FD3AADE}"/>
                  </a:ext>
                </a:extLst>
              </p:cNvPr>
              <p:cNvCxnSpPr/>
              <p:nvPr/>
            </p:nvCxnSpPr>
            <p:spPr>
              <a:xfrm flipH="1">
                <a:off x="4435380" y="2390996"/>
                <a:ext cx="716155" cy="509088"/>
              </a:xfrm>
              <a:prstGeom prst="line">
                <a:avLst/>
              </a:prstGeom>
              <a:ln>
                <a:solidFill>
                  <a:schemeClr val="accent5"/>
                </a:solidFill>
                <a:tailEnd type="oval"/>
              </a:ln>
            </p:spPr>
            <p:style>
              <a:lnRef idx="1">
                <a:schemeClr val="accent4"/>
              </a:lnRef>
              <a:fillRef idx="0">
                <a:schemeClr val="accent4"/>
              </a:fillRef>
              <a:effectRef idx="0">
                <a:schemeClr val="accent4"/>
              </a:effectRef>
              <a:fontRef idx="minor">
                <a:schemeClr val="tx1"/>
              </a:fontRef>
            </p:style>
          </p:cxnSp>
          <p:sp>
            <p:nvSpPr>
              <p:cNvPr id="16" name="ZoneTexte 164">
                <a:extLst>
                  <a:ext uri="{FF2B5EF4-FFF2-40B4-BE49-F238E27FC236}">
                    <a16:creationId xmlns:a16="http://schemas.microsoft.com/office/drawing/2014/main" id="{F4FC81D7-0270-DC77-89CC-0EA0A464BE95}"/>
                  </a:ext>
                </a:extLst>
              </p:cNvPr>
              <p:cNvSpPr txBox="1"/>
              <p:nvPr/>
            </p:nvSpPr>
            <p:spPr>
              <a:xfrm>
                <a:off x="4043866" y="2748833"/>
                <a:ext cx="478712" cy="3254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0" i="0" u="none" strike="noStrike" cap="none" spc="0" normalizeH="0" baseline="0" dirty="0">
                    <a:ln>
                      <a:noFill/>
                    </a:ln>
                    <a:solidFill>
                      <a:srgbClr val="000000"/>
                    </a:solidFill>
                    <a:effectLst/>
                    <a:uFillTx/>
                    <a:latin typeface="+mn-lt"/>
                    <a:ea typeface="+mn-ea"/>
                    <a:cs typeface="+mn-cs"/>
                    <a:sym typeface="Helvetica Neue"/>
                  </a:rPr>
                  <a:t>1990</a:t>
                </a:r>
              </a:p>
            </p:txBody>
          </p:sp>
        </p:grpSp>
      </p:grpSp>
      <p:grpSp>
        <p:nvGrpSpPr>
          <p:cNvPr id="31" name="Groupe 30">
            <a:extLst>
              <a:ext uri="{FF2B5EF4-FFF2-40B4-BE49-F238E27FC236}">
                <a16:creationId xmlns:a16="http://schemas.microsoft.com/office/drawing/2014/main" id="{55CB2747-E24C-51E0-A4A3-821A1B123E2B}"/>
              </a:ext>
            </a:extLst>
          </p:cNvPr>
          <p:cNvGrpSpPr/>
          <p:nvPr/>
        </p:nvGrpSpPr>
        <p:grpSpPr>
          <a:xfrm>
            <a:off x="5695304" y="2743361"/>
            <a:ext cx="372335" cy="222174"/>
            <a:chOff x="5695304" y="2743361"/>
            <a:chExt cx="372335" cy="222174"/>
          </a:xfrm>
        </p:grpSpPr>
        <p:sp>
          <p:nvSpPr>
            <p:cNvPr id="29" name="Ellipse 28">
              <a:extLst>
                <a:ext uri="{FF2B5EF4-FFF2-40B4-BE49-F238E27FC236}">
                  <a16:creationId xmlns:a16="http://schemas.microsoft.com/office/drawing/2014/main" id="{717D9B44-23EC-8D4A-5FC9-9F4D1D6B6F05}"/>
                </a:ext>
              </a:extLst>
            </p:cNvPr>
            <p:cNvSpPr/>
            <p:nvPr/>
          </p:nvSpPr>
          <p:spPr>
            <a:xfrm>
              <a:off x="5729304" y="2743361"/>
              <a:ext cx="223607" cy="222174"/>
            </a:xfrm>
            <a:prstGeom prst="ellipse">
              <a:avLst/>
            </a:prstGeom>
            <a:solidFill>
              <a:schemeClr val="accent6">
                <a:lumMod val="20000"/>
                <a:lumOff val="80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dirty="0">
                <a:solidFill>
                  <a:srgbClr val="0070C0"/>
                </a:solidFill>
                <a:latin typeface="Calibri" panose="020F0502020204030204" pitchFamily="34" charset="0"/>
                <a:cs typeface="Calibri" panose="020F0502020204030204" pitchFamily="34" charset="0"/>
              </a:endParaRPr>
            </a:p>
          </p:txBody>
        </p:sp>
        <p:sp>
          <p:nvSpPr>
            <p:cNvPr id="30" name="ZoneTexte 158">
              <a:extLst>
                <a:ext uri="{FF2B5EF4-FFF2-40B4-BE49-F238E27FC236}">
                  <a16:creationId xmlns:a16="http://schemas.microsoft.com/office/drawing/2014/main" id="{AF389A7B-018C-FFBA-FBF2-A9ED2C2D93CD}"/>
                </a:ext>
              </a:extLst>
            </p:cNvPr>
            <p:cNvSpPr txBox="1"/>
            <p:nvPr/>
          </p:nvSpPr>
          <p:spPr>
            <a:xfrm>
              <a:off x="5695304" y="2747285"/>
              <a:ext cx="372335" cy="210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0" i="0" u="none" strike="noStrike" cap="none" spc="0" normalizeH="0" baseline="0" dirty="0">
                  <a:ln>
                    <a:noFill/>
                  </a:ln>
                  <a:solidFill>
                    <a:srgbClr val="000000"/>
                  </a:solidFill>
                  <a:effectLst/>
                  <a:uFillTx/>
                  <a:latin typeface="+mn-lt"/>
                  <a:ea typeface="+mn-ea"/>
                  <a:cs typeface="+mn-cs"/>
                  <a:sym typeface="Helvetica Neue"/>
                </a:rPr>
                <a:t>1950</a:t>
              </a:r>
            </a:p>
          </p:txBody>
        </p:sp>
      </p:grpSp>
      <p:cxnSp>
        <p:nvCxnSpPr>
          <p:cNvPr id="32" name="Connecteur droit 31">
            <a:extLst>
              <a:ext uri="{FF2B5EF4-FFF2-40B4-BE49-F238E27FC236}">
                <a16:creationId xmlns:a16="http://schemas.microsoft.com/office/drawing/2014/main" id="{FBC0E645-D171-BE0F-1BE4-2001E71559F1}"/>
              </a:ext>
            </a:extLst>
          </p:cNvPr>
          <p:cNvCxnSpPr>
            <a:cxnSpLocks/>
          </p:cNvCxnSpPr>
          <p:nvPr/>
        </p:nvCxnSpPr>
        <p:spPr>
          <a:xfrm flipH="1">
            <a:off x="5920154" y="2180956"/>
            <a:ext cx="377665" cy="559452"/>
          </a:xfrm>
          <a:prstGeom prst="line">
            <a:avLst/>
          </a:prstGeom>
          <a:ln w="22225">
            <a:solidFill>
              <a:srgbClr val="FF0000"/>
            </a:solidFill>
            <a:prstDash val="sysDash"/>
            <a:tailEnd type="none"/>
          </a:ln>
        </p:spPr>
        <p:style>
          <a:lnRef idx="1">
            <a:schemeClr val="accent4"/>
          </a:lnRef>
          <a:fillRef idx="0">
            <a:schemeClr val="accent4"/>
          </a:fillRef>
          <a:effectRef idx="0">
            <a:schemeClr val="accent4"/>
          </a:effectRef>
          <a:fontRef idx="minor">
            <a:schemeClr val="tx1"/>
          </a:fontRef>
        </p:style>
      </p:cxnSp>
      <p:grpSp>
        <p:nvGrpSpPr>
          <p:cNvPr id="34" name="Groupe 33">
            <a:extLst>
              <a:ext uri="{FF2B5EF4-FFF2-40B4-BE49-F238E27FC236}">
                <a16:creationId xmlns:a16="http://schemas.microsoft.com/office/drawing/2014/main" id="{30B43A35-B3BA-FD56-E65D-4ACF59B7C716}"/>
              </a:ext>
            </a:extLst>
          </p:cNvPr>
          <p:cNvGrpSpPr/>
          <p:nvPr/>
        </p:nvGrpSpPr>
        <p:grpSpPr>
          <a:xfrm>
            <a:off x="6222287" y="1958296"/>
            <a:ext cx="372335" cy="222174"/>
            <a:chOff x="5695304" y="2743361"/>
            <a:chExt cx="372335" cy="222174"/>
          </a:xfrm>
        </p:grpSpPr>
        <p:sp>
          <p:nvSpPr>
            <p:cNvPr id="35" name="Ellipse 34">
              <a:extLst>
                <a:ext uri="{FF2B5EF4-FFF2-40B4-BE49-F238E27FC236}">
                  <a16:creationId xmlns:a16="http://schemas.microsoft.com/office/drawing/2014/main" id="{7C187507-286E-B484-F161-7A1A7C5FE3BE}"/>
                </a:ext>
              </a:extLst>
            </p:cNvPr>
            <p:cNvSpPr/>
            <p:nvPr/>
          </p:nvSpPr>
          <p:spPr>
            <a:xfrm>
              <a:off x="5729304" y="2743361"/>
              <a:ext cx="223607" cy="222174"/>
            </a:xfrm>
            <a:prstGeom prst="ellipse">
              <a:avLst/>
            </a:prstGeom>
            <a:solidFill>
              <a:schemeClr val="accent6">
                <a:lumMod val="20000"/>
                <a:lumOff val="80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dirty="0">
                <a:solidFill>
                  <a:srgbClr val="0070C0"/>
                </a:solidFill>
                <a:latin typeface="Calibri" panose="020F0502020204030204" pitchFamily="34" charset="0"/>
                <a:cs typeface="Calibri" panose="020F0502020204030204" pitchFamily="34" charset="0"/>
              </a:endParaRPr>
            </a:p>
          </p:txBody>
        </p:sp>
        <p:sp>
          <p:nvSpPr>
            <p:cNvPr id="36" name="ZoneTexte 158">
              <a:extLst>
                <a:ext uri="{FF2B5EF4-FFF2-40B4-BE49-F238E27FC236}">
                  <a16:creationId xmlns:a16="http://schemas.microsoft.com/office/drawing/2014/main" id="{AD536C64-CB40-3D62-22E3-919C0741AA01}"/>
                </a:ext>
              </a:extLst>
            </p:cNvPr>
            <p:cNvSpPr txBox="1"/>
            <p:nvPr/>
          </p:nvSpPr>
          <p:spPr>
            <a:xfrm>
              <a:off x="5695304" y="2747285"/>
              <a:ext cx="372335" cy="210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lang="fr-FR" sz="700" dirty="0">
                  <a:solidFill>
                    <a:srgbClr val="000000"/>
                  </a:solidFill>
                  <a:sym typeface="Helvetica Neue"/>
                </a:rPr>
                <a:t>2023</a:t>
              </a:r>
              <a:endParaRPr kumimoji="0" lang="fr-FR" sz="700" b="0" i="0" u="none" strike="noStrike" cap="none" spc="0" normalizeH="0" baseline="0" dirty="0">
                <a:ln>
                  <a:noFill/>
                </a:ln>
                <a:solidFill>
                  <a:srgbClr val="000000"/>
                </a:solidFill>
                <a:effectLst/>
                <a:uFillTx/>
                <a:latin typeface="+mn-lt"/>
                <a:ea typeface="+mn-ea"/>
                <a:cs typeface="+mn-cs"/>
                <a:sym typeface="Helvetica Neue"/>
              </a:endParaRPr>
            </a:p>
          </p:txBody>
        </p:sp>
      </p:grpSp>
      <p:grpSp>
        <p:nvGrpSpPr>
          <p:cNvPr id="41" name="Groupe 40">
            <a:extLst>
              <a:ext uri="{FF2B5EF4-FFF2-40B4-BE49-F238E27FC236}">
                <a16:creationId xmlns:a16="http://schemas.microsoft.com/office/drawing/2014/main" id="{E73C0E3B-1A1A-7F75-77F1-B643B1B34142}"/>
              </a:ext>
            </a:extLst>
          </p:cNvPr>
          <p:cNvGrpSpPr/>
          <p:nvPr/>
        </p:nvGrpSpPr>
        <p:grpSpPr>
          <a:xfrm>
            <a:off x="5846808" y="3026159"/>
            <a:ext cx="536989" cy="210314"/>
            <a:chOff x="5846808" y="3026159"/>
            <a:chExt cx="536989" cy="210314"/>
          </a:xfrm>
        </p:grpSpPr>
        <p:cxnSp>
          <p:nvCxnSpPr>
            <p:cNvPr id="37" name="Connecteur droit 36">
              <a:extLst>
                <a:ext uri="{FF2B5EF4-FFF2-40B4-BE49-F238E27FC236}">
                  <a16:creationId xmlns:a16="http://schemas.microsoft.com/office/drawing/2014/main" id="{14998A20-7019-ED7F-084A-D674D179022E}"/>
                </a:ext>
              </a:extLst>
            </p:cNvPr>
            <p:cNvCxnSpPr>
              <a:cxnSpLocks/>
            </p:cNvCxnSpPr>
            <p:nvPr/>
          </p:nvCxnSpPr>
          <p:spPr>
            <a:xfrm flipH="1">
              <a:off x="5846808" y="3174696"/>
              <a:ext cx="536989" cy="0"/>
            </a:xfrm>
            <a:prstGeom prst="line">
              <a:avLst/>
            </a:prstGeom>
            <a:ln w="6350">
              <a:solidFill>
                <a:srgbClr val="FF0000"/>
              </a:solidFill>
              <a:prstDash val="solid"/>
              <a:tailEnd type="none"/>
            </a:ln>
          </p:spPr>
          <p:style>
            <a:lnRef idx="1">
              <a:schemeClr val="accent4"/>
            </a:lnRef>
            <a:fillRef idx="0">
              <a:schemeClr val="accent4"/>
            </a:fillRef>
            <a:effectRef idx="0">
              <a:schemeClr val="accent4"/>
            </a:effectRef>
            <a:fontRef idx="minor">
              <a:schemeClr val="tx1"/>
            </a:fontRef>
          </p:style>
        </p:cxnSp>
        <p:sp>
          <p:nvSpPr>
            <p:cNvPr id="40" name="ZoneTexte 149">
              <a:extLst>
                <a:ext uri="{FF2B5EF4-FFF2-40B4-BE49-F238E27FC236}">
                  <a16:creationId xmlns:a16="http://schemas.microsoft.com/office/drawing/2014/main" id="{F6C1EFFA-C34D-85A1-A1E8-34C94593023E}"/>
                </a:ext>
              </a:extLst>
            </p:cNvPr>
            <p:cNvSpPr txBox="1"/>
            <p:nvPr/>
          </p:nvSpPr>
          <p:spPr>
            <a:xfrm>
              <a:off x="6018234" y="3026159"/>
              <a:ext cx="298977" cy="210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1" i="0" u="none" strike="noStrike" cap="none" spc="0" normalizeH="0" baseline="0" dirty="0">
                  <a:ln>
                    <a:noFill/>
                  </a:ln>
                  <a:solidFill>
                    <a:srgbClr val="FF0000"/>
                  </a:solidFill>
                  <a:effectLst/>
                  <a:uFillTx/>
                  <a:latin typeface="+mn-lt"/>
                  <a:ea typeface="+mn-ea"/>
                  <a:cs typeface="+mn-cs"/>
                  <a:sym typeface="Helvetica Neue"/>
                </a:rPr>
                <a:t>x 2</a:t>
              </a:r>
            </a:p>
          </p:txBody>
        </p:sp>
      </p:grpSp>
      <p:grpSp>
        <p:nvGrpSpPr>
          <p:cNvPr id="42" name="Groupe 41">
            <a:extLst>
              <a:ext uri="{FF2B5EF4-FFF2-40B4-BE49-F238E27FC236}">
                <a16:creationId xmlns:a16="http://schemas.microsoft.com/office/drawing/2014/main" id="{0A81D1A1-860E-1E98-1B4B-5A30ACF14D3D}"/>
              </a:ext>
            </a:extLst>
          </p:cNvPr>
          <p:cNvGrpSpPr/>
          <p:nvPr/>
        </p:nvGrpSpPr>
        <p:grpSpPr>
          <a:xfrm rot="16200000">
            <a:off x="5836317" y="2574600"/>
            <a:ext cx="998577" cy="210315"/>
            <a:chOff x="5846808" y="3026157"/>
            <a:chExt cx="536989" cy="210315"/>
          </a:xfrm>
        </p:grpSpPr>
        <p:cxnSp>
          <p:nvCxnSpPr>
            <p:cNvPr id="43" name="Connecteur droit 42">
              <a:extLst>
                <a:ext uri="{FF2B5EF4-FFF2-40B4-BE49-F238E27FC236}">
                  <a16:creationId xmlns:a16="http://schemas.microsoft.com/office/drawing/2014/main" id="{E00CE71C-5753-4B6F-FFD8-AD71D2B26436}"/>
                </a:ext>
              </a:extLst>
            </p:cNvPr>
            <p:cNvCxnSpPr>
              <a:cxnSpLocks/>
            </p:cNvCxnSpPr>
            <p:nvPr/>
          </p:nvCxnSpPr>
          <p:spPr>
            <a:xfrm flipH="1">
              <a:off x="5846808" y="3174696"/>
              <a:ext cx="536989" cy="0"/>
            </a:xfrm>
            <a:prstGeom prst="line">
              <a:avLst/>
            </a:prstGeom>
            <a:ln w="6350">
              <a:solidFill>
                <a:srgbClr val="FF0000"/>
              </a:solidFill>
              <a:prstDash val="solid"/>
              <a:tailEnd type="none"/>
            </a:ln>
          </p:spPr>
          <p:style>
            <a:lnRef idx="1">
              <a:schemeClr val="accent4"/>
            </a:lnRef>
            <a:fillRef idx="0">
              <a:schemeClr val="accent4"/>
            </a:fillRef>
            <a:effectRef idx="0">
              <a:schemeClr val="accent4"/>
            </a:effectRef>
            <a:fontRef idx="minor">
              <a:schemeClr val="tx1"/>
            </a:fontRef>
          </p:style>
        </p:cxnSp>
        <p:sp>
          <p:nvSpPr>
            <p:cNvPr id="44" name="ZoneTexte 149">
              <a:extLst>
                <a:ext uri="{FF2B5EF4-FFF2-40B4-BE49-F238E27FC236}">
                  <a16:creationId xmlns:a16="http://schemas.microsoft.com/office/drawing/2014/main" id="{7AC034C2-17F9-D73F-5319-3B707D171E24}"/>
                </a:ext>
              </a:extLst>
            </p:cNvPr>
            <p:cNvSpPr txBox="1"/>
            <p:nvPr/>
          </p:nvSpPr>
          <p:spPr>
            <a:xfrm>
              <a:off x="6031894" y="3026157"/>
              <a:ext cx="229768" cy="210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1" i="0" u="none" strike="noStrike" cap="none" spc="0" normalizeH="0" baseline="0" dirty="0">
                  <a:ln>
                    <a:noFill/>
                  </a:ln>
                  <a:solidFill>
                    <a:srgbClr val="FF0000"/>
                  </a:solidFill>
                  <a:effectLst/>
                  <a:uFillTx/>
                  <a:latin typeface="+mn-lt"/>
                  <a:ea typeface="+mn-ea"/>
                  <a:cs typeface="+mn-cs"/>
                  <a:sym typeface="Helvetica Neue"/>
                </a:rPr>
                <a:t>x 2.5</a:t>
              </a:r>
            </a:p>
          </p:txBody>
        </p:sp>
      </p:grpSp>
      <p:grpSp>
        <p:nvGrpSpPr>
          <p:cNvPr id="52" name="Groupe 51">
            <a:extLst>
              <a:ext uri="{FF2B5EF4-FFF2-40B4-BE49-F238E27FC236}">
                <a16:creationId xmlns:a16="http://schemas.microsoft.com/office/drawing/2014/main" id="{244C14AC-67F8-ADB2-1AD1-0BBAF8A5D1EE}"/>
              </a:ext>
            </a:extLst>
          </p:cNvPr>
          <p:cNvGrpSpPr/>
          <p:nvPr/>
        </p:nvGrpSpPr>
        <p:grpSpPr>
          <a:xfrm>
            <a:off x="3714559" y="2729138"/>
            <a:ext cx="1989212" cy="210314"/>
            <a:chOff x="3714559" y="2729138"/>
            <a:chExt cx="1989212" cy="210314"/>
          </a:xfrm>
        </p:grpSpPr>
        <p:sp>
          <p:nvSpPr>
            <p:cNvPr id="45" name="ZoneTexte 158">
              <a:extLst>
                <a:ext uri="{FF2B5EF4-FFF2-40B4-BE49-F238E27FC236}">
                  <a16:creationId xmlns:a16="http://schemas.microsoft.com/office/drawing/2014/main" id="{0A6372AD-5386-4B22-2034-9A8DC285E1C9}"/>
                </a:ext>
              </a:extLst>
            </p:cNvPr>
            <p:cNvSpPr txBox="1"/>
            <p:nvPr/>
          </p:nvSpPr>
          <p:spPr>
            <a:xfrm>
              <a:off x="3714559" y="2729138"/>
              <a:ext cx="462936" cy="210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1" i="0" u="none" strike="noStrike" cap="none" spc="0" normalizeH="0" baseline="0" dirty="0">
                  <a:ln>
                    <a:noFill/>
                  </a:ln>
                  <a:solidFill>
                    <a:srgbClr val="FF0000"/>
                  </a:solidFill>
                  <a:effectLst/>
                  <a:uFillTx/>
                  <a:latin typeface="+mn-lt"/>
                  <a:ea typeface="+mn-ea"/>
                  <a:cs typeface="+mn-cs"/>
                  <a:sym typeface="Helvetica Neue"/>
                </a:rPr>
                <a:t>2000Wh</a:t>
              </a:r>
            </a:p>
          </p:txBody>
        </p:sp>
        <p:cxnSp>
          <p:nvCxnSpPr>
            <p:cNvPr id="46" name="Connecteur droit 45">
              <a:extLst>
                <a:ext uri="{FF2B5EF4-FFF2-40B4-BE49-F238E27FC236}">
                  <a16:creationId xmlns:a16="http://schemas.microsoft.com/office/drawing/2014/main" id="{D2453E54-4FD6-C345-D286-204462E8D8DD}"/>
                </a:ext>
              </a:extLst>
            </p:cNvPr>
            <p:cNvCxnSpPr>
              <a:cxnSpLocks/>
            </p:cNvCxnSpPr>
            <p:nvPr/>
          </p:nvCxnSpPr>
          <p:spPr>
            <a:xfrm>
              <a:off x="4119086" y="2834295"/>
              <a:ext cx="1584685" cy="13942"/>
            </a:xfrm>
            <a:prstGeom prst="line">
              <a:avLst/>
            </a:prstGeom>
            <a:ln w="9525">
              <a:solidFill>
                <a:srgbClr val="FF0000"/>
              </a:solidFill>
              <a:prstDash val="solid"/>
              <a:tailEnd type="none"/>
            </a:ln>
          </p:spPr>
          <p:style>
            <a:lnRef idx="1">
              <a:schemeClr val="accent4"/>
            </a:lnRef>
            <a:fillRef idx="0">
              <a:schemeClr val="accent4"/>
            </a:fillRef>
            <a:effectRef idx="0">
              <a:schemeClr val="accent4"/>
            </a:effectRef>
            <a:fontRef idx="minor">
              <a:schemeClr val="tx1"/>
            </a:fontRef>
          </p:style>
        </p:cxnSp>
      </p:grpSp>
      <p:grpSp>
        <p:nvGrpSpPr>
          <p:cNvPr id="53" name="Groupe 52">
            <a:extLst>
              <a:ext uri="{FF2B5EF4-FFF2-40B4-BE49-F238E27FC236}">
                <a16:creationId xmlns:a16="http://schemas.microsoft.com/office/drawing/2014/main" id="{2399C627-AEC9-C3E9-75B6-6F6FD913EEFE}"/>
              </a:ext>
            </a:extLst>
          </p:cNvPr>
          <p:cNvGrpSpPr/>
          <p:nvPr/>
        </p:nvGrpSpPr>
        <p:grpSpPr>
          <a:xfrm>
            <a:off x="6471609" y="2010545"/>
            <a:ext cx="1355355" cy="210314"/>
            <a:chOff x="6471609" y="2010545"/>
            <a:chExt cx="1355355" cy="210314"/>
          </a:xfrm>
        </p:grpSpPr>
        <p:cxnSp>
          <p:nvCxnSpPr>
            <p:cNvPr id="49" name="Connecteur droit 48">
              <a:extLst>
                <a:ext uri="{FF2B5EF4-FFF2-40B4-BE49-F238E27FC236}">
                  <a16:creationId xmlns:a16="http://schemas.microsoft.com/office/drawing/2014/main" id="{C7DB9D6D-EEA6-797B-7633-692DAC762F62}"/>
                </a:ext>
              </a:extLst>
            </p:cNvPr>
            <p:cNvCxnSpPr>
              <a:cxnSpLocks/>
            </p:cNvCxnSpPr>
            <p:nvPr/>
          </p:nvCxnSpPr>
          <p:spPr>
            <a:xfrm>
              <a:off x="6471609" y="2060406"/>
              <a:ext cx="921333" cy="55296"/>
            </a:xfrm>
            <a:prstGeom prst="line">
              <a:avLst/>
            </a:prstGeom>
            <a:ln w="9525">
              <a:solidFill>
                <a:srgbClr val="FF0000"/>
              </a:solidFill>
              <a:prstDash val="solid"/>
              <a:tailEnd type="none"/>
            </a:ln>
          </p:spPr>
          <p:style>
            <a:lnRef idx="1">
              <a:schemeClr val="accent4"/>
            </a:lnRef>
            <a:fillRef idx="0">
              <a:schemeClr val="accent4"/>
            </a:fillRef>
            <a:effectRef idx="0">
              <a:schemeClr val="accent4"/>
            </a:effectRef>
            <a:fontRef idx="minor">
              <a:schemeClr val="tx1"/>
            </a:fontRef>
          </p:style>
        </p:cxnSp>
        <p:sp>
          <p:nvSpPr>
            <p:cNvPr id="51" name="ZoneTexte 158">
              <a:extLst>
                <a:ext uri="{FF2B5EF4-FFF2-40B4-BE49-F238E27FC236}">
                  <a16:creationId xmlns:a16="http://schemas.microsoft.com/office/drawing/2014/main" id="{689B644D-14C0-7FFC-1B18-95E20FDEF84E}"/>
                </a:ext>
              </a:extLst>
            </p:cNvPr>
            <p:cNvSpPr txBox="1"/>
            <p:nvPr/>
          </p:nvSpPr>
          <p:spPr>
            <a:xfrm>
              <a:off x="7364028" y="2010545"/>
              <a:ext cx="462936" cy="210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700" b="1" i="0" u="none" strike="noStrike" cap="none" spc="0" normalizeH="0" baseline="0" dirty="0">
                  <a:ln>
                    <a:noFill/>
                  </a:ln>
                  <a:solidFill>
                    <a:srgbClr val="FF0000"/>
                  </a:solidFill>
                  <a:effectLst/>
                  <a:uFillTx/>
                  <a:latin typeface="+mn-lt"/>
                  <a:ea typeface="+mn-ea"/>
                  <a:cs typeface="+mn-cs"/>
                  <a:sym typeface="Helvetica Neue"/>
                </a:rPr>
                <a:t>4750Wh</a:t>
              </a:r>
            </a:p>
          </p:txBody>
        </p:sp>
      </p:grpSp>
      <p:sp>
        <p:nvSpPr>
          <p:cNvPr id="15" name="ZoneTexte 14">
            <a:extLst>
              <a:ext uri="{FF2B5EF4-FFF2-40B4-BE49-F238E27FC236}">
                <a16:creationId xmlns:a16="http://schemas.microsoft.com/office/drawing/2014/main" id="{31FDBB57-ACBB-04B3-01A8-08350EFEFEBF}"/>
              </a:ext>
            </a:extLst>
          </p:cNvPr>
          <p:cNvSpPr txBox="1"/>
          <p:nvPr/>
        </p:nvSpPr>
        <p:spPr>
          <a:xfrm>
            <a:off x="992850" y="482885"/>
            <a:ext cx="1664913" cy="523220"/>
          </a:xfrm>
          <a:prstGeom prst="rect">
            <a:avLst/>
          </a:prstGeom>
          <a:noFill/>
        </p:spPr>
        <p:txBody>
          <a:bodyPr wrap="square" rtlCol="0">
            <a:spAutoFit/>
          </a:bodyPr>
          <a:lstStyle/>
          <a:p>
            <a:r>
              <a:rPr lang="fr-CH" sz="700" b="0" i="0" u="none" strike="noStrike" dirty="0">
                <a:solidFill>
                  <a:schemeClr val="bg1">
                    <a:lumMod val="75000"/>
                    <a:lumOff val="25000"/>
                  </a:schemeClr>
                </a:solidFill>
                <a:effectLst/>
                <a:latin typeface="Inter"/>
              </a:rPr>
              <a:t>Inspiré par et adapté de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‘A reality check on renewables’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Prof. David MacKay</a:t>
            </a:r>
            <a:br>
              <a:rPr lang="fr-CH" sz="700" b="0" i="0" u="none" strike="noStrike" dirty="0">
                <a:solidFill>
                  <a:schemeClr val="bg1">
                    <a:lumMod val="75000"/>
                    <a:lumOff val="25000"/>
                  </a:schemeClr>
                </a:solidFill>
                <a:effectLst/>
                <a:latin typeface="Inter"/>
              </a:rPr>
            </a:br>
            <a:r>
              <a:rPr lang="fr-CH" sz="700" b="0" i="0" u="none" strike="noStrike" dirty="0">
                <a:solidFill>
                  <a:srgbClr val="333333"/>
                </a:solidFill>
                <a:effectLst/>
                <a:latin typeface="Inter"/>
              </a:rPr>
              <a:t>Fellow of the Royal Society </a:t>
            </a:r>
            <a:endParaRPr lang="fr-CH" sz="700" b="0" i="0" u="none" strike="noStrike" dirty="0">
              <a:solidFill>
                <a:schemeClr val="bg1">
                  <a:lumMod val="75000"/>
                  <a:lumOff val="25000"/>
                </a:schemeClr>
              </a:solidFill>
              <a:effectLst/>
              <a:latin typeface="Inter"/>
            </a:endParaRPr>
          </a:p>
        </p:txBody>
      </p:sp>
    </p:spTree>
    <p:extLst>
      <p:ext uri="{BB962C8B-B14F-4D97-AF65-F5344CB8AC3E}">
        <p14:creationId xmlns:p14="http://schemas.microsoft.com/office/powerpoint/2010/main" val="157581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upRigh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down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trips(up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strips(down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strips(upLef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strips(upLeft)">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9"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strips(up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strips(downLeft)">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6A694B-A18C-318C-D004-4F8F120ABC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51" y="208898"/>
            <a:ext cx="10820401" cy="6285463"/>
          </a:xfrm>
          <a:prstGeom prst="rect">
            <a:avLst/>
          </a:prstGeom>
        </p:spPr>
      </p:pic>
      <p:sp>
        <p:nvSpPr>
          <p:cNvPr id="26" name="Rectangle 25">
            <a:extLst>
              <a:ext uri="{FF2B5EF4-FFF2-40B4-BE49-F238E27FC236}">
                <a16:creationId xmlns:a16="http://schemas.microsoft.com/office/drawing/2014/main" id="{20D3E309-47CE-DA40-1257-37C2674EC4FA}"/>
              </a:ext>
            </a:extLst>
          </p:cNvPr>
          <p:cNvSpPr/>
          <p:nvPr/>
        </p:nvSpPr>
        <p:spPr>
          <a:xfrm>
            <a:off x="2478474" y="285510"/>
            <a:ext cx="9254490" cy="5666404"/>
          </a:xfrm>
          <a:prstGeom prst="rect">
            <a:avLst/>
          </a:prstGeom>
          <a:gradFill flip="none" rotWithShape="1">
            <a:gsLst>
              <a:gs pos="0">
                <a:schemeClr val="accent3">
                  <a:alpha val="0"/>
                  <a:lumMod val="0"/>
                </a:schemeClr>
              </a:gs>
              <a:gs pos="35000">
                <a:schemeClr val="accent3">
                  <a:lumMod val="0"/>
                  <a:lumOff val="100000"/>
                </a:schemeClr>
              </a:gs>
              <a:gs pos="100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latin typeface="Calibri" panose="020F0502020204030204" pitchFamily="34" charset="0"/>
              <a:cs typeface="Calibri" panose="020F0502020204030204" pitchFamily="34" charset="0"/>
            </a:endParaRPr>
          </a:p>
        </p:txBody>
      </p:sp>
      <p:grpSp>
        <p:nvGrpSpPr>
          <p:cNvPr id="58" name="Groupe 57">
            <a:extLst>
              <a:ext uri="{FF2B5EF4-FFF2-40B4-BE49-F238E27FC236}">
                <a16:creationId xmlns:a16="http://schemas.microsoft.com/office/drawing/2014/main" id="{C7F9AC34-2D1A-A9C2-AAC1-DB127206EA0A}"/>
              </a:ext>
            </a:extLst>
          </p:cNvPr>
          <p:cNvGrpSpPr/>
          <p:nvPr/>
        </p:nvGrpSpPr>
        <p:grpSpPr>
          <a:xfrm>
            <a:off x="5466795" y="302813"/>
            <a:ext cx="3821385" cy="4613924"/>
            <a:chOff x="9897977" y="554035"/>
            <a:chExt cx="821297" cy="930374"/>
          </a:xfrm>
        </p:grpSpPr>
        <p:cxnSp>
          <p:nvCxnSpPr>
            <p:cNvPr id="59" name="Connecteur droit 58">
              <a:extLst>
                <a:ext uri="{FF2B5EF4-FFF2-40B4-BE49-F238E27FC236}">
                  <a16:creationId xmlns:a16="http://schemas.microsoft.com/office/drawing/2014/main" id="{8F5CE723-7439-7427-93C6-6B5143BE0182}"/>
                </a:ext>
              </a:extLst>
            </p:cNvPr>
            <p:cNvCxnSpPr>
              <a:cxnSpLocks/>
            </p:cNvCxnSpPr>
            <p:nvPr/>
          </p:nvCxnSpPr>
          <p:spPr>
            <a:xfrm>
              <a:off x="9897977" y="554035"/>
              <a:ext cx="821297" cy="844352"/>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
          <p:nvSpPr>
            <p:cNvPr id="60" name="ZoneTexte 59">
              <a:extLst>
                <a:ext uri="{FF2B5EF4-FFF2-40B4-BE49-F238E27FC236}">
                  <a16:creationId xmlns:a16="http://schemas.microsoft.com/office/drawing/2014/main" id="{1CE0BFBF-BD25-96AC-DC74-243F6B2E772F}"/>
                </a:ext>
              </a:extLst>
            </p:cNvPr>
            <p:cNvSpPr txBox="1"/>
            <p:nvPr/>
          </p:nvSpPr>
          <p:spPr>
            <a:xfrm rot="2855105">
              <a:off x="10348626" y="1218333"/>
              <a:ext cx="480886" cy="51265"/>
            </a:xfrm>
            <a:prstGeom prst="rect">
              <a:avLst/>
            </a:prstGeom>
            <a:noFill/>
          </p:spPr>
          <p:txBody>
            <a:bodyPr wrap="square" rtlCol="0">
              <a:spAutoFit/>
            </a:bodyPr>
            <a:lstStyle/>
            <a:p>
              <a:r>
                <a:rPr lang="fr-FR" sz="950" b="1" dirty="0">
                  <a:solidFill>
                    <a:srgbClr val="FF0000"/>
                  </a:solidFill>
                  <a:latin typeface="Calibri" panose="020F0502020204030204" pitchFamily="34" charset="0"/>
                  <a:cs typeface="Calibri" panose="020F0502020204030204" pitchFamily="34" charset="0"/>
                </a:rPr>
                <a:t>Pétrole consommé en Suisse, 6 W/m</a:t>
              </a:r>
              <a:r>
                <a:rPr lang="fr-FR" sz="950" b="1" baseline="30000" dirty="0">
                  <a:solidFill>
                    <a:srgbClr val="FF0000"/>
                  </a:solidFill>
                  <a:latin typeface="Calibri" panose="020F0502020204030204" pitchFamily="34" charset="0"/>
                  <a:cs typeface="Calibri" panose="020F0502020204030204" pitchFamily="34" charset="0"/>
                </a:rPr>
                <a:t>2</a:t>
              </a:r>
              <a:r>
                <a:rPr lang="fr-FR" sz="950" b="1" dirty="0">
                  <a:solidFill>
                    <a:srgbClr val="FF0000"/>
                  </a:solidFill>
                  <a:latin typeface="Calibri" panose="020F0502020204030204" pitchFamily="34" charset="0"/>
                  <a:cs typeface="Calibri" panose="020F0502020204030204" pitchFamily="34" charset="0"/>
                </a:rPr>
                <a:t>/an</a:t>
              </a:r>
              <a:endParaRPr lang="fr-FR" sz="950" b="1" baseline="30000" dirty="0">
                <a:solidFill>
                  <a:srgbClr val="FF0000"/>
                </a:solidFill>
                <a:latin typeface="Calibri" panose="020F0502020204030204" pitchFamily="34" charset="0"/>
                <a:cs typeface="Calibri" panose="020F0502020204030204" pitchFamily="34" charset="0"/>
              </a:endParaRPr>
            </a:p>
          </p:txBody>
        </p:sp>
      </p:grpSp>
      <p:sp>
        <p:nvSpPr>
          <p:cNvPr id="61" name="Espace réservé de la date 60">
            <a:extLst>
              <a:ext uri="{FF2B5EF4-FFF2-40B4-BE49-F238E27FC236}">
                <a16:creationId xmlns:a16="http://schemas.microsoft.com/office/drawing/2014/main" id="{1EEFE7E1-A697-A899-37C4-44C6858C77FD}"/>
              </a:ext>
            </a:extLst>
          </p:cNvPr>
          <p:cNvSpPr>
            <a:spLocks noGrp="1"/>
          </p:cNvSpPr>
          <p:nvPr>
            <p:ph type="dt" sz="half" idx="10"/>
          </p:nvPr>
        </p:nvSpPr>
        <p:spPr>
          <a:xfrm>
            <a:off x="8589660" y="6463972"/>
            <a:ext cx="1600200" cy="377825"/>
          </a:xfrm>
        </p:spPr>
        <p:txBody>
          <a:bodyPr/>
          <a:lstStyle/>
          <a:p>
            <a:fld id="{AE5460BD-7F3B-2646-9F81-DBD93B5DE848}" type="datetime4">
              <a:rPr lang="fr-CH" smtClean="0"/>
              <a:t>19 janvier 2024</a:t>
            </a:fld>
            <a:endParaRPr lang="en-US" dirty="0"/>
          </a:p>
        </p:txBody>
      </p:sp>
      <p:sp>
        <p:nvSpPr>
          <p:cNvPr id="62" name="Espace réservé du pied de page 61">
            <a:extLst>
              <a:ext uri="{FF2B5EF4-FFF2-40B4-BE49-F238E27FC236}">
                <a16:creationId xmlns:a16="http://schemas.microsoft.com/office/drawing/2014/main" id="{78E34467-0FCF-08E4-982E-030033F084AF}"/>
              </a:ext>
            </a:extLst>
          </p:cNvPr>
          <p:cNvSpPr>
            <a:spLocks noGrp="1"/>
          </p:cNvSpPr>
          <p:nvPr>
            <p:ph type="ftr" sz="quarter" idx="11"/>
          </p:nvPr>
        </p:nvSpPr>
        <p:spPr>
          <a:xfrm>
            <a:off x="881741" y="6463972"/>
            <a:ext cx="7827659" cy="377825"/>
          </a:xfrm>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5" name="Espace réservé du numéro de diapositive 64">
            <a:extLst>
              <a:ext uri="{FF2B5EF4-FFF2-40B4-BE49-F238E27FC236}">
                <a16:creationId xmlns:a16="http://schemas.microsoft.com/office/drawing/2014/main" id="{CB23B2E9-5540-562E-5CEC-C37DB88547E3}"/>
              </a:ext>
            </a:extLst>
          </p:cNvPr>
          <p:cNvSpPr>
            <a:spLocks noGrp="1"/>
          </p:cNvSpPr>
          <p:nvPr>
            <p:ph type="sldNum" sz="quarter" idx="12"/>
          </p:nvPr>
        </p:nvSpPr>
        <p:spPr>
          <a:xfrm>
            <a:off x="11354634" y="6463972"/>
            <a:ext cx="551167" cy="377825"/>
          </a:xfrm>
        </p:spPr>
        <p:txBody>
          <a:bodyPr/>
          <a:lstStyle/>
          <a:p>
            <a:fld id="{D57F1E4F-1CFF-5643-939E-217C01CDF565}" type="slidenum">
              <a:rPr lang="en-US" smtClean="0"/>
              <a:pPr/>
              <a:t>22</a:t>
            </a:fld>
            <a:endParaRPr lang="en-US" dirty="0"/>
          </a:p>
        </p:txBody>
      </p:sp>
      <p:sp>
        <p:nvSpPr>
          <p:cNvPr id="69" name="Titre 1">
            <a:extLst>
              <a:ext uri="{FF2B5EF4-FFF2-40B4-BE49-F238E27FC236}">
                <a16:creationId xmlns:a16="http://schemas.microsoft.com/office/drawing/2014/main" id="{1AB8190E-4BC8-BC7F-1148-70D375E526ED}"/>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Résumé mondial</a:t>
            </a:r>
          </a:p>
        </p:txBody>
      </p:sp>
      <p:sp>
        <p:nvSpPr>
          <p:cNvPr id="70" name="Ellipse 69">
            <a:extLst>
              <a:ext uri="{FF2B5EF4-FFF2-40B4-BE49-F238E27FC236}">
                <a16:creationId xmlns:a16="http://schemas.microsoft.com/office/drawing/2014/main" id="{49C4F003-E5DE-AEBB-7F2B-A362CE42F3A9}"/>
              </a:ext>
            </a:extLst>
          </p:cNvPr>
          <p:cNvSpPr/>
          <p:nvPr/>
        </p:nvSpPr>
        <p:spPr>
          <a:xfrm>
            <a:off x="6248002" y="1962187"/>
            <a:ext cx="223607" cy="22217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grpSp>
        <p:nvGrpSpPr>
          <p:cNvPr id="143" name="Groupe 142">
            <a:extLst>
              <a:ext uri="{FF2B5EF4-FFF2-40B4-BE49-F238E27FC236}">
                <a16:creationId xmlns:a16="http://schemas.microsoft.com/office/drawing/2014/main" id="{3ADB8D6A-0E91-5B3B-855A-4497FEC8D604}"/>
              </a:ext>
            </a:extLst>
          </p:cNvPr>
          <p:cNvGrpSpPr/>
          <p:nvPr/>
        </p:nvGrpSpPr>
        <p:grpSpPr>
          <a:xfrm>
            <a:off x="2391871" y="115184"/>
            <a:ext cx="9341090" cy="5832898"/>
            <a:chOff x="2391871" y="115184"/>
            <a:chExt cx="9341090" cy="5832898"/>
          </a:xfrm>
        </p:grpSpPr>
        <p:grpSp>
          <p:nvGrpSpPr>
            <p:cNvPr id="144" name="Groupe 143">
              <a:extLst>
                <a:ext uri="{FF2B5EF4-FFF2-40B4-BE49-F238E27FC236}">
                  <a16:creationId xmlns:a16="http://schemas.microsoft.com/office/drawing/2014/main" id="{30A7E483-6900-BD0D-83EC-97F8556D5F5C}"/>
                </a:ext>
              </a:extLst>
            </p:cNvPr>
            <p:cNvGrpSpPr/>
            <p:nvPr/>
          </p:nvGrpSpPr>
          <p:grpSpPr>
            <a:xfrm>
              <a:off x="9281138" y="115184"/>
              <a:ext cx="2451823" cy="2875484"/>
              <a:chOff x="9281138" y="115184"/>
              <a:chExt cx="2451823" cy="2875484"/>
            </a:xfrm>
          </p:grpSpPr>
          <p:cxnSp>
            <p:nvCxnSpPr>
              <p:cNvPr id="163" name="Connecteur droit 162">
                <a:extLst>
                  <a:ext uri="{FF2B5EF4-FFF2-40B4-BE49-F238E27FC236}">
                    <a16:creationId xmlns:a16="http://schemas.microsoft.com/office/drawing/2014/main" id="{A163B891-8108-E2D0-1EFB-B6FB55D55159}"/>
                  </a:ext>
                </a:extLst>
              </p:cNvPr>
              <p:cNvCxnSpPr>
                <a:cxnSpLocks/>
              </p:cNvCxnSpPr>
              <p:nvPr/>
            </p:nvCxnSpPr>
            <p:spPr>
              <a:xfrm>
                <a:off x="9281138" y="297654"/>
                <a:ext cx="2451823" cy="269301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4" name="ZoneTexte 163">
                <a:extLst>
                  <a:ext uri="{FF2B5EF4-FFF2-40B4-BE49-F238E27FC236}">
                    <a16:creationId xmlns:a16="http://schemas.microsoft.com/office/drawing/2014/main" id="{16372D8B-D366-1260-A62D-03F8BC2DF087}"/>
                  </a:ext>
                </a:extLst>
              </p:cNvPr>
              <p:cNvSpPr txBox="1"/>
              <p:nvPr/>
            </p:nvSpPr>
            <p:spPr>
              <a:xfrm rot="2855213">
                <a:off x="9173913" y="544025"/>
                <a:ext cx="1096210"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1000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45" name="Groupe 144">
              <a:extLst>
                <a:ext uri="{FF2B5EF4-FFF2-40B4-BE49-F238E27FC236}">
                  <a16:creationId xmlns:a16="http://schemas.microsoft.com/office/drawing/2014/main" id="{C8674B71-BCCF-4001-C817-012B173C57B9}"/>
                </a:ext>
              </a:extLst>
            </p:cNvPr>
            <p:cNvGrpSpPr/>
            <p:nvPr/>
          </p:nvGrpSpPr>
          <p:grpSpPr>
            <a:xfrm>
              <a:off x="7554696" y="136104"/>
              <a:ext cx="4178265" cy="4718437"/>
              <a:chOff x="7554696" y="318989"/>
              <a:chExt cx="4178265" cy="4718437"/>
            </a:xfrm>
          </p:grpSpPr>
          <p:cxnSp>
            <p:nvCxnSpPr>
              <p:cNvPr id="161" name="Connecteur droit 160">
                <a:extLst>
                  <a:ext uri="{FF2B5EF4-FFF2-40B4-BE49-F238E27FC236}">
                    <a16:creationId xmlns:a16="http://schemas.microsoft.com/office/drawing/2014/main" id="{6FDFC20F-61C8-63CC-82A0-83488355B5C6}"/>
                  </a:ext>
                </a:extLst>
              </p:cNvPr>
              <p:cNvCxnSpPr>
                <a:cxnSpLocks/>
              </p:cNvCxnSpPr>
              <p:nvPr/>
            </p:nvCxnSpPr>
            <p:spPr>
              <a:xfrm>
                <a:off x="7554696" y="480539"/>
                <a:ext cx="4178265" cy="4556887"/>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2" name="ZoneTexte 161">
                <a:extLst>
                  <a:ext uri="{FF2B5EF4-FFF2-40B4-BE49-F238E27FC236}">
                    <a16:creationId xmlns:a16="http://schemas.microsoft.com/office/drawing/2014/main" id="{F047AE23-5D4C-F621-1EE6-D4DAC8949984}"/>
                  </a:ext>
                </a:extLst>
              </p:cNvPr>
              <p:cNvSpPr txBox="1"/>
              <p:nvPr/>
            </p:nvSpPr>
            <p:spPr>
              <a:xfrm rot="2817044">
                <a:off x="7468123" y="704247"/>
                <a:ext cx="1009043"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100 W/m2/an</a:t>
                </a:r>
              </a:p>
            </p:txBody>
          </p:sp>
        </p:grpSp>
        <p:grpSp>
          <p:nvGrpSpPr>
            <p:cNvPr id="146" name="Groupe 145">
              <a:extLst>
                <a:ext uri="{FF2B5EF4-FFF2-40B4-BE49-F238E27FC236}">
                  <a16:creationId xmlns:a16="http://schemas.microsoft.com/office/drawing/2014/main" id="{5031D800-E2FA-7B2A-002E-C5066758773E}"/>
                </a:ext>
              </a:extLst>
            </p:cNvPr>
            <p:cNvGrpSpPr/>
            <p:nvPr/>
          </p:nvGrpSpPr>
          <p:grpSpPr>
            <a:xfrm>
              <a:off x="5828256" y="134659"/>
              <a:ext cx="5170410" cy="5813423"/>
              <a:chOff x="5828256" y="317544"/>
              <a:chExt cx="5170410" cy="5813423"/>
            </a:xfrm>
          </p:grpSpPr>
          <p:cxnSp>
            <p:nvCxnSpPr>
              <p:cNvPr id="159" name="Connecteur droit 158">
                <a:extLst>
                  <a:ext uri="{FF2B5EF4-FFF2-40B4-BE49-F238E27FC236}">
                    <a16:creationId xmlns:a16="http://schemas.microsoft.com/office/drawing/2014/main" id="{AA190595-8421-E242-8BED-D5371191BAC8}"/>
                  </a:ext>
                </a:extLst>
              </p:cNvPr>
              <p:cNvCxnSpPr>
                <a:cxnSpLocks/>
              </p:cNvCxnSpPr>
              <p:nvPr/>
            </p:nvCxnSpPr>
            <p:spPr>
              <a:xfrm>
                <a:off x="5828256" y="480539"/>
                <a:ext cx="5170410"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0" name="ZoneTexte 159">
                <a:extLst>
                  <a:ext uri="{FF2B5EF4-FFF2-40B4-BE49-F238E27FC236}">
                    <a16:creationId xmlns:a16="http://schemas.microsoft.com/office/drawing/2014/main" id="{775C4A5A-C16C-ADE0-38B5-F839E94D5D17}"/>
                  </a:ext>
                </a:extLst>
              </p:cNvPr>
              <p:cNvSpPr txBox="1"/>
              <p:nvPr/>
            </p:nvSpPr>
            <p:spPr>
              <a:xfrm rot="2857832">
                <a:off x="5746770" y="708072"/>
                <a:ext cx="1019584"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 W/m2/an</a:t>
                </a:r>
              </a:p>
            </p:txBody>
          </p:sp>
        </p:grpSp>
        <p:grpSp>
          <p:nvGrpSpPr>
            <p:cNvPr id="147" name="Groupe 146">
              <a:extLst>
                <a:ext uri="{FF2B5EF4-FFF2-40B4-BE49-F238E27FC236}">
                  <a16:creationId xmlns:a16="http://schemas.microsoft.com/office/drawing/2014/main" id="{0DEDFA96-8CC4-6C76-1702-AD8AE8A8CC3F}"/>
                </a:ext>
              </a:extLst>
            </p:cNvPr>
            <p:cNvGrpSpPr/>
            <p:nvPr/>
          </p:nvGrpSpPr>
          <p:grpSpPr>
            <a:xfrm>
              <a:off x="4110622" y="146081"/>
              <a:ext cx="5170516" cy="5802001"/>
              <a:chOff x="4110622" y="328966"/>
              <a:chExt cx="5170516" cy="5802001"/>
            </a:xfrm>
          </p:grpSpPr>
          <p:cxnSp>
            <p:nvCxnSpPr>
              <p:cNvPr id="157" name="Connecteur droit 156">
                <a:extLst>
                  <a:ext uri="{FF2B5EF4-FFF2-40B4-BE49-F238E27FC236}">
                    <a16:creationId xmlns:a16="http://schemas.microsoft.com/office/drawing/2014/main" id="{790098FF-6772-8DFE-7811-57F86A2F9A51}"/>
                  </a:ext>
                </a:extLst>
              </p:cNvPr>
              <p:cNvCxnSpPr>
                <a:cxnSpLocks/>
              </p:cNvCxnSpPr>
              <p:nvPr/>
            </p:nvCxnSpPr>
            <p:spPr>
              <a:xfrm>
                <a:off x="4110622" y="480539"/>
                <a:ext cx="5170516"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8" name="ZoneTexte 157">
                <a:extLst>
                  <a:ext uri="{FF2B5EF4-FFF2-40B4-BE49-F238E27FC236}">
                    <a16:creationId xmlns:a16="http://schemas.microsoft.com/office/drawing/2014/main" id="{0BE1F493-F1A0-723B-5A3B-AB8E12E16A41}"/>
                  </a:ext>
                </a:extLst>
              </p:cNvPr>
              <p:cNvSpPr txBox="1"/>
              <p:nvPr/>
            </p:nvSpPr>
            <p:spPr>
              <a:xfrm rot="2845466">
                <a:off x="4038673" y="664403"/>
                <a:ext cx="909402"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 W/m2/an</a:t>
                </a:r>
              </a:p>
            </p:txBody>
          </p:sp>
        </p:grpSp>
        <p:grpSp>
          <p:nvGrpSpPr>
            <p:cNvPr id="148" name="Groupe 147">
              <a:extLst>
                <a:ext uri="{FF2B5EF4-FFF2-40B4-BE49-F238E27FC236}">
                  <a16:creationId xmlns:a16="http://schemas.microsoft.com/office/drawing/2014/main" id="{9C8F9A82-544E-DDB3-7CB3-54982F167786}"/>
                </a:ext>
              </a:extLst>
            </p:cNvPr>
            <p:cNvGrpSpPr/>
            <p:nvPr/>
          </p:nvGrpSpPr>
          <p:grpSpPr>
            <a:xfrm>
              <a:off x="2391871" y="121299"/>
              <a:ext cx="5162825" cy="5826783"/>
              <a:chOff x="2391871" y="304184"/>
              <a:chExt cx="5162825" cy="5826783"/>
            </a:xfrm>
          </p:grpSpPr>
          <p:cxnSp>
            <p:nvCxnSpPr>
              <p:cNvPr id="155" name="Connecteur droit 154">
                <a:extLst>
                  <a:ext uri="{FF2B5EF4-FFF2-40B4-BE49-F238E27FC236}">
                    <a16:creationId xmlns:a16="http://schemas.microsoft.com/office/drawing/2014/main" id="{6974A0E5-0D80-70B5-CCB3-AC0EFBC440E5}"/>
                  </a:ext>
                </a:extLst>
              </p:cNvPr>
              <p:cNvCxnSpPr>
                <a:cxnSpLocks/>
              </p:cNvCxnSpPr>
              <p:nvPr/>
            </p:nvCxnSpPr>
            <p:spPr>
              <a:xfrm>
                <a:off x="2391871" y="480539"/>
                <a:ext cx="5162825"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6" name="ZoneTexte 155">
                <a:extLst>
                  <a:ext uri="{FF2B5EF4-FFF2-40B4-BE49-F238E27FC236}">
                    <a16:creationId xmlns:a16="http://schemas.microsoft.com/office/drawing/2014/main" id="{629ECF57-162F-641A-FEC6-62294D3E5143}"/>
                  </a:ext>
                </a:extLst>
              </p:cNvPr>
              <p:cNvSpPr txBox="1"/>
              <p:nvPr/>
            </p:nvSpPr>
            <p:spPr>
              <a:xfrm rot="2859448">
                <a:off x="2289553" y="721920"/>
                <a:ext cx="1074000"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0.1 W/m2/an</a:t>
                </a:r>
              </a:p>
            </p:txBody>
          </p:sp>
        </p:grpSp>
        <p:grpSp>
          <p:nvGrpSpPr>
            <p:cNvPr id="149" name="Groupe 148">
              <a:extLst>
                <a:ext uri="{FF2B5EF4-FFF2-40B4-BE49-F238E27FC236}">
                  <a16:creationId xmlns:a16="http://schemas.microsoft.com/office/drawing/2014/main" id="{F7B7D351-8E61-E482-F19D-FF7FB7F008F8}"/>
                </a:ext>
              </a:extLst>
            </p:cNvPr>
            <p:cNvGrpSpPr/>
            <p:nvPr/>
          </p:nvGrpSpPr>
          <p:grpSpPr>
            <a:xfrm>
              <a:off x="2391871" y="1907608"/>
              <a:ext cx="3436385" cy="4040474"/>
              <a:chOff x="2391871" y="2090493"/>
              <a:chExt cx="3436385" cy="4040474"/>
            </a:xfrm>
          </p:grpSpPr>
          <p:cxnSp>
            <p:nvCxnSpPr>
              <p:cNvPr id="153" name="Connecteur droit 152">
                <a:extLst>
                  <a:ext uri="{FF2B5EF4-FFF2-40B4-BE49-F238E27FC236}">
                    <a16:creationId xmlns:a16="http://schemas.microsoft.com/office/drawing/2014/main" id="{1E9AAC57-E228-A835-0CF6-1C6D7137C561}"/>
                  </a:ext>
                </a:extLst>
              </p:cNvPr>
              <p:cNvCxnSpPr>
                <a:cxnSpLocks/>
              </p:cNvCxnSpPr>
              <p:nvPr/>
            </p:nvCxnSpPr>
            <p:spPr>
              <a:xfrm>
                <a:off x="2391871" y="2356907"/>
                <a:ext cx="3436385" cy="3774060"/>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4" name="ZoneTexte 153">
                <a:extLst>
                  <a:ext uri="{FF2B5EF4-FFF2-40B4-BE49-F238E27FC236}">
                    <a16:creationId xmlns:a16="http://schemas.microsoft.com/office/drawing/2014/main" id="{0977A654-B7E1-2F02-E238-53C8D5BF7434}"/>
                  </a:ext>
                </a:extLst>
              </p:cNvPr>
              <p:cNvSpPr txBox="1"/>
              <p:nvPr/>
            </p:nvSpPr>
            <p:spPr>
              <a:xfrm rot="2845161">
                <a:off x="2204858" y="2548519"/>
                <a:ext cx="1154579"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50" name="Groupe 149">
              <a:extLst>
                <a:ext uri="{FF2B5EF4-FFF2-40B4-BE49-F238E27FC236}">
                  <a16:creationId xmlns:a16="http://schemas.microsoft.com/office/drawing/2014/main" id="{E785AD54-FCCD-D910-4A51-1C673EC41B19}"/>
                </a:ext>
              </a:extLst>
            </p:cNvPr>
            <p:cNvGrpSpPr/>
            <p:nvPr/>
          </p:nvGrpSpPr>
          <p:grpSpPr>
            <a:xfrm>
              <a:off x="2400680" y="3768032"/>
              <a:ext cx="1709943" cy="2180050"/>
              <a:chOff x="2400680" y="3950917"/>
              <a:chExt cx="1709943" cy="2180050"/>
            </a:xfrm>
          </p:grpSpPr>
          <p:cxnSp>
            <p:nvCxnSpPr>
              <p:cNvPr id="151" name="Connecteur droit 150">
                <a:extLst>
                  <a:ext uri="{FF2B5EF4-FFF2-40B4-BE49-F238E27FC236}">
                    <a16:creationId xmlns:a16="http://schemas.microsoft.com/office/drawing/2014/main" id="{130F6F37-AC33-C72D-B319-4C2338B87F5F}"/>
                  </a:ext>
                </a:extLst>
              </p:cNvPr>
              <p:cNvCxnSpPr>
                <a:cxnSpLocks/>
              </p:cNvCxnSpPr>
              <p:nvPr/>
            </p:nvCxnSpPr>
            <p:spPr>
              <a:xfrm>
                <a:off x="2400680" y="4252973"/>
                <a:ext cx="1709943" cy="187799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2" name="ZoneTexte 151">
                <a:extLst>
                  <a:ext uri="{FF2B5EF4-FFF2-40B4-BE49-F238E27FC236}">
                    <a16:creationId xmlns:a16="http://schemas.microsoft.com/office/drawing/2014/main" id="{23FF5369-9536-C146-C88E-0997BDD325AC}"/>
                  </a:ext>
                </a:extLst>
              </p:cNvPr>
              <p:cNvSpPr txBox="1"/>
              <p:nvPr/>
            </p:nvSpPr>
            <p:spPr>
              <a:xfrm rot="2858840">
                <a:off x="2170495" y="4410236"/>
                <a:ext cx="1157165"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grpSp>
        <p:nvGrpSpPr>
          <p:cNvPr id="112" name="Groupe 111">
            <a:extLst>
              <a:ext uri="{FF2B5EF4-FFF2-40B4-BE49-F238E27FC236}">
                <a16:creationId xmlns:a16="http://schemas.microsoft.com/office/drawing/2014/main" id="{200FAD46-F016-C933-05CA-2B9F70FFDDFB}"/>
              </a:ext>
            </a:extLst>
          </p:cNvPr>
          <p:cNvGrpSpPr/>
          <p:nvPr/>
        </p:nvGrpSpPr>
        <p:grpSpPr>
          <a:xfrm>
            <a:off x="10055575" y="304824"/>
            <a:ext cx="1677389" cy="2108148"/>
            <a:chOff x="10055575" y="304824"/>
            <a:chExt cx="1677389" cy="2108148"/>
          </a:xfrm>
        </p:grpSpPr>
        <p:cxnSp>
          <p:nvCxnSpPr>
            <p:cNvPr id="140" name="Connecteur droit 139">
              <a:extLst>
                <a:ext uri="{FF2B5EF4-FFF2-40B4-BE49-F238E27FC236}">
                  <a16:creationId xmlns:a16="http://schemas.microsoft.com/office/drawing/2014/main" id="{F436858E-0C23-364B-DB80-B50F5ADC07EA}"/>
                </a:ext>
              </a:extLst>
            </p:cNvPr>
            <p:cNvCxnSpPr>
              <a:cxnSpLocks/>
            </p:cNvCxnSpPr>
            <p:nvPr/>
          </p:nvCxnSpPr>
          <p:spPr>
            <a:xfrm>
              <a:off x="10055575" y="304824"/>
              <a:ext cx="1677389" cy="1869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41" name="ZoneTexte 140">
              <a:extLst>
                <a:ext uri="{FF2B5EF4-FFF2-40B4-BE49-F238E27FC236}">
                  <a16:creationId xmlns:a16="http://schemas.microsoft.com/office/drawing/2014/main" id="{226669AC-A548-0048-E31A-896CAA4551AA}"/>
                </a:ext>
              </a:extLst>
            </p:cNvPr>
            <p:cNvSpPr txBox="1"/>
            <p:nvPr/>
          </p:nvSpPr>
          <p:spPr>
            <a:xfrm rot="2858662">
              <a:off x="10482422" y="1481556"/>
              <a:ext cx="1624305" cy="238527"/>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Nucléaire, 1200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3" name="Groupe 112">
            <a:extLst>
              <a:ext uri="{FF2B5EF4-FFF2-40B4-BE49-F238E27FC236}">
                <a16:creationId xmlns:a16="http://schemas.microsoft.com/office/drawing/2014/main" id="{E1403F36-39EF-E6A8-5A1E-9E51CD84E954}"/>
              </a:ext>
            </a:extLst>
          </p:cNvPr>
          <p:cNvGrpSpPr/>
          <p:nvPr/>
        </p:nvGrpSpPr>
        <p:grpSpPr>
          <a:xfrm>
            <a:off x="8566036" y="307501"/>
            <a:ext cx="3166928" cy="3821309"/>
            <a:chOff x="8566036" y="307501"/>
            <a:chExt cx="3166928" cy="3821309"/>
          </a:xfrm>
        </p:grpSpPr>
        <p:cxnSp>
          <p:nvCxnSpPr>
            <p:cNvPr id="138" name="Connecteur droit 137">
              <a:extLst>
                <a:ext uri="{FF2B5EF4-FFF2-40B4-BE49-F238E27FC236}">
                  <a16:creationId xmlns:a16="http://schemas.microsoft.com/office/drawing/2014/main" id="{4A24F9CB-78AB-ECDB-A64F-1329B3CFB1DD}"/>
                </a:ext>
              </a:extLst>
            </p:cNvPr>
            <p:cNvCxnSpPr>
              <a:cxnSpLocks/>
            </p:cNvCxnSpPr>
            <p:nvPr/>
          </p:nvCxnSpPr>
          <p:spPr>
            <a:xfrm>
              <a:off x="8566036" y="307501"/>
              <a:ext cx="3166928" cy="3466263"/>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9" name="ZoneTexte 138">
              <a:extLst>
                <a:ext uri="{FF2B5EF4-FFF2-40B4-BE49-F238E27FC236}">
                  <a16:creationId xmlns:a16="http://schemas.microsoft.com/office/drawing/2014/main" id="{BD3E55AA-C0EA-8129-DF3F-B8F685F8CD01}"/>
                </a:ext>
              </a:extLst>
            </p:cNvPr>
            <p:cNvSpPr txBox="1"/>
            <p:nvPr/>
          </p:nvSpPr>
          <p:spPr>
            <a:xfrm rot="2860823">
              <a:off x="9423529" y="2587147"/>
              <a:ext cx="2844801" cy="23852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désert avant conversion en CH, 250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4" name="Groupe 113">
            <a:extLst>
              <a:ext uri="{FF2B5EF4-FFF2-40B4-BE49-F238E27FC236}">
                <a16:creationId xmlns:a16="http://schemas.microsoft.com/office/drawing/2014/main" id="{5C0B55A7-9CBF-D3B4-2B7B-AF78942F9F88}"/>
              </a:ext>
            </a:extLst>
          </p:cNvPr>
          <p:cNvGrpSpPr/>
          <p:nvPr/>
        </p:nvGrpSpPr>
        <p:grpSpPr>
          <a:xfrm>
            <a:off x="8161869" y="312769"/>
            <a:ext cx="3571095" cy="4243633"/>
            <a:chOff x="9826971" y="474011"/>
            <a:chExt cx="1482292" cy="1651046"/>
          </a:xfrm>
        </p:grpSpPr>
        <p:cxnSp>
          <p:nvCxnSpPr>
            <p:cNvPr id="136" name="Connecteur droit 135">
              <a:extLst>
                <a:ext uri="{FF2B5EF4-FFF2-40B4-BE49-F238E27FC236}">
                  <a16:creationId xmlns:a16="http://schemas.microsoft.com/office/drawing/2014/main" id="{CA920D39-2E02-4AC2-320F-CE575FDD5D73}"/>
                </a:ext>
              </a:extLst>
            </p:cNvPr>
            <p:cNvCxnSpPr>
              <a:cxnSpLocks/>
            </p:cNvCxnSpPr>
            <p:nvPr/>
          </p:nvCxnSpPr>
          <p:spPr>
            <a:xfrm>
              <a:off x="9826971" y="474011"/>
              <a:ext cx="1482292" cy="1527574"/>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7" name="ZoneTexte 136">
              <a:extLst>
                <a:ext uri="{FF2B5EF4-FFF2-40B4-BE49-F238E27FC236}">
                  <a16:creationId xmlns:a16="http://schemas.microsoft.com/office/drawing/2014/main" id="{DF71995C-D587-9CBE-A9E8-C7EBA1031B71}"/>
                </a:ext>
              </a:extLst>
            </p:cNvPr>
            <p:cNvSpPr txBox="1"/>
            <p:nvPr/>
          </p:nvSpPr>
          <p:spPr>
            <a:xfrm rot="2870960">
              <a:off x="10445169" y="1559079"/>
              <a:ext cx="1032949" cy="9900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en Suisse avant conversion, 180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5" name="Groupe 114">
            <a:extLst>
              <a:ext uri="{FF2B5EF4-FFF2-40B4-BE49-F238E27FC236}">
                <a16:creationId xmlns:a16="http://schemas.microsoft.com/office/drawing/2014/main" id="{136A335B-D3D9-D780-2A93-C1E87923D7DB}"/>
              </a:ext>
            </a:extLst>
          </p:cNvPr>
          <p:cNvGrpSpPr/>
          <p:nvPr/>
        </p:nvGrpSpPr>
        <p:grpSpPr>
          <a:xfrm>
            <a:off x="7078358" y="307196"/>
            <a:ext cx="4654606" cy="5564713"/>
            <a:chOff x="7078358" y="307196"/>
            <a:chExt cx="4654606" cy="5564713"/>
          </a:xfrm>
        </p:grpSpPr>
        <p:cxnSp>
          <p:nvCxnSpPr>
            <p:cNvPr id="134" name="Connecteur droit 133">
              <a:extLst>
                <a:ext uri="{FF2B5EF4-FFF2-40B4-BE49-F238E27FC236}">
                  <a16:creationId xmlns:a16="http://schemas.microsoft.com/office/drawing/2014/main" id="{5B8E3E11-420C-E375-074A-E5B7FA4D65F7}"/>
                </a:ext>
              </a:extLst>
            </p:cNvPr>
            <p:cNvCxnSpPr>
              <a:cxnSpLocks/>
            </p:cNvCxnSpPr>
            <p:nvPr/>
          </p:nvCxnSpPr>
          <p:spPr>
            <a:xfrm>
              <a:off x="7078358" y="307196"/>
              <a:ext cx="4654606" cy="5015962"/>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5" name="ZoneTexte 134">
              <a:extLst>
                <a:ext uri="{FF2B5EF4-FFF2-40B4-BE49-F238E27FC236}">
                  <a16:creationId xmlns:a16="http://schemas.microsoft.com/office/drawing/2014/main" id="{0271E351-A455-A2B9-C755-3A678BBACF30}"/>
                </a:ext>
              </a:extLst>
            </p:cNvPr>
            <p:cNvSpPr txBox="1"/>
            <p:nvPr/>
          </p:nvSpPr>
          <p:spPr>
            <a:xfrm rot="2833064">
              <a:off x="8699045" y="3875011"/>
              <a:ext cx="3755268" cy="23852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Centrale solaire à énergie concentrée photothermique, 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6" name="Groupe 115">
            <a:extLst>
              <a:ext uri="{FF2B5EF4-FFF2-40B4-BE49-F238E27FC236}">
                <a16:creationId xmlns:a16="http://schemas.microsoft.com/office/drawing/2014/main" id="{2F115B53-7698-26BC-18E3-4F0F88C43A50}"/>
              </a:ext>
            </a:extLst>
          </p:cNvPr>
          <p:cNvGrpSpPr/>
          <p:nvPr/>
        </p:nvGrpSpPr>
        <p:grpSpPr>
          <a:xfrm>
            <a:off x="6628020" y="306557"/>
            <a:ext cx="5104941" cy="5968958"/>
            <a:chOff x="9826971" y="474011"/>
            <a:chExt cx="1376049" cy="1535430"/>
          </a:xfrm>
        </p:grpSpPr>
        <p:cxnSp>
          <p:nvCxnSpPr>
            <p:cNvPr id="132" name="Connecteur droit 131">
              <a:extLst>
                <a:ext uri="{FF2B5EF4-FFF2-40B4-BE49-F238E27FC236}">
                  <a16:creationId xmlns:a16="http://schemas.microsoft.com/office/drawing/2014/main" id="{163F39CC-41C3-8DE8-C5A2-B0E489723B16}"/>
                </a:ext>
              </a:extLst>
            </p:cNvPr>
            <p:cNvCxnSpPr>
              <a:cxnSpLocks/>
            </p:cNvCxnSpPr>
            <p:nvPr/>
          </p:nvCxnSpPr>
          <p:spPr>
            <a:xfrm>
              <a:off x="9826971" y="474011"/>
              <a:ext cx="1376049" cy="1415386"/>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3" name="ZoneTexte 132">
              <a:extLst>
                <a:ext uri="{FF2B5EF4-FFF2-40B4-BE49-F238E27FC236}">
                  <a16:creationId xmlns:a16="http://schemas.microsoft.com/office/drawing/2014/main" id="{DD164786-C3F8-6D30-47A1-D4E62CCF3408}"/>
                </a:ext>
              </a:extLst>
            </p:cNvPr>
            <p:cNvSpPr txBox="1"/>
            <p:nvPr/>
          </p:nvSpPr>
          <p:spPr>
            <a:xfrm rot="2829760">
              <a:off x="10465576" y="1533082"/>
              <a:ext cx="888423" cy="6429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solaire photovoltaïque en Europe centrale 20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7" name="Groupe 116">
            <a:extLst>
              <a:ext uri="{FF2B5EF4-FFF2-40B4-BE49-F238E27FC236}">
                <a16:creationId xmlns:a16="http://schemas.microsoft.com/office/drawing/2014/main" id="{39D9AA17-1B43-FA8D-DA7E-AA7EA5F5A777}"/>
              </a:ext>
            </a:extLst>
          </p:cNvPr>
          <p:cNvGrpSpPr/>
          <p:nvPr/>
        </p:nvGrpSpPr>
        <p:grpSpPr>
          <a:xfrm>
            <a:off x="6302213" y="301413"/>
            <a:ext cx="5170409" cy="5945480"/>
            <a:chOff x="9897977" y="554035"/>
            <a:chExt cx="1221642" cy="1317995"/>
          </a:xfrm>
        </p:grpSpPr>
        <p:cxnSp>
          <p:nvCxnSpPr>
            <p:cNvPr id="130" name="Connecteur droit 129">
              <a:extLst>
                <a:ext uri="{FF2B5EF4-FFF2-40B4-BE49-F238E27FC236}">
                  <a16:creationId xmlns:a16="http://schemas.microsoft.com/office/drawing/2014/main" id="{78227951-ABE8-7D86-C01E-EF50E412AE5A}"/>
                </a:ext>
              </a:extLst>
            </p:cNvPr>
            <p:cNvCxnSpPr>
              <a:cxnSpLocks/>
            </p:cNvCxnSpPr>
            <p:nvPr/>
          </p:nvCxnSpPr>
          <p:spPr>
            <a:xfrm>
              <a:off x="9897977" y="554035"/>
              <a:ext cx="1221642" cy="1252497"/>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1" name="ZoneTexte 130">
              <a:extLst>
                <a:ext uri="{FF2B5EF4-FFF2-40B4-BE49-F238E27FC236}">
                  <a16:creationId xmlns:a16="http://schemas.microsoft.com/office/drawing/2014/main" id="{70453B04-90BA-3C92-E007-03940491799D}"/>
                </a:ext>
              </a:extLst>
            </p:cNvPr>
            <p:cNvSpPr txBox="1"/>
            <p:nvPr/>
          </p:nvSpPr>
          <p:spPr>
            <a:xfrm rot="2865936">
              <a:off x="10776059" y="1626326"/>
              <a:ext cx="435051" cy="5635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hydraulique, 11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 /an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8" name="Groupe 117">
            <a:extLst>
              <a:ext uri="{FF2B5EF4-FFF2-40B4-BE49-F238E27FC236}">
                <a16:creationId xmlns:a16="http://schemas.microsoft.com/office/drawing/2014/main" id="{DC91C71C-5DDF-3A44-5244-D5D59F53FBFF}"/>
              </a:ext>
            </a:extLst>
          </p:cNvPr>
          <p:cNvGrpSpPr/>
          <p:nvPr/>
        </p:nvGrpSpPr>
        <p:grpSpPr>
          <a:xfrm>
            <a:off x="5322854" y="293823"/>
            <a:ext cx="5162824" cy="5990619"/>
            <a:chOff x="9897977" y="554035"/>
            <a:chExt cx="1109601" cy="1207979"/>
          </a:xfrm>
        </p:grpSpPr>
        <p:cxnSp>
          <p:nvCxnSpPr>
            <p:cNvPr id="128" name="Connecteur droit 127">
              <a:extLst>
                <a:ext uri="{FF2B5EF4-FFF2-40B4-BE49-F238E27FC236}">
                  <a16:creationId xmlns:a16="http://schemas.microsoft.com/office/drawing/2014/main" id="{8A00BBE1-2503-5695-55B9-B429CB5FEE99}"/>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9" name="ZoneTexte 128">
              <a:extLst>
                <a:ext uri="{FF2B5EF4-FFF2-40B4-BE49-F238E27FC236}">
                  <a16:creationId xmlns:a16="http://schemas.microsoft.com/office/drawing/2014/main" id="{5D0CD7C7-54EE-2BF3-82FD-20D16ECEB9AA}"/>
                </a:ext>
              </a:extLst>
            </p:cNvPr>
            <p:cNvSpPr txBox="1"/>
            <p:nvPr/>
          </p:nvSpPr>
          <p:spPr>
            <a:xfrm rot="2865765">
              <a:off x="10682882" y="1527692"/>
              <a:ext cx="417379"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éolienne en CH, 5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9" name="Groupe 118">
            <a:extLst>
              <a:ext uri="{FF2B5EF4-FFF2-40B4-BE49-F238E27FC236}">
                <a16:creationId xmlns:a16="http://schemas.microsoft.com/office/drawing/2014/main" id="{ED5769C5-3135-5CEA-4540-A28A9F67375E}"/>
              </a:ext>
            </a:extLst>
          </p:cNvPr>
          <p:cNvGrpSpPr/>
          <p:nvPr/>
        </p:nvGrpSpPr>
        <p:grpSpPr>
          <a:xfrm>
            <a:off x="2774392" y="302814"/>
            <a:ext cx="5162824" cy="5925126"/>
            <a:chOff x="9897977" y="554035"/>
            <a:chExt cx="1109601" cy="1194772"/>
          </a:xfrm>
        </p:grpSpPr>
        <p:cxnSp>
          <p:nvCxnSpPr>
            <p:cNvPr id="126" name="Connecteur droit 125">
              <a:extLst>
                <a:ext uri="{FF2B5EF4-FFF2-40B4-BE49-F238E27FC236}">
                  <a16:creationId xmlns:a16="http://schemas.microsoft.com/office/drawing/2014/main" id="{6238B2EA-8F1A-D848-3F52-EC7AAC695674}"/>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7" name="ZoneTexte 126">
              <a:extLst>
                <a:ext uri="{FF2B5EF4-FFF2-40B4-BE49-F238E27FC236}">
                  <a16:creationId xmlns:a16="http://schemas.microsoft.com/office/drawing/2014/main" id="{83FC99A5-86C0-D399-6BD1-163895273104}"/>
                </a:ext>
              </a:extLst>
            </p:cNvPr>
            <p:cNvSpPr txBox="1"/>
            <p:nvPr/>
          </p:nvSpPr>
          <p:spPr>
            <a:xfrm rot="2850732">
              <a:off x="10716508" y="1538338"/>
              <a:ext cx="369673"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de colza, 0.13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20" name="Groupe 119">
            <a:extLst>
              <a:ext uri="{FF2B5EF4-FFF2-40B4-BE49-F238E27FC236}">
                <a16:creationId xmlns:a16="http://schemas.microsoft.com/office/drawing/2014/main" id="{7F17A6FF-62FA-1A2C-B58E-971B601350A1}"/>
              </a:ext>
            </a:extLst>
          </p:cNvPr>
          <p:cNvGrpSpPr/>
          <p:nvPr/>
        </p:nvGrpSpPr>
        <p:grpSpPr>
          <a:xfrm>
            <a:off x="4078260" y="294301"/>
            <a:ext cx="5162824" cy="6292793"/>
            <a:chOff x="9897977" y="554035"/>
            <a:chExt cx="1109601" cy="1268909"/>
          </a:xfrm>
        </p:grpSpPr>
        <p:cxnSp>
          <p:nvCxnSpPr>
            <p:cNvPr id="124" name="Connecteur droit 123">
              <a:extLst>
                <a:ext uri="{FF2B5EF4-FFF2-40B4-BE49-F238E27FC236}">
                  <a16:creationId xmlns:a16="http://schemas.microsoft.com/office/drawing/2014/main" id="{B93EDB97-EB89-E12F-DBE5-A090BDA3DF81}"/>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5" name="ZoneTexte 124">
              <a:extLst>
                <a:ext uri="{FF2B5EF4-FFF2-40B4-BE49-F238E27FC236}">
                  <a16:creationId xmlns:a16="http://schemas.microsoft.com/office/drawing/2014/main" id="{A2DB9492-4765-717A-3B5E-9BF46ADD3773}"/>
                </a:ext>
              </a:extLst>
            </p:cNvPr>
            <p:cNvSpPr txBox="1"/>
            <p:nvPr/>
          </p:nvSpPr>
          <p:spPr>
            <a:xfrm rot="2860534">
              <a:off x="10494237" y="1463780"/>
              <a:ext cx="668716" cy="49611"/>
            </a:xfrm>
            <a:prstGeom prst="rect">
              <a:avLst/>
            </a:prstGeom>
            <a:noFill/>
          </p:spPr>
          <p:txBody>
            <a:bodyPr wrap="square" rtlCol="0">
              <a:spAutoFit/>
            </a:bodyPr>
            <a:lstStyle/>
            <a:p>
              <a:r>
                <a:rPr lang="fr-FR" sz="900" b="1" dirty="0">
                  <a:solidFill>
                    <a:schemeClr val="accent4">
                      <a:lumMod val="50000"/>
                    </a:schemeClr>
                  </a:solidFill>
                </a:rPr>
                <a:t>Cultures énergétiques pour biocarburants, 1W/m</a:t>
              </a:r>
              <a:r>
                <a:rPr lang="fr-FR" sz="900" b="1" baseline="30000" dirty="0">
                  <a:solidFill>
                    <a:schemeClr val="accent4">
                      <a:lumMod val="50000"/>
                    </a:schemeClr>
                  </a:solidFill>
                </a:rPr>
                <a:t>2</a:t>
              </a:r>
              <a:r>
                <a:rPr lang="fr-FR" sz="900" b="1" dirty="0">
                  <a:solidFill>
                    <a:schemeClr val="accent4">
                      <a:lumMod val="50000"/>
                    </a:schemeClr>
                  </a:solidFill>
                </a:rPr>
                <a:t>/an</a:t>
              </a:r>
              <a:endParaRPr lang="fr-FR" sz="900" b="1" baseline="30000" dirty="0">
                <a:solidFill>
                  <a:schemeClr val="accent4">
                    <a:lumMod val="50000"/>
                  </a:schemeClr>
                </a:solidFill>
              </a:endParaRPr>
            </a:p>
          </p:txBody>
        </p:sp>
      </p:grpSp>
      <p:grpSp>
        <p:nvGrpSpPr>
          <p:cNvPr id="121" name="Groupe 120">
            <a:extLst>
              <a:ext uri="{FF2B5EF4-FFF2-40B4-BE49-F238E27FC236}">
                <a16:creationId xmlns:a16="http://schemas.microsoft.com/office/drawing/2014/main" id="{AF6B66C4-D181-5EA8-36A1-2AC8A629D246}"/>
              </a:ext>
            </a:extLst>
          </p:cNvPr>
          <p:cNvGrpSpPr/>
          <p:nvPr/>
        </p:nvGrpSpPr>
        <p:grpSpPr>
          <a:xfrm>
            <a:off x="2395968" y="1701800"/>
            <a:ext cx="3881794" cy="4593637"/>
            <a:chOff x="10173298" y="836135"/>
            <a:chExt cx="834280" cy="926284"/>
          </a:xfrm>
        </p:grpSpPr>
        <p:cxnSp>
          <p:nvCxnSpPr>
            <p:cNvPr id="122" name="Connecteur droit 121">
              <a:extLst>
                <a:ext uri="{FF2B5EF4-FFF2-40B4-BE49-F238E27FC236}">
                  <a16:creationId xmlns:a16="http://schemas.microsoft.com/office/drawing/2014/main" id="{858E126D-02C9-B47B-383B-6415A5343E2E}"/>
                </a:ext>
              </a:extLst>
            </p:cNvPr>
            <p:cNvCxnSpPr>
              <a:cxnSpLocks/>
            </p:cNvCxnSpPr>
            <p:nvPr/>
          </p:nvCxnSpPr>
          <p:spPr>
            <a:xfrm>
              <a:off x="10173298" y="836135"/>
              <a:ext cx="834280" cy="857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3" name="ZoneTexte 122">
              <a:extLst>
                <a:ext uri="{FF2B5EF4-FFF2-40B4-BE49-F238E27FC236}">
                  <a16:creationId xmlns:a16="http://schemas.microsoft.com/office/drawing/2014/main" id="{66ED6B5C-95CA-6722-9C7E-46A5EE49F267}"/>
                </a:ext>
              </a:extLst>
            </p:cNvPr>
            <p:cNvSpPr txBox="1"/>
            <p:nvPr/>
          </p:nvSpPr>
          <p:spPr>
            <a:xfrm rot="2865211">
              <a:off x="10654446" y="1514003"/>
              <a:ext cx="445566"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géothermique, 0.017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p>
          </p:txBody>
        </p:sp>
      </p:grpSp>
      <p:pic>
        <p:nvPicPr>
          <p:cNvPr id="9" name="Graphique 168" descr="Homme avec un remplissage uni">
            <a:extLst>
              <a:ext uri="{FF2B5EF4-FFF2-40B4-BE49-F238E27FC236}">
                <a16:creationId xmlns:a16="http://schemas.microsoft.com/office/drawing/2014/main" id="{E30005F8-AD55-B143-A446-B5AD518B512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29457" y="4910127"/>
            <a:ext cx="233888" cy="231401"/>
          </a:xfrm>
          <a:prstGeom prst="rect">
            <a:avLst/>
          </a:prstGeom>
        </p:spPr>
      </p:pic>
      <p:sp>
        <p:nvSpPr>
          <p:cNvPr id="11" name="ZoneTexte 170">
            <a:extLst>
              <a:ext uri="{FF2B5EF4-FFF2-40B4-BE49-F238E27FC236}">
                <a16:creationId xmlns:a16="http://schemas.microsoft.com/office/drawing/2014/main" id="{AFDE6BC2-97B1-510E-AE7B-C1820C61D545}"/>
              </a:ext>
            </a:extLst>
          </p:cNvPr>
          <p:cNvSpPr txBox="1"/>
          <p:nvPr/>
        </p:nvSpPr>
        <p:spPr>
          <a:xfrm>
            <a:off x="960818" y="4773788"/>
            <a:ext cx="1281619" cy="765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r" defTabSz="457200" rtl="0" fontAlgn="auto" latinLnBrk="0" hangingPunct="0">
              <a:lnSpc>
                <a:spcPct val="100000"/>
              </a:lnSpc>
              <a:spcBef>
                <a:spcPts val="0"/>
              </a:spcBef>
              <a:spcAft>
                <a:spcPts val="0"/>
              </a:spcAft>
              <a:buClrTx/>
              <a:buSzTx/>
              <a:buFontTx/>
              <a:buNone/>
              <a:tabLst/>
            </a:pPr>
            <a:r>
              <a:rPr kumimoji="0" lang="fr-FR" sz="1100" b="0" i="0" u="none" strike="noStrike" cap="none" spc="0" normalizeH="0" baseline="0" dirty="0">
                <a:ln>
                  <a:noFill/>
                </a:ln>
                <a:solidFill>
                  <a:srgbClr val="7030A0"/>
                </a:solidFill>
                <a:effectLst/>
                <a:uFillTx/>
                <a:latin typeface="+mn-lt"/>
                <a:ea typeface="+mn-ea"/>
                <a:cs typeface="+mn-cs"/>
                <a:sym typeface="Helvetica Neue"/>
              </a:rPr>
              <a:t>Production d'énergie humaine maximale</a:t>
            </a:r>
            <a:br>
              <a:rPr kumimoji="0" lang="fr-FR" sz="1100" b="0" i="0" u="none" strike="noStrike" cap="none" spc="0" normalizeH="0" baseline="0" dirty="0">
                <a:ln>
                  <a:noFill/>
                </a:ln>
                <a:solidFill>
                  <a:srgbClr val="7030A0"/>
                </a:solidFill>
                <a:effectLst/>
                <a:uFillTx/>
                <a:latin typeface="+mn-lt"/>
                <a:ea typeface="+mn-ea"/>
                <a:cs typeface="+mn-cs"/>
                <a:sym typeface="Helvetica Neue"/>
              </a:rPr>
            </a:br>
            <a:r>
              <a:rPr kumimoji="0" lang="fr-FR" sz="1100" b="0" i="0" u="none" strike="noStrike" cap="none" spc="0" normalizeH="0" baseline="0" dirty="0">
                <a:ln>
                  <a:noFill/>
                </a:ln>
                <a:solidFill>
                  <a:srgbClr val="7030A0"/>
                </a:solidFill>
                <a:effectLst/>
                <a:uFillTx/>
                <a:latin typeface="+mn-lt"/>
                <a:ea typeface="+mn-ea"/>
                <a:cs typeface="+mn-cs"/>
                <a:sym typeface="Helvetica Neue"/>
              </a:rPr>
              <a:t> = 2.6 kWh/j/hab</a:t>
            </a:r>
          </a:p>
        </p:txBody>
      </p:sp>
      <p:cxnSp>
        <p:nvCxnSpPr>
          <p:cNvPr id="12" name="Connecteur droit 11">
            <a:extLst>
              <a:ext uri="{FF2B5EF4-FFF2-40B4-BE49-F238E27FC236}">
                <a16:creationId xmlns:a16="http://schemas.microsoft.com/office/drawing/2014/main" id="{AF5745D2-660E-E8ED-BB3B-216905EA6942}"/>
              </a:ext>
            </a:extLst>
          </p:cNvPr>
          <p:cNvCxnSpPr/>
          <p:nvPr/>
        </p:nvCxnSpPr>
        <p:spPr>
          <a:xfrm flipV="1">
            <a:off x="2221850" y="5181473"/>
            <a:ext cx="1018532" cy="740"/>
          </a:xfrm>
          <a:prstGeom prst="line">
            <a:avLst/>
          </a:prstGeom>
          <a:ln>
            <a:solidFill>
              <a:srgbClr val="7030A0"/>
            </a:solidFill>
            <a:tailEnd type="oval"/>
          </a:ln>
        </p:spPr>
        <p:style>
          <a:lnRef idx="1">
            <a:schemeClr val="accent4"/>
          </a:lnRef>
          <a:fillRef idx="0">
            <a:schemeClr val="accent4"/>
          </a:fillRef>
          <a:effectRef idx="0">
            <a:schemeClr val="accent4"/>
          </a:effectRef>
          <a:fontRef idx="minor">
            <a:schemeClr val="tx1"/>
          </a:fontRef>
        </p:style>
      </p:cxnSp>
      <p:grpSp>
        <p:nvGrpSpPr>
          <p:cNvPr id="39" name="Groupe 38">
            <a:extLst>
              <a:ext uri="{FF2B5EF4-FFF2-40B4-BE49-F238E27FC236}">
                <a16:creationId xmlns:a16="http://schemas.microsoft.com/office/drawing/2014/main" id="{D8A37DB6-15F6-3917-A9D5-7A65281A835E}"/>
              </a:ext>
            </a:extLst>
          </p:cNvPr>
          <p:cNvGrpSpPr/>
          <p:nvPr/>
        </p:nvGrpSpPr>
        <p:grpSpPr>
          <a:xfrm>
            <a:off x="6330121" y="1831993"/>
            <a:ext cx="1858608" cy="271417"/>
            <a:chOff x="6330121" y="1831993"/>
            <a:chExt cx="1858608" cy="271417"/>
          </a:xfrm>
        </p:grpSpPr>
        <p:cxnSp>
          <p:nvCxnSpPr>
            <p:cNvPr id="15" name="Connecteur droit 14">
              <a:extLst>
                <a:ext uri="{FF2B5EF4-FFF2-40B4-BE49-F238E27FC236}">
                  <a16:creationId xmlns:a16="http://schemas.microsoft.com/office/drawing/2014/main" id="{E773002F-36C5-4B80-4792-3822921C2F0C}"/>
                </a:ext>
              </a:extLst>
            </p:cNvPr>
            <p:cNvCxnSpPr>
              <a:cxnSpLocks/>
            </p:cNvCxnSpPr>
            <p:nvPr/>
          </p:nvCxnSpPr>
          <p:spPr>
            <a:xfrm>
              <a:off x="6372187" y="2069542"/>
              <a:ext cx="1733634" cy="1587"/>
            </a:xfrm>
            <a:prstGeom prst="line">
              <a:avLst/>
            </a:prstGeom>
            <a:ln>
              <a:solidFill>
                <a:srgbClr val="7030A0"/>
              </a:solidFill>
              <a:tailEnd type="triangle"/>
            </a:ln>
          </p:spPr>
          <p:style>
            <a:lnRef idx="1">
              <a:schemeClr val="accent4"/>
            </a:lnRef>
            <a:fillRef idx="0">
              <a:schemeClr val="accent4"/>
            </a:fillRef>
            <a:effectRef idx="0">
              <a:schemeClr val="accent4"/>
            </a:effectRef>
            <a:fontRef idx="minor">
              <a:schemeClr val="tx1"/>
            </a:fontRef>
          </p:style>
        </p:cxnSp>
        <p:sp>
          <p:nvSpPr>
            <p:cNvPr id="38" name="ZoneTexte 170">
              <a:extLst>
                <a:ext uri="{FF2B5EF4-FFF2-40B4-BE49-F238E27FC236}">
                  <a16:creationId xmlns:a16="http://schemas.microsoft.com/office/drawing/2014/main" id="{D1B67A73-14A2-B956-FE27-860B86169A57}"/>
                </a:ext>
              </a:extLst>
            </p:cNvPr>
            <p:cNvSpPr txBox="1"/>
            <p:nvPr/>
          </p:nvSpPr>
          <p:spPr>
            <a:xfrm>
              <a:off x="6330121" y="1831993"/>
              <a:ext cx="1858608" cy="271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457200" rtl="0" fontAlgn="auto" latinLnBrk="0" hangingPunct="0">
                <a:lnSpc>
                  <a:spcPct val="100000"/>
                </a:lnSpc>
                <a:spcBef>
                  <a:spcPts val="0"/>
                </a:spcBef>
                <a:spcAft>
                  <a:spcPts val="0"/>
                </a:spcAft>
                <a:buClrTx/>
                <a:buSzTx/>
                <a:buFontTx/>
                <a:buNone/>
                <a:tabLst/>
              </a:pPr>
              <a:r>
                <a:rPr kumimoji="0" lang="fr-FR" sz="1100" b="0" i="0" u="none" strike="noStrike" cap="none" spc="0" normalizeH="0" baseline="0" dirty="0">
                  <a:ln>
                    <a:noFill/>
                  </a:ln>
                  <a:solidFill>
                    <a:srgbClr val="7030A0"/>
                  </a:solidFill>
                  <a:effectLst/>
                  <a:uFillTx/>
                  <a:latin typeface="+mn-lt"/>
                  <a:ea typeface="+mn-ea"/>
                  <a:cs typeface="+mn-cs"/>
                  <a:sym typeface="Helvetica Neue"/>
                </a:rPr>
                <a:t>1 ordre grandeur ≙ 10 x</a:t>
              </a:r>
            </a:p>
          </p:txBody>
        </p:sp>
      </p:grpSp>
      <p:grpSp>
        <p:nvGrpSpPr>
          <p:cNvPr id="47" name="Groupe 46">
            <a:extLst>
              <a:ext uri="{FF2B5EF4-FFF2-40B4-BE49-F238E27FC236}">
                <a16:creationId xmlns:a16="http://schemas.microsoft.com/office/drawing/2014/main" id="{79575421-1D02-FBF5-D420-2CF692918015}"/>
              </a:ext>
            </a:extLst>
          </p:cNvPr>
          <p:cNvGrpSpPr/>
          <p:nvPr/>
        </p:nvGrpSpPr>
        <p:grpSpPr>
          <a:xfrm>
            <a:off x="6370861" y="1904610"/>
            <a:ext cx="3658662" cy="271417"/>
            <a:chOff x="6372187" y="1831993"/>
            <a:chExt cx="1816541" cy="271417"/>
          </a:xfrm>
        </p:grpSpPr>
        <p:cxnSp>
          <p:nvCxnSpPr>
            <p:cNvPr id="48" name="Connecteur droit 47">
              <a:extLst>
                <a:ext uri="{FF2B5EF4-FFF2-40B4-BE49-F238E27FC236}">
                  <a16:creationId xmlns:a16="http://schemas.microsoft.com/office/drawing/2014/main" id="{7EE28B83-DE61-C95F-6A38-600EB15283F8}"/>
                </a:ext>
              </a:extLst>
            </p:cNvPr>
            <p:cNvCxnSpPr>
              <a:cxnSpLocks/>
            </p:cNvCxnSpPr>
            <p:nvPr/>
          </p:nvCxnSpPr>
          <p:spPr>
            <a:xfrm>
              <a:off x="6372187" y="2069542"/>
              <a:ext cx="1733634" cy="1587"/>
            </a:xfrm>
            <a:prstGeom prst="line">
              <a:avLst/>
            </a:prstGeom>
            <a:ln>
              <a:solidFill>
                <a:srgbClr val="7030A0"/>
              </a:solidFill>
              <a:tailEnd type="triangle"/>
            </a:ln>
          </p:spPr>
          <p:style>
            <a:lnRef idx="1">
              <a:schemeClr val="accent4"/>
            </a:lnRef>
            <a:fillRef idx="0">
              <a:schemeClr val="accent4"/>
            </a:fillRef>
            <a:effectRef idx="0">
              <a:schemeClr val="accent4"/>
            </a:effectRef>
            <a:fontRef idx="minor">
              <a:schemeClr val="tx1"/>
            </a:fontRef>
          </p:style>
        </p:cxnSp>
        <p:sp>
          <p:nvSpPr>
            <p:cNvPr id="50" name="ZoneTexte 170">
              <a:extLst>
                <a:ext uri="{FF2B5EF4-FFF2-40B4-BE49-F238E27FC236}">
                  <a16:creationId xmlns:a16="http://schemas.microsoft.com/office/drawing/2014/main" id="{8A54C531-17BC-B248-29C6-24C8A80762B9}"/>
                </a:ext>
              </a:extLst>
            </p:cNvPr>
            <p:cNvSpPr txBox="1"/>
            <p:nvPr/>
          </p:nvSpPr>
          <p:spPr>
            <a:xfrm>
              <a:off x="7183561" y="1831993"/>
              <a:ext cx="1005167" cy="271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457200" rtl="0" fontAlgn="auto" latinLnBrk="0" hangingPunct="0">
                <a:lnSpc>
                  <a:spcPct val="100000"/>
                </a:lnSpc>
                <a:spcBef>
                  <a:spcPts val="0"/>
                </a:spcBef>
                <a:spcAft>
                  <a:spcPts val="0"/>
                </a:spcAft>
                <a:buClrTx/>
                <a:buSzTx/>
                <a:buFontTx/>
                <a:buNone/>
                <a:tabLst/>
              </a:pPr>
              <a:r>
                <a:rPr lang="fr-FR" dirty="0">
                  <a:solidFill>
                    <a:srgbClr val="7030A0"/>
                  </a:solidFill>
                  <a:sym typeface="Helvetica Neue"/>
                </a:rPr>
                <a:t>2</a:t>
              </a:r>
              <a:r>
                <a:rPr kumimoji="0" lang="fr-FR" sz="1100" b="0" i="0" u="none" strike="noStrike" cap="none" spc="0" normalizeH="0" baseline="0" dirty="0">
                  <a:ln>
                    <a:noFill/>
                  </a:ln>
                  <a:solidFill>
                    <a:srgbClr val="7030A0"/>
                  </a:solidFill>
                  <a:effectLst/>
                  <a:uFillTx/>
                  <a:latin typeface="+mn-lt"/>
                  <a:ea typeface="+mn-ea"/>
                  <a:cs typeface="+mn-cs"/>
                  <a:sym typeface="Helvetica Neue"/>
                </a:rPr>
                <a:t> ordres grandeur ≙ 100 x</a:t>
              </a:r>
            </a:p>
          </p:txBody>
        </p:sp>
      </p:grpSp>
      <p:grpSp>
        <p:nvGrpSpPr>
          <p:cNvPr id="34" name="Groupe 33">
            <a:extLst>
              <a:ext uri="{FF2B5EF4-FFF2-40B4-BE49-F238E27FC236}">
                <a16:creationId xmlns:a16="http://schemas.microsoft.com/office/drawing/2014/main" id="{30B43A35-B3BA-FD56-E65D-4ACF59B7C716}"/>
              </a:ext>
            </a:extLst>
          </p:cNvPr>
          <p:cNvGrpSpPr/>
          <p:nvPr/>
        </p:nvGrpSpPr>
        <p:grpSpPr>
          <a:xfrm>
            <a:off x="6222287" y="1958296"/>
            <a:ext cx="372335" cy="222174"/>
            <a:chOff x="5695304" y="2743361"/>
            <a:chExt cx="372335" cy="222174"/>
          </a:xfrm>
        </p:grpSpPr>
        <p:sp>
          <p:nvSpPr>
            <p:cNvPr id="35" name="Ellipse 34">
              <a:extLst>
                <a:ext uri="{FF2B5EF4-FFF2-40B4-BE49-F238E27FC236}">
                  <a16:creationId xmlns:a16="http://schemas.microsoft.com/office/drawing/2014/main" id="{7C187507-286E-B484-F161-7A1A7C5FE3BE}"/>
                </a:ext>
              </a:extLst>
            </p:cNvPr>
            <p:cNvSpPr/>
            <p:nvPr/>
          </p:nvSpPr>
          <p:spPr>
            <a:xfrm>
              <a:off x="5729304" y="2743361"/>
              <a:ext cx="223607" cy="222174"/>
            </a:xfrm>
            <a:prstGeom prst="ellipse">
              <a:avLst/>
            </a:prstGeom>
            <a:solidFill>
              <a:schemeClr val="accent6">
                <a:lumMod val="20000"/>
                <a:lumOff val="80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dirty="0">
                <a:solidFill>
                  <a:srgbClr val="0070C0"/>
                </a:solidFill>
                <a:latin typeface="Calibri" panose="020F0502020204030204" pitchFamily="34" charset="0"/>
                <a:cs typeface="Calibri" panose="020F0502020204030204" pitchFamily="34" charset="0"/>
              </a:endParaRPr>
            </a:p>
          </p:txBody>
        </p:sp>
        <p:sp>
          <p:nvSpPr>
            <p:cNvPr id="36" name="ZoneTexte 158">
              <a:extLst>
                <a:ext uri="{FF2B5EF4-FFF2-40B4-BE49-F238E27FC236}">
                  <a16:creationId xmlns:a16="http://schemas.microsoft.com/office/drawing/2014/main" id="{AD536C64-CB40-3D62-22E3-919C0741AA01}"/>
                </a:ext>
              </a:extLst>
            </p:cNvPr>
            <p:cNvSpPr txBox="1"/>
            <p:nvPr/>
          </p:nvSpPr>
          <p:spPr>
            <a:xfrm>
              <a:off x="5695304" y="2747285"/>
              <a:ext cx="372335" cy="210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lang="fr-FR" sz="700" dirty="0">
                  <a:solidFill>
                    <a:srgbClr val="000000"/>
                  </a:solidFill>
                  <a:sym typeface="Helvetica Neue"/>
                </a:rPr>
                <a:t>2023</a:t>
              </a:r>
              <a:endParaRPr kumimoji="0" lang="fr-FR" sz="700" b="0" i="0" u="none" strike="noStrike" cap="none" spc="0" normalizeH="0" baseline="0" dirty="0">
                <a:ln>
                  <a:noFill/>
                </a:ln>
                <a:solidFill>
                  <a:srgbClr val="000000"/>
                </a:solidFill>
                <a:effectLst/>
                <a:uFillTx/>
                <a:latin typeface="+mn-lt"/>
                <a:ea typeface="+mn-ea"/>
                <a:cs typeface="+mn-cs"/>
                <a:sym typeface="Helvetica Neue"/>
              </a:endParaRPr>
            </a:p>
          </p:txBody>
        </p:sp>
      </p:grpSp>
      <p:sp>
        <p:nvSpPr>
          <p:cNvPr id="2" name="ZoneTexte 1">
            <a:extLst>
              <a:ext uri="{FF2B5EF4-FFF2-40B4-BE49-F238E27FC236}">
                <a16:creationId xmlns:a16="http://schemas.microsoft.com/office/drawing/2014/main" id="{FBA7266C-7944-A80F-D1AF-C2A1F6578921}"/>
              </a:ext>
            </a:extLst>
          </p:cNvPr>
          <p:cNvSpPr txBox="1"/>
          <p:nvPr/>
        </p:nvSpPr>
        <p:spPr>
          <a:xfrm>
            <a:off x="992850" y="482885"/>
            <a:ext cx="1664913" cy="523220"/>
          </a:xfrm>
          <a:prstGeom prst="rect">
            <a:avLst/>
          </a:prstGeom>
          <a:noFill/>
        </p:spPr>
        <p:txBody>
          <a:bodyPr wrap="square" rtlCol="0">
            <a:spAutoFit/>
          </a:bodyPr>
          <a:lstStyle/>
          <a:p>
            <a:r>
              <a:rPr lang="fr-CH" sz="700" b="0" i="0" u="none" strike="noStrike" dirty="0">
                <a:solidFill>
                  <a:schemeClr val="bg1">
                    <a:lumMod val="75000"/>
                    <a:lumOff val="25000"/>
                  </a:schemeClr>
                </a:solidFill>
                <a:effectLst/>
                <a:latin typeface="Inter"/>
              </a:rPr>
              <a:t>Inspiré par et adapté de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‘A reality check on renewables’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Prof. David MacKay</a:t>
            </a:r>
            <a:br>
              <a:rPr lang="fr-CH" sz="700" b="0" i="0" u="none" strike="noStrike" dirty="0">
                <a:solidFill>
                  <a:schemeClr val="bg1">
                    <a:lumMod val="75000"/>
                    <a:lumOff val="25000"/>
                  </a:schemeClr>
                </a:solidFill>
                <a:effectLst/>
                <a:latin typeface="Inter"/>
              </a:rPr>
            </a:br>
            <a:r>
              <a:rPr lang="fr-CH" sz="700" b="0" i="0" u="none" strike="noStrike" dirty="0">
                <a:solidFill>
                  <a:srgbClr val="333333"/>
                </a:solidFill>
                <a:effectLst/>
                <a:latin typeface="Inter"/>
              </a:rPr>
              <a:t>Fellow of the Royal Society </a:t>
            </a:r>
            <a:endParaRPr lang="fr-CH" sz="700" b="0" i="0" u="none" strike="noStrike" dirty="0">
              <a:solidFill>
                <a:schemeClr val="bg1">
                  <a:lumMod val="75000"/>
                  <a:lumOff val="25000"/>
                </a:schemeClr>
              </a:solidFill>
              <a:effectLst/>
              <a:latin typeface="Inter"/>
            </a:endParaRPr>
          </a:p>
        </p:txBody>
      </p:sp>
    </p:spTree>
    <p:extLst>
      <p:ext uri="{BB962C8B-B14F-4D97-AF65-F5344CB8AC3E}">
        <p14:creationId xmlns:p14="http://schemas.microsoft.com/office/powerpoint/2010/main" val="248556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1"/>
                                        </p:tgtEl>
                                        <p:attrNameLst>
                                          <p:attrName>r</p:attrName>
                                        </p:attrNameLst>
                                      </p:cBhvr>
                                    </p:animRot>
                                    <p:animRot by="-240000">
                                      <p:cBhvr>
                                        <p:cTn id="7" dur="200" fill="hold">
                                          <p:stCondLst>
                                            <p:cond delay="200"/>
                                          </p:stCondLst>
                                        </p:cTn>
                                        <p:tgtEl>
                                          <p:spTgt spid="121"/>
                                        </p:tgtEl>
                                        <p:attrNameLst>
                                          <p:attrName>r</p:attrName>
                                        </p:attrNameLst>
                                      </p:cBhvr>
                                    </p:animRot>
                                    <p:animRot by="240000">
                                      <p:cBhvr>
                                        <p:cTn id="8" dur="200" fill="hold">
                                          <p:stCondLst>
                                            <p:cond delay="400"/>
                                          </p:stCondLst>
                                        </p:cTn>
                                        <p:tgtEl>
                                          <p:spTgt spid="121"/>
                                        </p:tgtEl>
                                        <p:attrNameLst>
                                          <p:attrName>r</p:attrName>
                                        </p:attrNameLst>
                                      </p:cBhvr>
                                    </p:animRot>
                                    <p:animRot by="-240000">
                                      <p:cBhvr>
                                        <p:cTn id="9" dur="200" fill="hold">
                                          <p:stCondLst>
                                            <p:cond delay="600"/>
                                          </p:stCondLst>
                                        </p:cTn>
                                        <p:tgtEl>
                                          <p:spTgt spid="121"/>
                                        </p:tgtEl>
                                        <p:attrNameLst>
                                          <p:attrName>r</p:attrName>
                                        </p:attrNameLst>
                                      </p:cBhvr>
                                    </p:animRot>
                                    <p:animRot by="120000">
                                      <p:cBhvr>
                                        <p:cTn id="10" dur="200" fill="hold">
                                          <p:stCondLst>
                                            <p:cond delay="800"/>
                                          </p:stCondLst>
                                        </p:cTn>
                                        <p:tgtEl>
                                          <p:spTgt spid="12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19"/>
                                        </p:tgtEl>
                                        <p:attrNameLst>
                                          <p:attrName>r</p:attrName>
                                        </p:attrNameLst>
                                      </p:cBhvr>
                                    </p:animRot>
                                    <p:animRot by="-240000">
                                      <p:cBhvr>
                                        <p:cTn id="15" dur="200" fill="hold">
                                          <p:stCondLst>
                                            <p:cond delay="200"/>
                                          </p:stCondLst>
                                        </p:cTn>
                                        <p:tgtEl>
                                          <p:spTgt spid="119"/>
                                        </p:tgtEl>
                                        <p:attrNameLst>
                                          <p:attrName>r</p:attrName>
                                        </p:attrNameLst>
                                      </p:cBhvr>
                                    </p:animRot>
                                    <p:animRot by="240000">
                                      <p:cBhvr>
                                        <p:cTn id="16" dur="200" fill="hold">
                                          <p:stCondLst>
                                            <p:cond delay="400"/>
                                          </p:stCondLst>
                                        </p:cTn>
                                        <p:tgtEl>
                                          <p:spTgt spid="119"/>
                                        </p:tgtEl>
                                        <p:attrNameLst>
                                          <p:attrName>r</p:attrName>
                                        </p:attrNameLst>
                                      </p:cBhvr>
                                    </p:animRot>
                                    <p:animRot by="-240000">
                                      <p:cBhvr>
                                        <p:cTn id="17" dur="200" fill="hold">
                                          <p:stCondLst>
                                            <p:cond delay="600"/>
                                          </p:stCondLst>
                                        </p:cTn>
                                        <p:tgtEl>
                                          <p:spTgt spid="119"/>
                                        </p:tgtEl>
                                        <p:attrNameLst>
                                          <p:attrName>r</p:attrName>
                                        </p:attrNameLst>
                                      </p:cBhvr>
                                    </p:animRot>
                                    <p:animRot by="120000">
                                      <p:cBhvr>
                                        <p:cTn id="18" dur="200" fill="hold">
                                          <p:stCondLst>
                                            <p:cond delay="800"/>
                                          </p:stCondLst>
                                        </p:cTn>
                                        <p:tgtEl>
                                          <p:spTgt spid="11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120"/>
                                        </p:tgtEl>
                                        <p:attrNameLst>
                                          <p:attrName>r</p:attrName>
                                        </p:attrNameLst>
                                      </p:cBhvr>
                                    </p:animRot>
                                    <p:animRot by="-240000">
                                      <p:cBhvr>
                                        <p:cTn id="23" dur="200" fill="hold">
                                          <p:stCondLst>
                                            <p:cond delay="200"/>
                                          </p:stCondLst>
                                        </p:cTn>
                                        <p:tgtEl>
                                          <p:spTgt spid="120"/>
                                        </p:tgtEl>
                                        <p:attrNameLst>
                                          <p:attrName>r</p:attrName>
                                        </p:attrNameLst>
                                      </p:cBhvr>
                                    </p:animRot>
                                    <p:animRot by="240000">
                                      <p:cBhvr>
                                        <p:cTn id="24" dur="200" fill="hold">
                                          <p:stCondLst>
                                            <p:cond delay="400"/>
                                          </p:stCondLst>
                                        </p:cTn>
                                        <p:tgtEl>
                                          <p:spTgt spid="120"/>
                                        </p:tgtEl>
                                        <p:attrNameLst>
                                          <p:attrName>r</p:attrName>
                                        </p:attrNameLst>
                                      </p:cBhvr>
                                    </p:animRot>
                                    <p:animRot by="-240000">
                                      <p:cBhvr>
                                        <p:cTn id="25" dur="200" fill="hold">
                                          <p:stCondLst>
                                            <p:cond delay="600"/>
                                          </p:stCondLst>
                                        </p:cTn>
                                        <p:tgtEl>
                                          <p:spTgt spid="120"/>
                                        </p:tgtEl>
                                        <p:attrNameLst>
                                          <p:attrName>r</p:attrName>
                                        </p:attrNameLst>
                                      </p:cBhvr>
                                    </p:animRot>
                                    <p:animRot by="120000">
                                      <p:cBhvr>
                                        <p:cTn id="26" dur="200" fill="hold">
                                          <p:stCondLst>
                                            <p:cond delay="800"/>
                                          </p:stCondLst>
                                        </p:cTn>
                                        <p:tgtEl>
                                          <p:spTgt spid="12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strips(upRight)">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strips(upRight)">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32" presetClass="emph" presetSubtype="0" fill="hold" nodeType="clickEffect">
                                  <p:stCondLst>
                                    <p:cond delay="0"/>
                                  </p:stCondLst>
                                  <p:childTnLst>
                                    <p:animRot by="120000">
                                      <p:cBhvr>
                                        <p:cTn id="40" dur="100" fill="hold">
                                          <p:stCondLst>
                                            <p:cond delay="0"/>
                                          </p:stCondLst>
                                        </p:cTn>
                                        <p:tgtEl>
                                          <p:spTgt spid="117"/>
                                        </p:tgtEl>
                                        <p:attrNameLst>
                                          <p:attrName>r</p:attrName>
                                        </p:attrNameLst>
                                      </p:cBhvr>
                                    </p:animRot>
                                    <p:animRot by="-240000">
                                      <p:cBhvr>
                                        <p:cTn id="41" dur="200" fill="hold">
                                          <p:stCondLst>
                                            <p:cond delay="200"/>
                                          </p:stCondLst>
                                        </p:cTn>
                                        <p:tgtEl>
                                          <p:spTgt spid="117"/>
                                        </p:tgtEl>
                                        <p:attrNameLst>
                                          <p:attrName>r</p:attrName>
                                        </p:attrNameLst>
                                      </p:cBhvr>
                                    </p:animRot>
                                    <p:animRot by="240000">
                                      <p:cBhvr>
                                        <p:cTn id="42" dur="200" fill="hold">
                                          <p:stCondLst>
                                            <p:cond delay="400"/>
                                          </p:stCondLst>
                                        </p:cTn>
                                        <p:tgtEl>
                                          <p:spTgt spid="117"/>
                                        </p:tgtEl>
                                        <p:attrNameLst>
                                          <p:attrName>r</p:attrName>
                                        </p:attrNameLst>
                                      </p:cBhvr>
                                    </p:animRot>
                                    <p:animRot by="-240000">
                                      <p:cBhvr>
                                        <p:cTn id="43" dur="200" fill="hold">
                                          <p:stCondLst>
                                            <p:cond delay="600"/>
                                          </p:stCondLst>
                                        </p:cTn>
                                        <p:tgtEl>
                                          <p:spTgt spid="117"/>
                                        </p:tgtEl>
                                        <p:attrNameLst>
                                          <p:attrName>r</p:attrName>
                                        </p:attrNameLst>
                                      </p:cBhvr>
                                    </p:animRot>
                                    <p:animRot by="120000">
                                      <p:cBhvr>
                                        <p:cTn id="44" dur="200" fill="hold">
                                          <p:stCondLst>
                                            <p:cond delay="800"/>
                                          </p:stCondLst>
                                        </p:cTn>
                                        <p:tgtEl>
                                          <p:spTgt spid="117"/>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6"/>
                                        </p:tgtEl>
                                        <p:attrNameLst>
                                          <p:attrName>r</p:attrName>
                                        </p:attrNameLst>
                                      </p:cBhvr>
                                    </p:animRot>
                                    <p:animRot by="-240000">
                                      <p:cBhvr>
                                        <p:cTn id="49" dur="200" fill="hold">
                                          <p:stCondLst>
                                            <p:cond delay="200"/>
                                          </p:stCondLst>
                                        </p:cTn>
                                        <p:tgtEl>
                                          <p:spTgt spid="116"/>
                                        </p:tgtEl>
                                        <p:attrNameLst>
                                          <p:attrName>r</p:attrName>
                                        </p:attrNameLst>
                                      </p:cBhvr>
                                    </p:animRot>
                                    <p:animRot by="240000">
                                      <p:cBhvr>
                                        <p:cTn id="50" dur="200" fill="hold">
                                          <p:stCondLst>
                                            <p:cond delay="400"/>
                                          </p:stCondLst>
                                        </p:cTn>
                                        <p:tgtEl>
                                          <p:spTgt spid="116"/>
                                        </p:tgtEl>
                                        <p:attrNameLst>
                                          <p:attrName>r</p:attrName>
                                        </p:attrNameLst>
                                      </p:cBhvr>
                                    </p:animRot>
                                    <p:animRot by="-240000">
                                      <p:cBhvr>
                                        <p:cTn id="51" dur="200" fill="hold">
                                          <p:stCondLst>
                                            <p:cond delay="600"/>
                                          </p:stCondLst>
                                        </p:cTn>
                                        <p:tgtEl>
                                          <p:spTgt spid="116"/>
                                        </p:tgtEl>
                                        <p:attrNameLst>
                                          <p:attrName>r</p:attrName>
                                        </p:attrNameLst>
                                      </p:cBhvr>
                                    </p:animRot>
                                    <p:animRot by="120000">
                                      <p:cBhvr>
                                        <p:cTn id="52" dur="200" fill="hold">
                                          <p:stCondLst>
                                            <p:cond delay="800"/>
                                          </p:stCondLst>
                                        </p:cTn>
                                        <p:tgtEl>
                                          <p:spTgt spid="1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6A694B-A18C-318C-D004-4F8F120ABC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51" y="208898"/>
            <a:ext cx="10820401" cy="6285463"/>
          </a:xfrm>
          <a:prstGeom prst="rect">
            <a:avLst/>
          </a:prstGeom>
        </p:spPr>
      </p:pic>
      <p:sp>
        <p:nvSpPr>
          <p:cNvPr id="26" name="Rectangle 25">
            <a:extLst>
              <a:ext uri="{FF2B5EF4-FFF2-40B4-BE49-F238E27FC236}">
                <a16:creationId xmlns:a16="http://schemas.microsoft.com/office/drawing/2014/main" id="{20D3E309-47CE-DA40-1257-37C2674EC4FA}"/>
              </a:ext>
            </a:extLst>
          </p:cNvPr>
          <p:cNvSpPr/>
          <p:nvPr/>
        </p:nvSpPr>
        <p:spPr>
          <a:xfrm>
            <a:off x="2478474" y="285510"/>
            <a:ext cx="9254490" cy="5666404"/>
          </a:xfrm>
          <a:prstGeom prst="rect">
            <a:avLst/>
          </a:prstGeom>
          <a:gradFill flip="none" rotWithShape="1">
            <a:gsLst>
              <a:gs pos="0">
                <a:schemeClr val="accent3">
                  <a:alpha val="0"/>
                  <a:lumMod val="0"/>
                </a:schemeClr>
              </a:gs>
              <a:gs pos="35000">
                <a:schemeClr val="accent3">
                  <a:lumMod val="0"/>
                  <a:lumOff val="100000"/>
                </a:schemeClr>
              </a:gs>
              <a:gs pos="100000">
                <a:schemeClr val="accent3">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latin typeface="Calibri" panose="020F0502020204030204" pitchFamily="34" charset="0"/>
              <a:cs typeface="Calibri" panose="020F0502020204030204" pitchFamily="34" charset="0"/>
            </a:endParaRPr>
          </a:p>
        </p:txBody>
      </p:sp>
      <p:grpSp>
        <p:nvGrpSpPr>
          <p:cNvPr id="58" name="Groupe 57">
            <a:extLst>
              <a:ext uri="{FF2B5EF4-FFF2-40B4-BE49-F238E27FC236}">
                <a16:creationId xmlns:a16="http://schemas.microsoft.com/office/drawing/2014/main" id="{C7F9AC34-2D1A-A9C2-AAC1-DB127206EA0A}"/>
              </a:ext>
            </a:extLst>
          </p:cNvPr>
          <p:cNvGrpSpPr/>
          <p:nvPr/>
        </p:nvGrpSpPr>
        <p:grpSpPr>
          <a:xfrm>
            <a:off x="5466795" y="302813"/>
            <a:ext cx="3821385" cy="4613924"/>
            <a:chOff x="9897977" y="554035"/>
            <a:chExt cx="821297" cy="930374"/>
          </a:xfrm>
        </p:grpSpPr>
        <p:cxnSp>
          <p:nvCxnSpPr>
            <p:cNvPr id="59" name="Connecteur droit 58">
              <a:extLst>
                <a:ext uri="{FF2B5EF4-FFF2-40B4-BE49-F238E27FC236}">
                  <a16:creationId xmlns:a16="http://schemas.microsoft.com/office/drawing/2014/main" id="{8F5CE723-7439-7427-93C6-6B5143BE0182}"/>
                </a:ext>
              </a:extLst>
            </p:cNvPr>
            <p:cNvCxnSpPr>
              <a:cxnSpLocks/>
            </p:cNvCxnSpPr>
            <p:nvPr/>
          </p:nvCxnSpPr>
          <p:spPr>
            <a:xfrm>
              <a:off x="9897977" y="554035"/>
              <a:ext cx="821297" cy="844352"/>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
          <p:nvSpPr>
            <p:cNvPr id="60" name="ZoneTexte 59">
              <a:extLst>
                <a:ext uri="{FF2B5EF4-FFF2-40B4-BE49-F238E27FC236}">
                  <a16:creationId xmlns:a16="http://schemas.microsoft.com/office/drawing/2014/main" id="{1CE0BFBF-BD25-96AC-DC74-243F6B2E772F}"/>
                </a:ext>
              </a:extLst>
            </p:cNvPr>
            <p:cNvSpPr txBox="1"/>
            <p:nvPr/>
          </p:nvSpPr>
          <p:spPr>
            <a:xfrm rot="2855105">
              <a:off x="10348626" y="1218333"/>
              <a:ext cx="480886" cy="51265"/>
            </a:xfrm>
            <a:prstGeom prst="rect">
              <a:avLst/>
            </a:prstGeom>
            <a:noFill/>
          </p:spPr>
          <p:txBody>
            <a:bodyPr wrap="square" rtlCol="0">
              <a:spAutoFit/>
            </a:bodyPr>
            <a:lstStyle/>
            <a:p>
              <a:r>
                <a:rPr lang="fr-FR" sz="950" b="1" dirty="0">
                  <a:solidFill>
                    <a:srgbClr val="FF0000"/>
                  </a:solidFill>
                  <a:latin typeface="Calibri" panose="020F0502020204030204" pitchFamily="34" charset="0"/>
                  <a:cs typeface="Calibri" panose="020F0502020204030204" pitchFamily="34" charset="0"/>
                </a:rPr>
                <a:t>Pétrole consommé en Suisse, 6 W/m</a:t>
              </a:r>
              <a:r>
                <a:rPr lang="fr-FR" sz="950" b="1" baseline="30000" dirty="0">
                  <a:solidFill>
                    <a:srgbClr val="FF0000"/>
                  </a:solidFill>
                  <a:latin typeface="Calibri" panose="020F0502020204030204" pitchFamily="34" charset="0"/>
                  <a:cs typeface="Calibri" panose="020F0502020204030204" pitchFamily="34" charset="0"/>
                </a:rPr>
                <a:t>2</a:t>
              </a:r>
              <a:r>
                <a:rPr lang="fr-FR" sz="950" b="1" dirty="0">
                  <a:solidFill>
                    <a:srgbClr val="FF0000"/>
                  </a:solidFill>
                  <a:latin typeface="Calibri" panose="020F0502020204030204" pitchFamily="34" charset="0"/>
                  <a:cs typeface="Calibri" panose="020F0502020204030204" pitchFamily="34" charset="0"/>
                </a:rPr>
                <a:t>/an</a:t>
              </a:r>
              <a:endParaRPr lang="fr-FR" sz="950" b="1" baseline="30000" dirty="0">
                <a:solidFill>
                  <a:srgbClr val="FF0000"/>
                </a:solidFill>
                <a:latin typeface="Calibri" panose="020F0502020204030204" pitchFamily="34" charset="0"/>
                <a:cs typeface="Calibri" panose="020F0502020204030204" pitchFamily="34" charset="0"/>
              </a:endParaRPr>
            </a:p>
          </p:txBody>
        </p:sp>
      </p:grpSp>
      <p:sp>
        <p:nvSpPr>
          <p:cNvPr id="61" name="Espace réservé de la date 60">
            <a:extLst>
              <a:ext uri="{FF2B5EF4-FFF2-40B4-BE49-F238E27FC236}">
                <a16:creationId xmlns:a16="http://schemas.microsoft.com/office/drawing/2014/main" id="{1EEFE7E1-A697-A899-37C4-44C6858C77FD}"/>
              </a:ext>
            </a:extLst>
          </p:cNvPr>
          <p:cNvSpPr>
            <a:spLocks noGrp="1"/>
          </p:cNvSpPr>
          <p:nvPr>
            <p:ph type="dt" sz="half" idx="10"/>
          </p:nvPr>
        </p:nvSpPr>
        <p:spPr>
          <a:xfrm>
            <a:off x="8589660" y="6463972"/>
            <a:ext cx="1600200" cy="377825"/>
          </a:xfrm>
        </p:spPr>
        <p:txBody>
          <a:bodyPr/>
          <a:lstStyle/>
          <a:p>
            <a:fld id="{AE5460BD-7F3B-2646-9F81-DBD93B5DE848}" type="datetime4">
              <a:rPr lang="fr-CH" smtClean="0"/>
              <a:t>19 janvier 2024</a:t>
            </a:fld>
            <a:endParaRPr lang="en-US" dirty="0"/>
          </a:p>
        </p:txBody>
      </p:sp>
      <p:sp>
        <p:nvSpPr>
          <p:cNvPr id="62" name="Espace réservé du pied de page 61">
            <a:extLst>
              <a:ext uri="{FF2B5EF4-FFF2-40B4-BE49-F238E27FC236}">
                <a16:creationId xmlns:a16="http://schemas.microsoft.com/office/drawing/2014/main" id="{78E34467-0FCF-08E4-982E-030033F084AF}"/>
              </a:ext>
            </a:extLst>
          </p:cNvPr>
          <p:cNvSpPr>
            <a:spLocks noGrp="1"/>
          </p:cNvSpPr>
          <p:nvPr>
            <p:ph type="ftr" sz="quarter" idx="11"/>
          </p:nvPr>
        </p:nvSpPr>
        <p:spPr>
          <a:xfrm>
            <a:off x="881741" y="6463972"/>
            <a:ext cx="7827659" cy="377825"/>
          </a:xfrm>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5" name="Espace réservé du numéro de diapositive 64">
            <a:extLst>
              <a:ext uri="{FF2B5EF4-FFF2-40B4-BE49-F238E27FC236}">
                <a16:creationId xmlns:a16="http://schemas.microsoft.com/office/drawing/2014/main" id="{CB23B2E9-5540-562E-5CEC-C37DB88547E3}"/>
              </a:ext>
            </a:extLst>
          </p:cNvPr>
          <p:cNvSpPr>
            <a:spLocks noGrp="1"/>
          </p:cNvSpPr>
          <p:nvPr>
            <p:ph type="sldNum" sz="quarter" idx="12"/>
          </p:nvPr>
        </p:nvSpPr>
        <p:spPr>
          <a:xfrm>
            <a:off x="11354634" y="6463972"/>
            <a:ext cx="551167" cy="377825"/>
          </a:xfrm>
        </p:spPr>
        <p:txBody>
          <a:bodyPr/>
          <a:lstStyle/>
          <a:p>
            <a:fld id="{D57F1E4F-1CFF-5643-939E-217C01CDF565}" type="slidenum">
              <a:rPr lang="en-US" smtClean="0"/>
              <a:pPr/>
              <a:t>23</a:t>
            </a:fld>
            <a:endParaRPr lang="en-US" dirty="0"/>
          </a:p>
        </p:txBody>
      </p:sp>
      <p:sp>
        <p:nvSpPr>
          <p:cNvPr id="69" name="Titre 1">
            <a:extLst>
              <a:ext uri="{FF2B5EF4-FFF2-40B4-BE49-F238E27FC236}">
                <a16:creationId xmlns:a16="http://schemas.microsoft.com/office/drawing/2014/main" id="{1AB8190E-4BC8-BC7F-1148-70D375E526ED}"/>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Résumé mondial</a:t>
            </a:r>
          </a:p>
        </p:txBody>
      </p:sp>
      <p:sp>
        <p:nvSpPr>
          <p:cNvPr id="70" name="Ellipse 69">
            <a:extLst>
              <a:ext uri="{FF2B5EF4-FFF2-40B4-BE49-F238E27FC236}">
                <a16:creationId xmlns:a16="http://schemas.microsoft.com/office/drawing/2014/main" id="{49C4F003-E5DE-AEBB-7F2B-A362CE42F3A9}"/>
              </a:ext>
            </a:extLst>
          </p:cNvPr>
          <p:cNvSpPr/>
          <p:nvPr/>
        </p:nvSpPr>
        <p:spPr>
          <a:xfrm>
            <a:off x="6248002" y="1962187"/>
            <a:ext cx="223607" cy="22217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0" dirty="0">
              <a:solidFill>
                <a:srgbClr val="0070C0"/>
              </a:solidFill>
              <a:latin typeface="Calibri" panose="020F0502020204030204" pitchFamily="34" charset="0"/>
              <a:cs typeface="Calibri" panose="020F0502020204030204" pitchFamily="34" charset="0"/>
            </a:endParaRPr>
          </a:p>
        </p:txBody>
      </p:sp>
      <p:grpSp>
        <p:nvGrpSpPr>
          <p:cNvPr id="143" name="Groupe 142">
            <a:extLst>
              <a:ext uri="{FF2B5EF4-FFF2-40B4-BE49-F238E27FC236}">
                <a16:creationId xmlns:a16="http://schemas.microsoft.com/office/drawing/2014/main" id="{3ADB8D6A-0E91-5B3B-855A-4497FEC8D604}"/>
              </a:ext>
            </a:extLst>
          </p:cNvPr>
          <p:cNvGrpSpPr/>
          <p:nvPr/>
        </p:nvGrpSpPr>
        <p:grpSpPr>
          <a:xfrm>
            <a:off x="2391871" y="115184"/>
            <a:ext cx="9341090" cy="5832898"/>
            <a:chOff x="2391871" y="115184"/>
            <a:chExt cx="9341090" cy="5832898"/>
          </a:xfrm>
        </p:grpSpPr>
        <p:grpSp>
          <p:nvGrpSpPr>
            <p:cNvPr id="144" name="Groupe 143">
              <a:extLst>
                <a:ext uri="{FF2B5EF4-FFF2-40B4-BE49-F238E27FC236}">
                  <a16:creationId xmlns:a16="http://schemas.microsoft.com/office/drawing/2014/main" id="{30A7E483-6900-BD0D-83EC-97F8556D5F5C}"/>
                </a:ext>
              </a:extLst>
            </p:cNvPr>
            <p:cNvGrpSpPr/>
            <p:nvPr/>
          </p:nvGrpSpPr>
          <p:grpSpPr>
            <a:xfrm>
              <a:off x="9281138" y="115184"/>
              <a:ext cx="2451823" cy="2875484"/>
              <a:chOff x="9281138" y="115184"/>
              <a:chExt cx="2451823" cy="2875484"/>
            </a:xfrm>
          </p:grpSpPr>
          <p:cxnSp>
            <p:nvCxnSpPr>
              <p:cNvPr id="163" name="Connecteur droit 162">
                <a:extLst>
                  <a:ext uri="{FF2B5EF4-FFF2-40B4-BE49-F238E27FC236}">
                    <a16:creationId xmlns:a16="http://schemas.microsoft.com/office/drawing/2014/main" id="{A163B891-8108-E2D0-1EFB-B6FB55D55159}"/>
                  </a:ext>
                </a:extLst>
              </p:cNvPr>
              <p:cNvCxnSpPr>
                <a:cxnSpLocks/>
              </p:cNvCxnSpPr>
              <p:nvPr/>
            </p:nvCxnSpPr>
            <p:spPr>
              <a:xfrm>
                <a:off x="9281138" y="297654"/>
                <a:ext cx="2451823" cy="269301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4" name="ZoneTexte 163">
                <a:extLst>
                  <a:ext uri="{FF2B5EF4-FFF2-40B4-BE49-F238E27FC236}">
                    <a16:creationId xmlns:a16="http://schemas.microsoft.com/office/drawing/2014/main" id="{16372D8B-D366-1260-A62D-03F8BC2DF087}"/>
                  </a:ext>
                </a:extLst>
              </p:cNvPr>
              <p:cNvSpPr txBox="1"/>
              <p:nvPr/>
            </p:nvSpPr>
            <p:spPr>
              <a:xfrm rot="2855213">
                <a:off x="9173913" y="544025"/>
                <a:ext cx="1096210"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1000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45" name="Groupe 144">
              <a:extLst>
                <a:ext uri="{FF2B5EF4-FFF2-40B4-BE49-F238E27FC236}">
                  <a16:creationId xmlns:a16="http://schemas.microsoft.com/office/drawing/2014/main" id="{C8674B71-BCCF-4001-C817-012B173C57B9}"/>
                </a:ext>
              </a:extLst>
            </p:cNvPr>
            <p:cNvGrpSpPr/>
            <p:nvPr/>
          </p:nvGrpSpPr>
          <p:grpSpPr>
            <a:xfrm>
              <a:off x="7554696" y="136104"/>
              <a:ext cx="4178265" cy="4718437"/>
              <a:chOff x="7554696" y="318989"/>
              <a:chExt cx="4178265" cy="4718437"/>
            </a:xfrm>
          </p:grpSpPr>
          <p:cxnSp>
            <p:nvCxnSpPr>
              <p:cNvPr id="161" name="Connecteur droit 160">
                <a:extLst>
                  <a:ext uri="{FF2B5EF4-FFF2-40B4-BE49-F238E27FC236}">
                    <a16:creationId xmlns:a16="http://schemas.microsoft.com/office/drawing/2014/main" id="{6FDFC20F-61C8-63CC-82A0-83488355B5C6}"/>
                  </a:ext>
                </a:extLst>
              </p:cNvPr>
              <p:cNvCxnSpPr>
                <a:cxnSpLocks/>
              </p:cNvCxnSpPr>
              <p:nvPr/>
            </p:nvCxnSpPr>
            <p:spPr>
              <a:xfrm>
                <a:off x="7554696" y="480539"/>
                <a:ext cx="4178265" cy="4556887"/>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2" name="ZoneTexte 161">
                <a:extLst>
                  <a:ext uri="{FF2B5EF4-FFF2-40B4-BE49-F238E27FC236}">
                    <a16:creationId xmlns:a16="http://schemas.microsoft.com/office/drawing/2014/main" id="{F047AE23-5D4C-F621-1EE6-D4DAC8949984}"/>
                  </a:ext>
                </a:extLst>
              </p:cNvPr>
              <p:cNvSpPr txBox="1"/>
              <p:nvPr/>
            </p:nvSpPr>
            <p:spPr>
              <a:xfrm rot="2817044">
                <a:off x="7468123" y="704247"/>
                <a:ext cx="1009043"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100 W/m2/an</a:t>
                </a:r>
              </a:p>
            </p:txBody>
          </p:sp>
        </p:grpSp>
        <p:grpSp>
          <p:nvGrpSpPr>
            <p:cNvPr id="146" name="Groupe 145">
              <a:extLst>
                <a:ext uri="{FF2B5EF4-FFF2-40B4-BE49-F238E27FC236}">
                  <a16:creationId xmlns:a16="http://schemas.microsoft.com/office/drawing/2014/main" id="{5031D800-E2FA-7B2A-002E-C5066758773E}"/>
                </a:ext>
              </a:extLst>
            </p:cNvPr>
            <p:cNvGrpSpPr/>
            <p:nvPr/>
          </p:nvGrpSpPr>
          <p:grpSpPr>
            <a:xfrm>
              <a:off x="5828256" y="134659"/>
              <a:ext cx="5170410" cy="5813423"/>
              <a:chOff x="5828256" y="317544"/>
              <a:chExt cx="5170410" cy="5813423"/>
            </a:xfrm>
          </p:grpSpPr>
          <p:cxnSp>
            <p:nvCxnSpPr>
              <p:cNvPr id="159" name="Connecteur droit 158">
                <a:extLst>
                  <a:ext uri="{FF2B5EF4-FFF2-40B4-BE49-F238E27FC236}">
                    <a16:creationId xmlns:a16="http://schemas.microsoft.com/office/drawing/2014/main" id="{AA190595-8421-E242-8BED-D5371191BAC8}"/>
                  </a:ext>
                </a:extLst>
              </p:cNvPr>
              <p:cNvCxnSpPr>
                <a:cxnSpLocks/>
              </p:cNvCxnSpPr>
              <p:nvPr/>
            </p:nvCxnSpPr>
            <p:spPr>
              <a:xfrm>
                <a:off x="5828256" y="480539"/>
                <a:ext cx="5170410"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60" name="ZoneTexte 159">
                <a:extLst>
                  <a:ext uri="{FF2B5EF4-FFF2-40B4-BE49-F238E27FC236}">
                    <a16:creationId xmlns:a16="http://schemas.microsoft.com/office/drawing/2014/main" id="{775C4A5A-C16C-ADE0-38B5-F839E94D5D17}"/>
                  </a:ext>
                </a:extLst>
              </p:cNvPr>
              <p:cNvSpPr txBox="1"/>
              <p:nvPr/>
            </p:nvSpPr>
            <p:spPr>
              <a:xfrm rot="2857832">
                <a:off x="5746770" y="708072"/>
                <a:ext cx="1019584"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10 W/m2/an</a:t>
                </a:r>
              </a:p>
            </p:txBody>
          </p:sp>
        </p:grpSp>
        <p:grpSp>
          <p:nvGrpSpPr>
            <p:cNvPr id="147" name="Groupe 146">
              <a:extLst>
                <a:ext uri="{FF2B5EF4-FFF2-40B4-BE49-F238E27FC236}">
                  <a16:creationId xmlns:a16="http://schemas.microsoft.com/office/drawing/2014/main" id="{0DEDFA96-8CC4-6C76-1702-AD8AE8A8CC3F}"/>
                </a:ext>
              </a:extLst>
            </p:cNvPr>
            <p:cNvGrpSpPr/>
            <p:nvPr/>
          </p:nvGrpSpPr>
          <p:grpSpPr>
            <a:xfrm>
              <a:off x="4110622" y="146081"/>
              <a:ext cx="5170516" cy="5802001"/>
              <a:chOff x="4110622" y="328966"/>
              <a:chExt cx="5170516" cy="5802001"/>
            </a:xfrm>
          </p:grpSpPr>
          <p:cxnSp>
            <p:nvCxnSpPr>
              <p:cNvPr id="157" name="Connecteur droit 156">
                <a:extLst>
                  <a:ext uri="{FF2B5EF4-FFF2-40B4-BE49-F238E27FC236}">
                    <a16:creationId xmlns:a16="http://schemas.microsoft.com/office/drawing/2014/main" id="{790098FF-6772-8DFE-7811-57F86A2F9A51}"/>
                  </a:ext>
                </a:extLst>
              </p:cNvPr>
              <p:cNvCxnSpPr>
                <a:cxnSpLocks/>
              </p:cNvCxnSpPr>
              <p:nvPr/>
            </p:nvCxnSpPr>
            <p:spPr>
              <a:xfrm>
                <a:off x="4110622" y="480539"/>
                <a:ext cx="5170516"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8" name="ZoneTexte 157">
                <a:extLst>
                  <a:ext uri="{FF2B5EF4-FFF2-40B4-BE49-F238E27FC236}">
                    <a16:creationId xmlns:a16="http://schemas.microsoft.com/office/drawing/2014/main" id="{0BE1F493-F1A0-723B-5A3B-AB8E12E16A41}"/>
                  </a:ext>
                </a:extLst>
              </p:cNvPr>
              <p:cNvSpPr txBox="1"/>
              <p:nvPr/>
            </p:nvSpPr>
            <p:spPr>
              <a:xfrm rot="2845466">
                <a:off x="4038673" y="664403"/>
                <a:ext cx="909402"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1 W/m2/an</a:t>
                </a:r>
              </a:p>
            </p:txBody>
          </p:sp>
        </p:grpSp>
        <p:grpSp>
          <p:nvGrpSpPr>
            <p:cNvPr id="148" name="Groupe 147">
              <a:extLst>
                <a:ext uri="{FF2B5EF4-FFF2-40B4-BE49-F238E27FC236}">
                  <a16:creationId xmlns:a16="http://schemas.microsoft.com/office/drawing/2014/main" id="{9C8F9A82-544E-DDB3-7CB3-54982F167786}"/>
                </a:ext>
              </a:extLst>
            </p:cNvPr>
            <p:cNvGrpSpPr/>
            <p:nvPr/>
          </p:nvGrpSpPr>
          <p:grpSpPr>
            <a:xfrm>
              <a:off x="2391871" y="121299"/>
              <a:ext cx="5162825" cy="5826783"/>
              <a:chOff x="2391871" y="304184"/>
              <a:chExt cx="5162825" cy="5826783"/>
            </a:xfrm>
          </p:grpSpPr>
          <p:cxnSp>
            <p:nvCxnSpPr>
              <p:cNvPr id="155" name="Connecteur droit 154">
                <a:extLst>
                  <a:ext uri="{FF2B5EF4-FFF2-40B4-BE49-F238E27FC236}">
                    <a16:creationId xmlns:a16="http://schemas.microsoft.com/office/drawing/2014/main" id="{6974A0E5-0D80-70B5-CCB3-AC0EFBC440E5}"/>
                  </a:ext>
                </a:extLst>
              </p:cNvPr>
              <p:cNvCxnSpPr>
                <a:cxnSpLocks/>
              </p:cNvCxnSpPr>
              <p:nvPr/>
            </p:nvCxnSpPr>
            <p:spPr>
              <a:xfrm>
                <a:off x="2391871" y="480539"/>
                <a:ext cx="5162825" cy="5650428"/>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6" name="ZoneTexte 155">
                <a:extLst>
                  <a:ext uri="{FF2B5EF4-FFF2-40B4-BE49-F238E27FC236}">
                    <a16:creationId xmlns:a16="http://schemas.microsoft.com/office/drawing/2014/main" id="{629ECF57-162F-641A-FEC6-62294D3E5143}"/>
                  </a:ext>
                </a:extLst>
              </p:cNvPr>
              <p:cNvSpPr txBox="1"/>
              <p:nvPr/>
            </p:nvSpPr>
            <p:spPr>
              <a:xfrm rot="2859448">
                <a:off x="2289553" y="721920"/>
                <a:ext cx="1074000" cy="238527"/>
              </a:xfrm>
              <a:prstGeom prst="rect">
                <a:avLst/>
              </a:prstGeom>
              <a:noFill/>
            </p:spPr>
            <p:txBody>
              <a:bodyPr wrap="square" rtlCol="0">
                <a:spAutoFit/>
              </a:bodyPr>
              <a:lstStyle>
                <a:defPPr>
                  <a:defRPr lang="en-US"/>
                </a:defPPr>
                <a:lvl1pPr>
                  <a:defRPr sz="950" b="1">
                    <a:solidFill>
                      <a:srgbClr val="AAFFF0"/>
                    </a:solidFill>
                    <a:latin typeface="Calibri" panose="020F0502020204030204" pitchFamily="34" charset="0"/>
                    <a:cs typeface="Calibri" panose="020F0502020204030204" pitchFamily="34" charset="0"/>
                  </a:defRPr>
                </a:lvl1pPr>
              </a:lstStyle>
              <a:p>
                <a:r>
                  <a:rPr lang="fr-FR" dirty="0"/>
                  <a:t>0.1 W/m2/an</a:t>
                </a:r>
              </a:p>
            </p:txBody>
          </p:sp>
        </p:grpSp>
        <p:grpSp>
          <p:nvGrpSpPr>
            <p:cNvPr id="149" name="Groupe 148">
              <a:extLst>
                <a:ext uri="{FF2B5EF4-FFF2-40B4-BE49-F238E27FC236}">
                  <a16:creationId xmlns:a16="http://schemas.microsoft.com/office/drawing/2014/main" id="{F7B7D351-8E61-E482-F19D-FF7FB7F008F8}"/>
                </a:ext>
              </a:extLst>
            </p:cNvPr>
            <p:cNvGrpSpPr/>
            <p:nvPr/>
          </p:nvGrpSpPr>
          <p:grpSpPr>
            <a:xfrm>
              <a:off x="2391871" y="1907608"/>
              <a:ext cx="3436385" cy="4040474"/>
              <a:chOff x="2391871" y="2090493"/>
              <a:chExt cx="3436385" cy="4040474"/>
            </a:xfrm>
          </p:grpSpPr>
          <p:cxnSp>
            <p:nvCxnSpPr>
              <p:cNvPr id="153" name="Connecteur droit 152">
                <a:extLst>
                  <a:ext uri="{FF2B5EF4-FFF2-40B4-BE49-F238E27FC236}">
                    <a16:creationId xmlns:a16="http://schemas.microsoft.com/office/drawing/2014/main" id="{1E9AAC57-E228-A835-0CF6-1C6D7137C561}"/>
                  </a:ext>
                </a:extLst>
              </p:cNvPr>
              <p:cNvCxnSpPr>
                <a:cxnSpLocks/>
              </p:cNvCxnSpPr>
              <p:nvPr/>
            </p:nvCxnSpPr>
            <p:spPr>
              <a:xfrm>
                <a:off x="2391871" y="2356907"/>
                <a:ext cx="3436385" cy="3774060"/>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4" name="ZoneTexte 153">
                <a:extLst>
                  <a:ext uri="{FF2B5EF4-FFF2-40B4-BE49-F238E27FC236}">
                    <a16:creationId xmlns:a16="http://schemas.microsoft.com/office/drawing/2014/main" id="{0977A654-B7E1-2F02-E238-53C8D5BF7434}"/>
                  </a:ext>
                </a:extLst>
              </p:cNvPr>
              <p:cNvSpPr txBox="1"/>
              <p:nvPr/>
            </p:nvSpPr>
            <p:spPr>
              <a:xfrm rot="2845161">
                <a:off x="2204858" y="2548519"/>
                <a:ext cx="1154579"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nvGrpSpPr>
            <p:cNvPr id="150" name="Groupe 149">
              <a:extLst>
                <a:ext uri="{FF2B5EF4-FFF2-40B4-BE49-F238E27FC236}">
                  <a16:creationId xmlns:a16="http://schemas.microsoft.com/office/drawing/2014/main" id="{E785AD54-FCCD-D910-4A51-1C673EC41B19}"/>
                </a:ext>
              </a:extLst>
            </p:cNvPr>
            <p:cNvGrpSpPr/>
            <p:nvPr/>
          </p:nvGrpSpPr>
          <p:grpSpPr>
            <a:xfrm>
              <a:off x="2400680" y="3768032"/>
              <a:ext cx="1709943" cy="2180050"/>
              <a:chOff x="2400680" y="3950917"/>
              <a:chExt cx="1709943" cy="2180050"/>
            </a:xfrm>
          </p:grpSpPr>
          <p:cxnSp>
            <p:nvCxnSpPr>
              <p:cNvPr id="151" name="Connecteur droit 150">
                <a:extLst>
                  <a:ext uri="{FF2B5EF4-FFF2-40B4-BE49-F238E27FC236}">
                    <a16:creationId xmlns:a16="http://schemas.microsoft.com/office/drawing/2014/main" id="{130F6F37-AC33-C72D-B319-4C2338B87F5F}"/>
                  </a:ext>
                </a:extLst>
              </p:cNvPr>
              <p:cNvCxnSpPr>
                <a:cxnSpLocks/>
              </p:cNvCxnSpPr>
              <p:nvPr/>
            </p:nvCxnSpPr>
            <p:spPr>
              <a:xfrm>
                <a:off x="2400680" y="4252973"/>
                <a:ext cx="1709943" cy="1877994"/>
              </a:xfrm>
              <a:prstGeom prst="line">
                <a:avLst/>
              </a:prstGeom>
              <a:ln w="25400">
                <a:solidFill>
                  <a:srgbClr val="AAFFF0"/>
                </a:solidFill>
              </a:ln>
            </p:spPr>
            <p:style>
              <a:lnRef idx="1">
                <a:schemeClr val="accent2"/>
              </a:lnRef>
              <a:fillRef idx="0">
                <a:schemeClr val="accent2"/>
              </a:fillRef>
              <a:effectRef idx="0">
                <a:schemeClr val="accent2"/>
              </a:effectRef>
              <a:fontRef idx="minor">
                <a:schemeClr val="tx1"/>
              </a:fontRef>
            </p:style>
          </p:cxnSp>
          <p:sp>
            <p:nvSpPr>
              <p:cNvPr id="152" name="ZoneTexte 151">
                <a:extLst>
                  <a:ext uri="{FF2B5EF4-FFF2-40B4-BE49-F238E27FC236}">
                    <a16:creationId xmlns:a16="http://schemas.microsoft.com/office/drawing/2014/main" id="{23FF5369-9536-C146-C88E-0997BDD325AC}"/>
                  </a:ext>
                </a:extLst>
              </p:cNvPr>
              <p:cNvSpPr txBox="1"/>
              <p:nvPr/>
            </p:nvSpPr>
            <p:spPr>
              <a:xfrm rot="2858840">
                <a:off x="2170495" y="4410236"/>
                <a:ext cx="1157165" cy="238527"/>
              </a:xfrm>
              <a:prstGeom prst="rect">
                <a:avLst/>
              </a:prstGeom>
              <a:noFill/>
            </p:spPr>
            <p:txBody>
              <a:bodyPr wrap="square" rtlCol="0">
                <a:spAutoFit/>
              </a:bodyPr>
              <a:lstStyle/>
              <a:p>
                <a:r>
                  <a:rPr lang="fr-FR" sz="950" b="1" dirty="0">
                    <a:solidFill>
                      <a:srgbClr val="AAFFF0"/>
                    </a:solidFill>
                    <a:latin typeface="Calibri" panose="020F0502020204030204" pitchFamily="34" charset="0"/>
                    <a:cs typeface="Calibri" panose="020F0502020204030204" pitchFamily="34" charset="0"/>
                  </a:rPr>
                  <a:t>0.001 W/m</a:t>
                </a:r>
                <a:r>
                  <a:rPr lang="fr-FR" sz="950" b="1" baseline="30000" dirty="0">
                    <a:solidFill>
                      <a:srgbClr val="AAFFF0"/>
                    </a:solidFill>
                    <a:latin typeface="Calibri" panose="020F0502020204030204" pitchFamily="34" charset="0"/>
                    <a:cs typeface="Calibri" panose="020F0502020204030204" pitchFamily="34" charset="0"/>
                  </a:rPr>
                  <a:t>2</a:t>
                </a:r>
                <a:r>
                  <a:rPr lang="fr-FR" sz="950" b="1" dirty="0">
                    <a:solidFill>
                      <a:srgbClr val="AAFFF0"/>
                    </a:solidFill>
                    <a:latin typeface="Calibri" panose="020F0502020204030204" pitchFamily="34" charset="0"/>
                    <a:cs typeface="Calibri" panose="020F0502020204030204" pitchFamily="34" charset="0"/>
                  </a:rPr>
                  <a:t>/an</a:t>
                </a:r>
                <a:endParaRPr lang="fr-FR" sz="950" b="1" baseline="30000" dirty="0">
                  <a:solidFill>
                    <a:srgbClr val="AAFFF0"/>
                  </a:solidFill>
                  <a:latin typeface="Calibri" panose="020F0502020204030204" pitchFamily="34" charset="0"/>
                  <a:cs typeface="Calibri" panose="020F0502020204030204" pitchFamily="34" charset="0"/>
                </a:endParaRPr>
              </a:p>
            </p:txBody>
          </p:sp>
        </p:grpSp>
      </p:grpSp>
      <p:grpSp>
        <p:nvGrpSpPr>
          <p:cNvPr id="111" name="Groupe 110">
            <a:extLst>
              <a:ext uri="{FF2B5EF4-FFF2-40B4-BE49-F238E27FC236}">
                <a16:creationId xmlns:a16="http://schemas.microsoft.com/office/drawing/2014/main" id="{273AB171-502A-AA71-E3F0-C1EA9E9DB85C}"/>
              </a:ext>
            </a:extLst>
          </p:cNvPr>
          <p:cNvGrpSpPr/>
          <p:nvPr/>
        </p:nvGrpSpPr>
        <p:grpSpPr>
          <a:xfrm>
            <a:off x="2395968" y="293823"/>
            <a:ext cx="9336996" cy="6293271"/>
            <a:chOff x="2395968" y="293823"/>
            <a:chExt cx="9336996" cy="6293271"/>
          </a:xfrm>
        </p:grpSpPr>
        <p:grpSp>
          <p:nvGrpSpPr>
            <p:cNvPr id="112" name="Groupe 111">
              <a:extLst>
                <a:ext uri="{FF2B5EF4-FFF2-40B4-BE49-F238E27FC236}">
                  <a16:creationId xmlns:a16="http://schemas.microsoft.com/office/drawing/2014/main" id="{200FAD46-F016-C933-05CA-2B9F70FFDDFB}"/>
                </a:ext>
              </a:extLst>
            </p:cNvPr>
            <p:cNvGrpSpPr/>
            <p:nvPr/>
          </p:nvGrpSpPr>
          <p:grpSpPr>
            <a:xfrm>
              <a:off x="10055575" y="304824"/>
              <a:ext cx="1677389" cy="2108148"/>
              <a:chOff x="10055575" y="304824"/>
              <a:chExt cx="1677389" cy="2108148"/>
            </a:xfrm>
          </p:grpSpPr>
          <p:cxnSp>
            <p:nvCxnSpPr>
              <p:cNvPr id="140" name="Connecteur droit 139">
                <a:extLst>
                  <a:ext uri="{FF2B5EF4-FFF2-40B4-BE49-F238E27FC236}">
                    <a16:creationId xmlns:a16="http://schemas.microsoft.com/office/drawing/2014/main" id="{F436858E-0C23-364B-DB80-B50F5ADC07EA}"/>
                  </a:ext>
                </a:extLst>
              </p:cNvPr>
              <p:cNvCxnSpPr>
                <a:cxnSpLocks/>
              </p:cNvCxnSpPr>
              <p:nvPr/>
            </p:nvCxnSpPr>
            <p:spPr>
              <a:xfrm>
                <a:off x="10055575" y="304824"/>
                <a:ext cx="1677389" cy="1869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41" name="ZoneTexte 140">
                <a:extLst>
                  <a:ext uri="{FF2B5EF4-FFF2-40B4-BE49-F238E27FC236}">
                    <a16:creationId xmlns:a16="http://schemas.microsoft.com/office/drawing/2014/main" id="{226669AC-A548-0048-E31A-896CAA4551AA}"/>
                  </a:ext>
                </a:extLst>
              </p:cNvPr>
              <p:cNvSpPr txBox="1"/>
              <p:nvPr/>
            </p:nvSpPr>
            <p:spPr>
              <a:xfrm rot="2858662">
                <a:off x="10482422" y="1481556"/>
                <a:ext cx="1624305" cy="238527"/>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Nucléaire, 1200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3" name="Groupe 112">
              <a:extLst>
                <a:ext uri="{FF2B5EF4-FFF2-40B4-BE49-F238E27FC236}">
                  <a16:creationId xmlns:a16="http://schemas.microsoft.com/office/drawing/2014/main" id="{E1403F36-39EF-E6A8-5A1E-9E51CD84E954}"/>
                </a:ext>
              </a:extLst>
            </p:cNvPr>
            <p:cNvGrpSpPr/>
            <p:nvPr/>
          </p:nvGrpSpPr>
          <p:grpSpPr>
            <a:xfrm>
              <a:off x="8566036" y="307501"/>
              <a:ext cx="3166928" cy="3821309"/>
              <a:chOff x="8566036" y="307501"/>
              <a:chExt cx="3166928" cy="3821309"/>
            </a:xfrm>
          </p:grpSpPr>
          <p:cxnSp>
            <p:nvCxnSpPr>
              <p:cNvPr id="138" name="Connecteur droit 137">
                <a:extLst>
                  <a:ext uri="{FF2B5EF4-FFF2-40B4-BE49-F238E27FC236}">
                    <a16:creationId xmlns:a16="http://schemas.microsoft.com/office/drawing/2014/main" id="{4A24F9CB-78AB-ECDB-A64F-1329B3CFB1DD}"/>
                  </a:ext>
                </a:extLst>
              </p:cNvPr>
              <p:cNvCxnSpPr>
                <a:cxnSpLocks/>
              </p:cNvCxnSpPr>
              <p:nvPr/>
            </p:nvCxnSpPr>
            <p:spPr>
              <a:xfrm>
                <a:off x="8566036" y="307501"/>
                <a:ext cx="3166928" cy="3466263"/>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9" name="ZoneTexte 138">
                <a:extLst>
                  <a:ext uri="{FF2B5EF4-FFF2-40B4-BE49-F238E27FC236}">
                    <a16:creationId xmlns:a16="http://schemas.microsoft.com/office/drawing/2014/main" id="{BD3E55AA-C0EA-8129-DF3F-B8F685F8CD01}"/>
                  </a:ext>
                </a:extLst>
              </p:cNvPr>
              <p:cNvSpPr txBox="1"/>
              <p:nvPr/>
            </p:nvSpPr>
            <p:spPr>
              <a:xfrm rot="2860823">
                <a:off x="9423529" y="2587147"/>
                <a:ext cx="2844801" cy="23852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désert avant conversion en CH, 250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4" name="Groupe 113">
              <a:extLst>
                <a:ext uri="{FF2B5EF4-FFF2-40B4-BE49-F238E27FC236}">
                  <a16:creationId xmlns:a16="http://schemas.microsoft.com/office/drawing/2014/main" id="{5C0B55A7-9CBF-D3B4-2B7B-AF78942F9F88}"/>
                </a:ext>
              </a:extLst>
            </p:cNvPr>
            <p:cNvGrpSpPr/>
            <p:nvPr/>
          </p:nvGrpSpPr>
          <p:grpSpPr>
            <a:xfrm>
              <a:off x="8161869" y="312769"/>
              <a:ext cx="3571095" cy="4243633"/>
              <a:chOff x="9826971" y="474011"/>
              <a:chExt cx="1482292" cy="1651046"/>
            </a:xfrm>
          </p:grpSpPr>
          <p:cxnSp>
            <p:nvCxnSpPr>
              <p:cNvPr id="136" name="Connecteur droit 135">
                <a:extLst>
                  <a:ext uri="{FF2B5EF4-FFF2-40B4-BE49-F238E27FC236}">
                    <a16:creationId xmlns:a16="http://schemas.microsoft.com/office/drawing/2014/main" id="{CA920D39-2E02-4AC2-320F-CE575FDD5D73}"/>
                  </a:ext>
                </a:extLst>
              </p:cNvPr>
              <p:cNvCxnSpPr>
                <a:cxnSpLocks/>
              </p:cNvCxnSpPr>
              <p:nvPr/>
            </p:nvCxnSpPr>
            <p:spPr>
              <a:xfrm>
                <a:off x="9826971" y="474011"/>
                <a:ext cx="1482292" cy="1527574"/>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7" name="ZoneTexte 136">
                <a:extLst>
                  <a:ext uri="{FF2B5EF4-FFF2-40B4-BE49-F238E27FC236}">
                    <a16:creationId xmlns:a16="http://schemas.microsoft.com/office/drawing/2014/main" id="{DF71995C-D587-9CBE-A9E8-C7EBA1031B71}"/>
                  </a:ext>
                </a:extLst>
              </p:cNvPr>
              <p:cNvSpPr txBox="1"/>
              <p:nvPr/>
            </p:nvSpPr>
            <p:spPr>
              <a:xfrm rot="2870960">
                <a:off x="10445169" y="1559079"/>
                <a:ext cx="1032949" cy="9900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Soleil en Suisse avant conversion, 180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5" name="Groupe 114">
              <a:extLst>
                <a:ext uri="{FF2B5EF4-FFF2-40B4-BE49-F238E27FC236}">
                  <a16:creationId xmlns:a16="http://schemas.microsoft.com/office/drawing/2014/main" id="{136A335B-D3D9-D780-2A93-C1E87923D7DB}"/>
                </a:ext>
              </a:extLst>
            </p:cNvPr>
            <p:cNvGrpSpPr/>
            <p:nvPr/>
          </p:nvGrpSpPr>
          <p:grpSpPr>
            <a:xfrm>
              <a:off x="7078358" y="307196"/>
              <a:ext cx="4654606" cy="5564713"/>
              <a:chOff x="7078358" y="307196"/>
              <a:chExt cx="4654606" cy="5564713"/>
            </a:xfrm>
          </p:grpSpPr>
          <p:cxnSp>
            <p:nvCxnSpPr>
              <p:cNvPr id="134" name="Connecteur droit 133">
                <a:extLst>
                  <a:ext uri="{FF2B5EF4-FFF2-40B4-BE49-F238E27FC236}">
                    <a16:creationId xmlns:a16="http://schemas.microsoft.com/office/drawing/2014/main" id="{5B8E3E11-420C-E375-074A-E5B7FA4D65F7}"/>
                  </a:ext>
                </a:extLst>
              </p:cNvPr>
              <p:cNvCxnSpPr>
                <a:cxnSpLocks/>
              </p:cNvCxnSpPr>
              <p:nvPr/>
            </p:nvCxnSpPr>
            <p:spPr>
              <a:xfrm>
                <a:off x="7078358" y="307196"/>
                <a:ext cx="4654606" cy="5015962"/>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5" name="ZoneTexte 134">
                <a:extLst>
                  <a:ext uri="{FF2B5EF4-FFF2-40B4-BE49-F238E27FC236}">
                    <a16:creationId xmlns:a16="http://schemas.microsoft.com/office/drawing/2014/main" id="{0271E351-A455-A2B9-C755-3A678BBACF30}"/>
                  </a:ext>
                </a:extLst>
              </p:cNvPr>
              <p:cNvSpPr txBox="1"/>
              <p:nvPr/>
            </p:nvSpPr>
            <p:spPr>
              <a:xfrm rot="2833064">
                <a:off x="8699045" y="3875011"/>
                <a:ext cx="3755268" cy="23852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Centrale solaire à énergie concentrée photothermique, 50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6" name="Groupe 115">
              <a:extLst>
                <a:ext uri="{FF2B5EF4-FFF2-40B4-BE49-F238E27FC236}">
                  <a16:creationId xmlns:a16="http://schemas.microsoft.com/office/drawing/2014/main" id="{2F115B53-7698-26BC-18E3-4F0F88C43A50}"/>
                </a:ext>
              </a:extLst>
            </p:cNvPr>
            <p:cNvGrpSpPr/>
            <p:nvPr/>
          </p:nvGrpSpPr>
          <p:grpSpPr>
            <a:xfrm>
              <a:off x="6628020" y="306557"/>
              <a:ext cx="5104941" cy="5968958"/>
              <a:chOff x="9826971" y="474011"/>
              <a:chExt cx="1376049" cy="1535430"/>
            </a:xfrm>
          </p:grpSpPr>
          <p:cxnSp>
            <p:nvCxnSpPr>
              <p:cNvPr id="132" name="Connecteur droit 131">
                <a:extLst>
                  <a:ext uri="{FF2B5EF4-FFF2-40B4-BE49-F238E27FC236}">
                    <a16:creationId xmlns:a16="http://schemas.microsoft.com/office/drawing/2014/main" id="{163F39CC-41C3-8DE8-C5A2-B0E489723B16}"/>
                  </a:ext>
                </a:extLst>
              </p:cNvPr>
              <p:cNvCxnSpPr>
                <a:cxnSpLocks/>
              </p:cNvCxnSpPr>
              <p:nvPr/>
            </p:nvCxnSpPr>
            <p:spPr>
              <a:xfrm>
                <a:off x="9826971" y="474011"/>
                <a:ext cx="1376049" cy="1415386"/>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3" name="ZoneTexte 132">
                <a:extLst>
                  <a:ext uri="{FF2B5EF4-FFF2-40B4-BE49-F238E27FC236}">
                    <a16:creationId xmlns:a16="http://schemas.microsoft.com/office/drawing/2014/main" id="{DD164786-C3F8-6D30-47A1-D4E62CCF3408}"/>
                  </a:ext>
                </a:extLst>
              </p:cNvPr>
              <p:cNvSpPr txBox="1"/>
              <p:nvPr/>
            </p:nvSpPr>
            <p:spPr>
              <a:xfrm rot="2829760">
                <a:off x="10465576" y="1533082"/>
                <a:ext cx="888423" cy="64296"/>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solaire photovoltaïque en Europe centrale 20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7" name="Groupe 116">
              <a:extLst>
                <a:ext uri="{FF2B5EF4-FFF2-40B4-BE49-F238E27FC236}">
                  <a16:creationId xmlns:a16="http://schemas.microsoft.com/office/drawing/2014/main" id="{39D9AA17-1B43-FA8D-DA7E-AA7EA5F5A777}"/>
                </a:ext>
              </a:extLst>
            </p:cNvPr>
            <p:cNvGrpSpPr/>
            <p:nvPr/>
          </p:nvGrpSpPr>
          <p:grpSpPr>
            <a:xfrm>
              <a:off x="6302213" y="301413"/>
              <a:ext cx="5170409" cy="5945480"/>
              <a:chOff x="9897977" y="554035"/>
              <a:chExt cx="1221642" cy="1317995"/>
            </a:xfrm>
          </p:grpSpPr>
          <p:cxnSp>
            <p:nvCxnSpPr>
              <p:cNvPr id="130" name="Connecteur droit 129">
                <a:extLst>
                  <a:ext uri="{FF2B5EF4-FFF2-40B4-BE49-F238E27FC236}">
                    <a16:creationId xmlns:a16="http://schemas.microsoft.com/office/drawing/2014/main" id="{78227951-ABE8-7D86-C01E-EF50E412AE5A}"/>
                  </a:ext>
                </a:extLst>
              </p:cNvPr>
              <p:cNvCxnSpPr>
                <a:cxnSpLocks/>
              </p:cNvCxnSpPr>
              <p:nvPr/>
            </p:nvCxnSpPr>
            <p:spPr>
              <a:xfrm>
                <a:off x="9897977" y="554035"/>
                <a:ext cx="1221642" cy="1252497"/>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31" name="ZoneTexte 130">
                <a:extLst>
                  <a:ext uri="{FF2B5EF4-FFF2-40B4-BE49-F238E27FC236}">
                    <a16:creationId xmlns:a16="http://schemas.microsoft.com/office/drawing/2014/main" id="{70453B04-90BA-3C92-E007-03940491799D}"/>
                  </a:ext>
                </a:extLst>
              </p:cNvPr>
              <p:cNvSpPr txBox="1"/>
              <p:nvPr/>
            </p:nvSpPr>
            <p:spPr>
              <a:xfrm rot="2865936">
                <a:off x="10776059" y="1626326"/>
                <a:ext cx="435051" cy="56358"/>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hydraulique, 11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 /an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8" name="Groupe 117">
              <a:extLst>
                <a:ext uri="{FF2B5EF4-FFF2-40B4-BE49-F238E27FC236}">
                  <a16:creationId xmlns:a16="http://schemas.microsoft.com/office/drawing/2014/main" id="{DC91C71C-5DDF-3A44-5244-D5D59F53FBFF}"/>
                </a:ext>
              </a:extLst>
            </p:cNvPr>
            <p:cNvGrpSpPr/>
            <p:nvPr/>
          </p:nvGrpSpPr>
          <p:grpSpPr>
            <a:xfrm>
              <a:off x="5322854" y="293823"/>
              <a:ext cx="5162824" cy="5990619"/>
              <a:chOff x="9897977" y="554035"/>
              <a:chExt cx="1109601" cy="1207979"/>
            </a:xfrm>
          </p:grpSpPr>
          <p:cxnSp>
            <p:nvCxnSpPr>
              <p:cNvPr id="128" name="Connecteur droit 127">
                <a:extLst>
                  <a:ext uri="{FF2B5EF4-FFF2-40B4-BE49-F238E27FC236}">
                    <a16:creationId xmlns:a16="http://schemas.microsoft.com/office/drawing/2014/main" id="{8A00BBE1-2503-5695-55B9-B429CB5FEE99}"/>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9" name="ZoneTexte 128">
                <a:extLst>
                  <a:ext uri="{FF2B5EF4-FFF2-40B4-BE49-F238E27FC236}">
                    <a16:creationId xmlns:a16="http://schemas.microsoft.com/office/drawing/2014/main" id="{5D0CD7C7-54EE-2BF3-82FD-20D16ECEB9AA}"/>
                  </a:ext>
                </a:extLst>
              </p:cNvPr>
              <p:cNvSpPr txBox="1"/>
              <p:nvPr/>
            </p:nvSpPr>
            <p:spPr>
              <a:xfrm rot="2865765">
                <a:off x="10682882" y="1527692"/>
                <a:ext cx="417379"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éolienne en CH, 5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19" name="Groupe 118">
              <a:extLst>
                <a:ext uri="{FF2B5EF4-FFF2-40B4-BE49-F238E27FC236}">
                  <a16:creationId xmlns:a16="http://schemas.microsoft.com/office/drawing/2014/main" id="{ED5769C5-3135-5CEA-4540-A28A9F67375E}"/>
                </a:ext>
              </a:extLst>
            </p:cNvPr>
            <p:cNvGrpSpPr/>
            <p:nvPr/>
          </p:nvGrpSpPr>
          <p:grpSpPr>
            <a:xfrm>
              <a:off x="2774392" y="302814"/>
              <a:ext cx="5162824" cy="5925126"/>
              <a:chOff x="9897977" y="554035"/>
              <a:chExt cx="1109601" cy="1194772"/>
            </a:xfrm>
          </p:grpSpPr>
          <p:cxnSp>
            <p:nvCxnSpPr>
              <p:cNvPr id="126" name="Connecteur droit 125">
                <a:extLst>
                  <a:ext uri="{FF2B5EF4-FFF2-40B4-BE49-F238E27FC236}">
                    <a16:creationId xmlns:a16="http://schemas.microsoft.com/office/drawing/2014/main" id="{6238B2EA-8F1A-D848-3F52-EC7AAC695674}"/>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7" name="ZoneTexte 126">
                <a:extLst>
                  <a:ext uri="{FF2B5EF4-FFF2-40B4-BE49-F238E27FC236}">
                    <a16:creationId xmlns:a16="http://schemas.microsoft.com/office/drawing/2014/main" id="{83FC99A5-86C0-D399-6BD1-163895273104}"/>
                  </a:ext>
                </a:extLst>
              </p:cNvPr>
              <p:cNvSpPr txBox="1"/>
              <p:nvPr/>
            </p:nvSpPr>
            <p:spPr>
              <a:xfrm rot="2850732">
                <a:off x="10716508" y="1538338"/>
                <a:ext cx="369673"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de colza, 0.13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endParaRPr lang="fr-FR" sz="950" b="1" baseline="30000" dirty="0">
                  <a:solidFill>
                    <a:schemeClr val="accent4">
                      <a:lumMod val="50000"/>
                    </a:schemeClr>
                  </a:solidFill>
                  <a:latin typeface="Calibri" panose="020F0502020204030204" pitchFamily="34" charset="0"/>
                  <a:cs typeface="Calibri" panose="020F0502020204030204" pitchFamily="34" charset="0"/>
                </a:endParaRPr>
              </a:p>
            </p:txBody>
          </p:sp>
        </p:grpSp>
        <p:grpSp>
          <p:nvGrpSpPr>
            <p:cNvPr id="120" name="Groupe 119">
              <a:extLst>
                <a:ext uri="{FF2B5EF4-FFF2-40B4-BE49-F238E27FC236}">
                  <a16:creationId xmlns:a16="http://schemas.microsoft.com/office/drawing/2014/main" id="{7F17A6FF-62FA-1A2C-B58E-971B601350A1}"/>
                </a:ext>
              </a:extLst>
            </p:cNvPr>
            <p:cNvGrpSpPr/>
            <p:nvPr/>
          </p:nvGrpSpPr>
          <p:grpSpPr>
            <a:xfrm>
              <a:off x="4078260" y="294301"/>
              <a:ext cx="5162824" cy="6292793"/>
              <a:chOff x="9897977" y="554035"/>
              <a:chExt cx="1109601" cy="1268909"/>
            </a:xfrm>
          </p:grpSpPr>
          <p:cxnSp>
            <p:nvCxnSpPr>
              <p:cNvPr id="124" name="Connecteur droit 123">
                <a:extLst>
                  <a:ext uri="{FF2B5EF4-FFF2-40B4-BE49-F238E27FC236}">
                    <a16:creationId xmlns:a16="http://schemas.microsoft.com/office/drawing/2014/main" id="{B93EDB97-EB89-E12F-DBE5-A090BDA3DF81}"/>
                  </a:ext>
                </a:extLst>
              </p:cNvPr>
              <p:cNvCxnSpPr>
                <a:cxnSpLocks/>
              </p:cNvCxnSpPr>
              <p:nvPr/>
            </p:nvCxnSpPr>
            <p:spPr>
              <a:xfrm>
                <a:off x="9897977" y="554035"/>
                <a:ext cx="1109601" cy="11392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5" name="ZoneTexte 124">
                <a:extLst>
                  <a:ext uri="{FF2B5EF4-FFF2-40B4-BE49-F238E27FC236}">
                    <a16:creationId xmlns:a16="http://schemas.microsoft.com/office/drawing/2014/main" id="{A2DB9492-4765-717A-3B5E-9BF46ADD3773}"/>
                  </a:ext>
                </a:extLst>
              </p:cNvPr>
              <p:cNvSpPr txBox="1"/>
              <p:nvPr/>
            </p:nvSpPr>
            <p:spPr>
              <a:xfrm rot="2860534">
                <a:off x="10494237" y="1463780"/>
                <a:ext cx="668716" cy="49611"/>
              </a:xfrm>
              <a:prstGeom prst="rect">
                <a:avLst/>
              </a:prstGeom>
              <a:noFill/>
            </p:spPr>
            <p:txBody>
              <a:bodyPr wrap="square" rtlCol="0">
                <a:spAutoFit/>
              </a:bodyPr>
              <a:lstStyle/>
              <a:p>
                <a:r>
                  <a:rPr lang="fr-FR" sz="900" b="1" dirty="0">
                    <a:solidFill>
                      <a:schemeClr val="accent4">
                        <a:lumMod val="50000"/>
                      </a:schemeClr>
                    </a:solidFill>
                  </a:rPr>
                  <a:t>Cultures énergétiques pour biocarburants, 1W/m</a:t>
                </a:r>
                <a:r>
                  <a:rPr lang="fr-FR" sz="900" b="1" baseline="30000" dirty="0">
                    <a:solidFill>
                      <a:schemeClr val="accent4">
                        <a:lumMod val="50000"/>
                      </a:schemeClr>
                    </a:solidFill>
                  </a:rPr>
                  <a:t>2</a:t>
                </a:r>
                <a:r>
                  <a:rPr lang="fr-FR" sz="900" b="1" dirty="0">
                    <a:solidFill>
                      <a:schemeClr val="accent4">
                        <a:lumMod val="50000"/>
                      </a:schemeClr>
                    </a:solidFill>
                  </a:rPr>
                  <a:t>/an</a:t>
                </a:r>
                <a:endParaRPr lang="fr-FR" sz="900" b="1" baseline="30000" dirty="0">
                  <a:solidFill>
                    <a:schemeClr val="accent4">
                      <a:lumMod val="50000"/>
                    </a:schemeClr>
                  </a:solidFill>
                </a:endParaRPr>
              </a:p>
            </p:txBody>
          </p:sp>
        </p:grpSp>
        <p:grpSp>
          <p:nvGrpSpPr>
            <p:cNvPr id="121" name="Groupe 120">
              <a:extLst>
                <a:ext uri="{FF2B5EF4-FFF2-40B4-BE49-F238E27FC236}">
                  <a16:creationId xmlns:a16="http://schemas.microsoft.com/office/drawing/2014/main" id="{AF6B66C4-D181-5EA8-36A1-2AC8A629D246}"/>
                </a:ext>
              </a:extLst>
            </p:cNvPr>
            <p:cNvGrpSpPr/>
            <p:nvPr/>
          </p:nvGrpSpPr>
          <p:grpSpPr>
            <a:xfrm>
              <a:off x="2395968" y="1701800"/>
              <a:ext cx="3881794" cy="4593637"/>
              <a:chOff x="10173298" y="836135"/>
              <a:chExt cx="834280" cy="926284"/>
            </a:xfrm>
          </p:grpSpPr>
          <p:cxnSp>
            <p:nvCxnSpPr>
              <p:cNvPr id="122" name="Connecteur droit 121">
                <a:extLst>
                  <a:ext uri="{FF2B5EF4-FFF2-40B4-BE49-F238E27FC236}">
                    <a16:creationId xmlns:a16="http://schemas.microsoft.com/office/drawing/2014/main" id="{858E126D-02C9-B47B-383B-6415A5343E2E}"/>
                  </a:ext>
                </a:extLst>
              </p:cNvPr>
              <p:cNvCxnSpPr>
                <a:cxnSpLocks/>
              </p:cNvCxnSpPr>
              <p:nvPr/>
            </p:nvCxnSpPr>
            <p:spPr>
              <a:xfrm>
                <a:off x="10173298" y="836135"/>
                <a:ext cx="834280" cy="857198"/>
              </a:xfrm>
              <a:prstGeom prst="line">
                <a:avLst/>
              </a:prstGeom>
              <a:ln w="12700">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sp>
            <p:nvSpPr>
              <p:cNvPr id="123" name="ZoneTexte 122">
                <a:extLst>
                  <a:ext uri="{FF2B5EF4-FFF2-40B4-BE49-F238E27FC236}">
                    <a16:creationId xmlns:a16="http://schemas.microsoft.com/office/drawing/2014/main" id="{66ED6B5C-95CA-6722-9C7E-46A5EE49F267}"/>
                  </a:ext>
                </a:extLst>
              </p:cNvPr>
              <p:cNvSpPr txBox="1"/>
              <p:nvPr/>
            </p:nvSpPr>
            <p:spPr>
              <a:xfrm rot="2865211">
                <a:off x="10654446" y="1514003"/>
                <a:ext cx="445566" cy="51265"/>
              </a:xfrm>
              <a:prstGeom prst="rect">
                <a:avLst/>
              </a:prstGeom>
              <a:noFill/>
            </p:spPr>
            <p:txBody>
              <a:bodyPr wrap="square" rtlCol="0">
                <a:spAutoFit/>
              </a:bodyPr>
              <a:lstStyle/>
              <a:p>
                <a:r>
                  <a:rPr lang="fr-FR" sz="950" b="1" dirty="0">
                    <a:solidFill>
                      <a:schemeClr val="accent4">
                        <a:lumMod val="50000"/>
                      </a:schemeClr>
                    </a:solidFill>
                    <a:latin typeface="Calibri" panose="020F0502020204030204" pitchFamily="34" charset="0"/>
                    <a:cs typeface="Calibri" panose="020F0502020204030204" pitchFamily="34" charset="0"/>
                  </a:rPr>
                  <a:t>Energie géothermique, 0.017 W/m</a:t>
                </a:r>
                <a:r>
                  <a:rPr lang="fr-FR" sz="950" b="1" baseline="30000" dirty="0">
                    <a:solidFill>
                      <a:schemeClr val="accent4">
                        <a:lumMod val="50000"/>
                      </a:schemeClr>
                    </a:solidFill>
                    <a:latin typeface="Calibri" panose="020F0502020204030204" pitchFamily="34" charset="0"/>
                    <a:cs typeface="Calibri" panose="020F0502020204030204" pitchFamily="34" charset="0"/>
                  </a:rPr>
                  <a:t>2</a:t>
                </a:r>
                <a:r>
                  <a:rPr lang="fr-FR" sz="950" b="1" dirty="0">
                    <a:solidFill>
                      <a:schemeClr val="accent4">
                        <a:lumMod val="50000"/>
                      </a:schemeClr>
                    </a:solidFill>
                    <a:latin typeface="Calibri" panose="020F0502020204030204" pitchFamily="34" charset="0"/>
                    <a:cs typeface="Calibri" panose="020F0502020204030204" pitchFamily="34" charset="0"/>
                  </a:rPr>
                  <a:t>/an</a:t>
                </a:r>
              </a:p>
            </p:txBody>
          </p:sp>
        </p:grpSp>
      </p:grpSp>
      <p:pic>
        <p:nvPicPr>
          <p:cNvPr id="9" name="Graphique 168" descr="Homme avec un remplissage uni">
            <a:extLst>
              <a:ext uri="{FF2B5EF4-FFF2-40B4-BE49-F238E27FC236}">
                <a16:creationId xmlns:a16="http://schemas.microsoft.com/office/drawing/2014/main" id="{E30005F8-AD55-B143-A446-B5AD518B512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29457" y="4910127"/>
            <a:ext cx="233888" cy="231401"/>
          </a:xfrm>
          <a:prstGeom prst="rect">
            <a:avLst/>
          </a:prstGeom>
        </p:spPr>
      </p:pic>
      <p:sp>
        <p:nvSpPr>
          <p:cNvPr id="11" name="ZoneTexte 170">
            <a:extLst>
              <a:ext uri="{FF2B5EF4-FFF2-40B4-BE49-F238E27FC236}">
                <a16:creationId xmlns:a16="http://schemas.microsoft.com/office/drawing/2014/main" id="{AFDE6BC2-97B1-510E-AE7B-C1820C61D545}"/>
              </a:ext>
            </a:extLst>
          </p:cNvPr>
          <p:cNvSpPr txBox="1"/>
          <p:nvPr/>
        </p:nvSpPr>
        <p:spPr>
          <a:xfrm>
            <a:off x="960818" y="4773788"/>
            <a:ext cx="1281619" cy="765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r" defTabSz="457200" rtl="0" fontAlgn="auto" latinLnBrk="0" hangingPunct="0">
              <a:lnSpc>
                <a:spcPct val="100000"/>
              </a:lnSpc>
              <a:spcBef>
                <a:spcPts val="0"/>
              </a:spcBef>
              <a:spcAft>
                <a:spcPts val="0"/>
              </a:spcAft>
              <a:buClrTx/>
              <a:buSzTx/>
              <a:buFontTx/>
              <a:buNone/>
              <a:tabLst/>
            </a:pPr>
            <a:r>
              <a:rPr kumimoji="0" lang="fr-FR" sz="1100" b="0" i="0" u="none" strike="noStrike" cap="none" spc="0" normalizeH="0" baseline="0" dirty="0">
                <a:ln>
                  <a:noFill/>
                </a:ln>
                <a:solidFill>
                  <a:srgbClr val="7030A0"/>
                </a:solidFill>
                <a:effectLst/>
                <a:uFillTx/>
                <a:latin typeface="+mn-lt"/>
                <a:ea typeface="+mn-ea"/>
                <a:cs typeface="+mn-cs"/>
                <a:sym typeface="Helvetica Neue"/>
              </a:rPr>
              <a:t>Production d'énergie humaine maximale</a:t>
            </a:r>
            <a:br>
              <a:rPr kumimoji="0" lang="fr-FR" sz="1100" b="0" i="0" u="none" strike="noStrike" cap="none" spc="0" normalizeH="0" baseline="0" dirty="0">
                <a:ln>
                  <a:noFill/>
                </a:ln>
                <a:solidFill>
                  <a:srgbClr val="7030A0"/>
                </a:solidFill>
                <a:effectLst/>
                <a:uFillTx/>
                <a:latin typeface="+mn-lt"/>
                <a:ea typeface="+mn-ea"/>
                <a:cs typeface="+mn-cs"/>
                <a:sym typeface="Helvetica Neue"/>
              </a:rPr>
            </a:br>
            <a:r>
              <a:rPr kumimoji="0" lang="fr-FR" sz="1100" b="0" i="0" u="none" strike="noStrike" cap="none" spc="0" normalizeH="0" baseline="0" dirty="0">
                <a:ln>
                  <a:noFill/>
                </a:ln>
                <a:solidFill>
                  <a:srgbClr val="7030A0"/>
                </a:solidFill>
                <a:effectLst/>
                <a:uFillTx/>
                <a:latin typeface="+mn-lt"/>
                <a:ea typeface="+mn-ea"/>
                <a:cs typeface="+mn-cs"/>
                <a:sym typeface="Helvetica Neue"/>
              </a:rPr>
              <a:t> = 2.6 kWh/j/hab</a:t>
            </a:r>
          </a:p>
        </p:txBody>
      </p:sp>
      <p:cxnSp>
        <p:nvCxnSpPr>
          <p:cNvPr id="12" name="Connecteur droit 11">
            <a:extLst>
              <a:ext uri="{FF2B5EF4-FFF2-40B4-BE49-F238E27FC236}">
                <a16:creationId xmlns:a16="http://schemas.microsoft.com/office/drawing/2014/main" id="{AF5745D2-660E-E8ED-BB3B-216905EA6942}"/>
              </a:ext>
            </a:extLst>
          </p:cNvPr>
          <p:cNvCxnSpPr/>
          <p:nvPr/>
        </p:nvCxnSpPr>
        <p:spPr>
          <a:xfrm flipV="1">
            <a:off x="2221850" y="5181473"/>
            <a:ext cx="1018532" cy="740"/>
          </a:xfrm>
          <a:prstGeom prst="line">
            <a:avLst/>
          </a:prstGeom>
          <a:ln>
            <a:solidFill>
              <a:srgbClr val="7030A0"/>
            </a:solidFill>
            <a:tailEnd type="oval"/>
          </a:ln>
        </p:spPr>
        <p:style>
          <a:lnRef idx="1">
            <a:schemeClr val="accent4"/>
          </a:lnRef>
          <a:fillRef idx="0">
            <a:schemeClr val="accent4"/>
          </a:fillRef>
          <a:effectRef idx="0">
            <a:schemeClr val="accent4"/>
          </a:effectRef>
          <a:fontRef idx="minor">
            <a:schemeClr val="tx1"/>
          </a:fontRef>
        </p:style>
      </p:cxnSp>
      <p:sp>
        <p:nvSpPr>
          <p:cNvPr id="29" name="Ellipse 28">
            <a:extLst>
              <a:ext uri="{FF2B5EF4-FFF2-40B4-BE49-F238E27FC236}">
                <a16:creationId xmlns:a16="http://schemas.microsoft.com/office/drawing/2014/main" id="{717D9B44-23EC-8D4A-5FC9-9F4D1D6B6F05}"/>
              </a:ext>
            </a:extLst>
          </p:cNvPr>
          <p:cNvSpPr/>
          <p:nvPr/>
        </p:nvSpPr>
        <p:spPr>
          <a:xfrm>
            <a:off x="3200131" y="5147253"/>
            <a:ext cx="79612" cy="79102"/>
          </a:xfrm>
          <a:prstGeom prst="ellipse">
            <a:avLst/>
          </a:prstGeom>
          <a:solidFill>
            <a:schemeClr val="accent6">
              <a:lumMod val="20000"/>
              <a:lumOff val="80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dirty="0">
              <a:solidFill>
                <a:srgbClr val="0070C0"/>
              </a:solidFill>
              <a:latin typeface="Calibri" panose="020F0502020204030204" pitchFamily="34" charset="0"/>
              <a:cs typeface="Calibri" panose="020F0502020204030204" pitchFamily="34" charset="0"/>
            </a:endParaRPr>
          </a:p>
        </p:txBody>
      </p:sp>
      <p:cxnSp>
        <p:nvCxnSpPr>
          <p:cNvPr id="32" name="Connecteur droit 31">
            <a:extLst>
              <a:ext uri="{FF2B5EF4-FFF2-40B4-BE49-F238E27FC236}">
                <a16:creationId xmlns:a16="http://schemas.microsoft.com/office/drawing/2014/main" id="{FBC0E645-D171-BE0F-1BE4-2001E71559F1}"/>
              </a:ext>
            </a:extLst>
          </p:cNvPr>
          <p:cNvCxnSpPr>
            <a:cxnSpLocks/>
            <a:stCxn id="35" idx="3"/>
            <a:endCxn id="29" idx="7"/>
          </p:cNvCxnSpPr>
          <p:nvPr/>
        </p:nvCxnSpPr>
        <p:spPr>
          <a:xfrm flipH="1">
            <a:off x="3268084" y="2147933"/>
            <a:ext cx="3020949" cy="3010904"/>
          </a:xfrm>
          <a:prstGeom prst="line">
            <a:avLst/>
          </a:prstGeom>
          <a:ln w="22225">
            <a:solidFill>
              <a:srgbClr val="FF0000"/>
            </a:solidFill>
            <a:prstDash val="sysDash"/>
            <a:tailEnd type="none"/>
          </a:ln>
        </p:spPr>
        <p:style>
          <a:lnRef idx="1">
            <a:schemeClr val="accent4"/>
          </a:lnRef>
          <a:fillRef idx="0">
            <a:schemeClr val="accent4"/>
          </a:fillRef>
          <a:effectRef idx="0">
            <a:schemeClr val="accent4"/>
          </a:effectRef>
          <a:fontRef idx="minor">
            <a:schemeClr val="tx1"/>
          </a:fontRef>
        </p:style>
      </p:cxnSp>
      <p:sp>
        <p:nvSpPr>
          <p:cNvPr id="7" name="ZoneTexte 158">
            <a:extLst>
              <a:ext uri="{FF2B5EF4-FFF2-40B4-BE49-F238E27FC236}">
                <a16:creationId xmlns:a16="http://schemas.microsoft.com/office/drawing/2014/main" id="{31CA9C03-34E4-2984-5E57-0FC2A574A5F4}"/>
              </a:ext>
            </a:extLst>
          </p:cNvPr>
          <p:cNvSpPr txBox="1"/>
          <p:nvPr/>
        </p:nvSpPr>
        <p:spPr>
          <a:xfrm rot="18899787">
            <a:off x="4137101" y="3204915"/>
            <a:ext cx="1670708"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kumimoji="0" lang="fr-FR" sz="1000" b="1" i="0" u="none" strike="noStrike" cap="none" spc="0" normalizeH="0" baseline="0" dirty="0">
                <a:ln>
                  <a:noFill/>
                </a:ln>
                <a:solidFill>
                  <a:srgbClr val="FF0000"/>
                </a:solidFill>
                <a:effectLst/>
                <a:uFillTx/>
                <a:latin typeface="+mn-lt"/>
                <a:ea typeface="+mn-ea"/>
                <a:cs typeface="+mn-cs"/>
                <a:sym typeface="Helvetica Neue"/>
              </a:rPr>
              <a:t>44</a:t>
            </a:r>
            <a:r>
              <a:rPr kumimoji="0" lang="fr-FR" sz="1000" b="1" i="0" u="none" strike="noStrike" cap="none" spc="0" normalizeH="0" dirty="0">
                <a:ln>
                  <a:noFill/>
                </a:ln>
                <a:solidFill>
                  <a:srgbClr val="FF0000"/>
                </a:solidFill>
                <a:effectLst/>
                <a:uFillTx/>
                <a:latin typeface="+mn-lt"/>
                <a:ea typeface="+mn-ea"/>
                <a:cs typeface="+mn-cs"/>
                <a:sym typeface="Helvetica Neue"/>
              </a:rPr>
              <a:t> </a:t>
            </a:r>
            <a:r>
              <a:rPr kumimoji="0" lang="fr-FR" sz="1000" b="1" i="0" u="none" strike="noStrike" cap="none" spc="0" normalizeH="0" baseline="0" dirty="0">
                <a:ln>
                  <a:noFill/>
                </a:ln>
                <a:solidFill>
                  <a:srgbClr val="FF0000"/>
                </a:solidFill>
                <a:effectLst/>
                <a:uFillTx/>
                <a:latin typeface="+mn-lt"/>
                <a:ea typeface="+mn-ea"/>
                <a:cs typeface="+mn-cs"/>
                <a:sym typeface="Helvetica Neue"/>
              </a:rPr>
              <a:t>x ≙ 650 esclaves</a:t>
            </a:r>
          </a:p>
        </p:txBody>
      </p:sp>
      <p:grpSp>
        <p:nvGrpSpPr>
          <p:cNvPr id="15" name="Groupe 14">
            <a:extLst>
              <a:ext uri="{FF2B5EF4-FFF2-40B4-BE49-F238E27FC236}">
                <a16:creationId xmlns:a16="http://schemas.microsoft.com/office/drawing/2014/main" id="{B706E6BC-B1AE-6E9B-32B4-E14ED8E9B6E4}"/>
              </a:ext>
            </a:extLst>
          </p:cNvPr>
          <p:cNvGrpSpPr/>
          <p:nvPr/>
        </p:nvGrpSpPr>
        <p:grpSpPr>
          <a:xfrm>
            <a:off x="1032555" y="1868497"/>
            <a:ext cx="5316478" cy="311770"/>
            <a:chOff x="1032555" y="1868497"/>
            <a:chExt cx="5316478" cy="311770"/>
          </a:xfrm>
        </p:grpSpPr>
        <p:cxnSp>
          <p:nvCxnSpPr>
            <p:cNvPr id="10" name="Connecteur droit 9">
              <a:extLst>
                <a:ext uri="{FF2B5EF4-FFF2-40B4-BE49-F238E27FC236}">
                  <a16:creationId xmlns:a16="http://schemas.microsoft.com/office/drawing/2014/main" id="{159F1372-7E16-BC41-1FBD-DD79BB1058ED}"/>
                </a:ext>
              </a:extLst>
            </p:cNvPr>
            <p:cNvCxnSpPr>
              <a:cxnSpLocks/>
            </p:cNvCxnSpPr>
            <p:nvPr/>
          </p:nvCxnSpPr>
          <p:spPr>
            <a:xfrm flipV="1">
              <a:off x="2234251" y="2082539"/>
              <a:ext cx="4114782" cy="740"/>
            </a:xfrm>
            <a:prstGeom prst="line">
              <a:avLst/>
            </a:prstGeom>
            <a:ln>
              <a:solidFill>
                <a:srgbClr val="7030A0"/>
              </a:solidFill>
              <a:tailEnd type="oval"/>
            </a:ln>
          </p:spPr>
          <p:style>
            <a:lnRef idx="1">
              <a:schemeClr val="accent4"/>
            </a:lnRef>
            <a:fillRef idx="0">
              <a:schemeClr val="accent4"/>
            </a:fillRef>
            <a:effectRef idx="0">
              <a:schemeClr val="accent4"/>
            </a:effectRef>
            <a:fontRef idx="minor">
              <a:schemeClr val="tx1"/>
            </a:fontRef>
          </p:style>
        </p:cxnSp>
        <p:sp>
          <p:nvSpPr>
            <p:cNvPr id="14" name="ZoneTexte 170">
              <a:extLst>
                <a:ext uri="{FF2B5EF4-FFF2-40B4-BE49-F238E27FC236}">
                  <a16:creationId xmlns:a16="http://schemas.microsoft.com/office/drawing/2014/main" id="{C75241B3-BB6A-5CFC-333D-24E4BFAD8A03}"/>
                </a:ext>
              </a:extLst>
            </p:cNvPr>
            <p:cNvSpPr txBox="1"/>
            <p:nvPr/>
          </p:nvSpPr>
          <p:spPr>
            <a:xfrm>
              <a:off x="1032555" y="1868497"/>
              <a:ext cx="1281619" cy="3117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r" defTabSz="457200" rtl="0" fontAlgn="auto" latinLnBrk="0" hangingPunct="0">
                <a:lnSpc>
                  <a:spcPct val="100000"/>
                </a:lnSpc>
                <a:spcBef>
                  <a:spcPts val="0"/>
                </a:spcBef>
                <a:spcAft>
                  <a:spcPts val="0"/>
                </a:spcAft>
                <a:buClrTx/>
                <a:buSzTx/>
                <a:buFontTx/>
                <a:buNone/>
                <a:tabLst/>
              </a:pPr>
              <a:r>
                <a:rPr lang="fr-FR" sz="1000" dirty="0">
                  <a:solidFill>
                    <a:srgbClr val="7030A0"/>
                  </a:solidFill>
                  <a:sym typeface="Helvetica Neue"/>
                </a:rPr>
                <a:t>114</a:t>
              </a:r>
              <a:r>
                <a:rPr kumimoji="0" lang="fr-FR" sz="1000" b="0" i="0" u="none" strike="noStrike" cap="none" spc="0" normalizeH="0" baseline="0" dirty="0">
                  <a:ln>
                    <a:noFill/>
                  </a:ln>
                  <a:solidFill>
                    <a:srgbClr val="7030A0"/>
                  </a:solidFill>
                  <a:effectLst/>
                  <a:uFillTx/>
                  <a:sym typeface="Helvetica Neue"/>
                </a:rPr>
                <a:t> kWh/j/hab</a:t>
              </a:r>
            </a:p>
          </p:txBody>
        </p:sp>
      </p:grpSp>
      <p:grpSp>
        <p:nvGrpSpPr>
          <p:cNvPr id="34" name="Groupe 33">
            <a:extLst>
              <a:ext uri="{FF2B5EF4-FFF2-40B4-BE49-F238E27FC236}">
                <a16:creationId xmlns:a16="http://schemas.microsoft.com/office/drawing/2014/main" id="{30B43A35-B3BA-FD56-E65D-4ACF59B7C716}"/>
              </a:ext>
            </a:extLst>
          </p:cNvPr>
          <p:cNvGrpSpPr/>
          <p:nvPr/>
        </p:nvGrpSpPr>
        <p:grpSpPr>
          <a:xfrm>
            <a:off x="6222287" y="1958296"/>
            <a:ext cx="372335" cy="222174"/>
            <a:chOff x="5695304" y="2743361"/>
            <a:chExt cx="372335" cy="222174"/>
          </a:xfrm>
        </p:grpSpPr>
        <p:sp>
          <p:nvSpPr>
            <p:cNvPr id="35" name="Ellipse 34">
              <a:extLst>
                <a:ext uri="{FF2B5EF4-FFF2-40B4-BE49-F238E27FC236}">
                  <a16:creationId xmlns:a16="http://schemas.microsoft.com/office/drawing/2014/main" id="{7C187507-286E-B484-F161-7A1A7C5FE3BE}"/>
                </a:ext>
              </a:extLst>
            </p:cNvPr>
            <p:cNvSpPr/>
            <p:nvPr/>
          </p:nvSpPr>
          <p:spPr>
            <a:xfrm>
              <a:off x="5729304" y="2743361"/>
              <a:ext cx="223607" cy="222174"/>
            </a:xfrm>
            <a:prstGeom prst="ellipse">
              <a:avLst/>
            </a:prstGeom>
            <a:solidFill>
              <a:schemeClr val="accent6">
                <a:lumMod val="20000"/>
                <a:lumOff val="80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dirty="0">
                <a:solidFill>
                  <a:srgbClr val="0070C0"/>
                </a:solidFill>
                <a:latin typeface="Calibri" panose="020F0502020204030204" pitchFamily="34" charset="0"/>
                <a:cs typeface="Calibri" panose="020F0502020204030204" pitchFamily="34" charset="0"/>
              </a:endParaRPr>
            </a:p>
          </p:txBody>
        </p:sp>
        <p:sp>
          <p:nvSpPr>
            <p:cNvPr id="36" name="ZoneTexte 158">
              <a:extLst>
                <a:ext uri="{FF2B5EF4-FFF2-40B4-BE49-F238E27FC236}">
                  <a16:creationId xmlns:a16="http://schemas.microsoft.com/office/drawing/2014/main" id="{AD536C64-CB40-3D62-22E3-919C0741AA01}"/>
                </a:ext>
              </a:extLst>
            </p:cNvPr>
            <p:cNvSpPr txBox="1"/>
            <p:nvPr/>
          </p:nvSpPr>
          <p:spPr>
            <a:xfrm>
              <a:off x="5695304" y="2747285"/>
              <a:ext cx="372335" cy="210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457200" rtl="0" fontAlgn="auto" latinLnBrk="0" hangingPunct="0">
                <a:lnSpc>
                  <a:spcPct val="100000"/>
                </a:lnSpc>
                <a:spcBef>
                  <a:spcPts val="0"/>
                </a:spcBef>
                <a:spcAft>
                  <a:spcPts val="0"/>
                </a:spcAft>
                <a:buClrTx/>
                <a:buSzTx/>
                <a:buFontTx/>
                <a:buNone/>
                <a:tabLst/>
              </a:pPr>
              <a:r>
                <a:rPr lang="fr-FR" sz="700" dirty="0">
                  <a:solidFill>
                    <a:srgbClr val="000000"/>
                  </a:solidFill>
                  <a:sym typeface="Helvetica Neue"/>
                </a:rPr>
                <a:t>2023</a:t>
              </a:r>
              <a:endParaRPr kumimoji="0" lang="fr-FR" sz="700" b="0" i="0" u="none" strike="noStrike" cap="none" spc="0" normalizeH="0" baseline="0" dirty="0">
                <a:ln>
                  <a:noFill/>
                </a:ln>
                <a:solidFill>
                  <a:srgbClr val="000000"/>
                </a:solidFill>
                <a:effectLst/>
                <a:uFillTx/>
                <a:latin typeface="+mn-lt"/>
                <a:ea typeface="+mn-ea"/>
                <a:cs typeface="+mn-cs"/>
                <a:sym typeface="Helvetica Neue"/>
              </a:endParaRPr>
            </a:p>
          </p:txBody>
        </p:sp>
      </p:grpSp>
      <p:sp>
        <p:nvSpPr>
          <p:cNvPr id="2" name="ZoneTexte 1">
            <a:extLst>
              <a:ext uri="{FF2B5EF4-FFF2-40B4-BE49-F238E27FC236}">
                <a16:creationId xmlns:a16="http://schemas.microsoft.com/office/drawing/2014/main" id="{9AE13B5D-EF2B-57C4-FE79-D129A8F7BF23}"/>
              </a:ext>
            </a:extLst>
          </p:cNvPr>
          <p:cNvSpPr txBox="1"/>
          <p:nvPr/>
        </p:nvSpPr>
        <p:spPr>
          <a:xfrm>
            <a:off x="992850" y="482885"/>
            <a:ext cx="1664913" cy="523220"/>
          </a:xfrm>
          <a:prstGeom prst="rect">
            <a:avLst/>
          </a:prstGeom>
          <a:noFill/>
        </p:spPr>
        <p:txBody>
          <a:bodyPr wrap="square" rtlCol="0">
            <a:spAutoFit/>
          </a:bodyPr>
          <a:lstStyle/>
          <a:p>
            <a:r>
              <a:rPr lang="fr-CH" sz="700" b="0" i="0" u="none" strike="noStrike" dirty="0">
                <a:solidFill>
                  <a:schemeClr val="bg1">
                    <a:lumMod val="75000"/>
                    <a:lumOff val="25000"/>
                  </a:schemeClr>
                </a:solidFill>
                <a:effectLst/>
                <a:latin typeface="Inter"/>
              </a:rPr>
              <a:t>Inspiré par et adapté de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‘A reality check on renewables’ </a:t>
            </a:r>
            <a:br>
              <a:rPr lang="fr-CH" sz="700" b="0" i="0" u="none" strike="noStrike" dirty="0">
                <a:solidFill>
                  <a:schemeClr val="bg1">
                    <a:lumMod val="75000"/>
                    <a:lumOff val="25000"/>
                  </a:schemeClr>
                </a:solidFill>
                <a:effectLst/>
                <a:latin typeface="Inter"/>
              </a:rPr>
            </a:br>
            <a:r>
              <a:rPr lang="fr-CH" sz="700" b="0" i="0" u="none" strike="noStrike" dirty="0">
                <a:solidFill>
                  <a:schemeClr val="bg1">
                    <a:lumMod val="75000"/>
                    <a:lumOff val="25000"/>
                  </a:schemeClr>
                </a:solidFill>
                <a:effectLst/>
                <a:latin typeface="Inter"/>
              </a:rPr>
              <a:t>Prof. David MacKay</a:t>
            </a:r>
            <a:br>
              <a:rPr lang="fr-CH" sz="700" b="0" i="0" u="none" strike="noStrike" dirty="0">
                <a:solidFill>
                  <a:schemeClr val="bg1">
                    <a:lumMod val="75000"/>
                    <a:lumOff val="25000"/>
                  </a:schemeClr>
                </a:solidFill>
                <a:effectLst/>
                <a:latin typeface="Inter"/>
              </a:rPr>
            </a:br>
            <a:r>
              <a:rPr lang="fr-CH" sz="700" b="0" i="0" u="none" strike="noStrike" dirty="0">
                <a:solidFill>
                  <a:srgbClr val="333333"/>
                </a:solidFill>
                <a:effectLst/>
                <a:latin typeface="Inter"/>
              </a:rPr>
              <a:t>Fellow of the Royal Society </a:t>
            </a:r>
            <a:endParaRPr lang="fr-CH" sz="700" b="0" i="0" u="none" strike="noStrike" dirty="0">
              <a:solidFill>
                <a:schemeClr val="bg1">
                  <a:lumMod val="75000"/>
                  <a:lumOff val="25000"/>
                </a:schemeClr>
              </a:solidFill>
              <a:effectLst/>
              <a:latin typeface="Inter"/>
            </a:endParaRPr>
          </a:p>
        </p:txBody>
      </p:sp>
    </p:spTree>
    <p:extLst>
      <p:ext uri="{BB962C8B-B14F-4D97-AF65-F5344CB8AC3E}">
        <p14:creationId xmlns:p14="http://schemas.microsoft.com/office/powerpoint/2010/main" val="376513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down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trips(up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strips(down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DA5E6C-9AA4-AFB2-AA47-1ECAC7F89167}"/>
              </a:ext>
            </a:extLst>
          </p:cNvPr>
          <p:cNvSpPr>
            <a:spLocks noGrp="1"/>
          </p:cNvSpPr>
          <p:nvPr>
            <p:ph type="dt" sz="half" idx="10"/>
          </p:nvPr>
        </p:nvSpPr>
        <p:spPr/>
        <p:txBody>
          <a:bodyPr/>
          <a:lstStyle/>
          <a:p>
            <a:fld id="{1E8FAAE2-CE09-0349-AC3F-991D4F67526D}" type="datetime4">
              <a:rPr lang="fr-CH" smtClean="0"/>
              <a:t>19 janvier 2024</a:t>
            </a:fld>
            <a:endParaRPr lang="en-US" dirty="0"/>
          </a:p>
        </p:txBody>
      </p:sp>
      <p:sp>
        <p:nvSpPr>
          <p:cNvPr id="3" name="Espace réservé du pied de page 2">
            <a:extLst>
              <a:ext uri="{FF2B5EF4-FFF2-40B4-BE49-F238E27FC236}">
                <a16:creationId xmlns:a16="http://schemas.microsoft.com/office/drawing/2014/main" id="{0F3F735C-6F0F-02EE-3FBA-6AA32F58D973}"/>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4" name="Espace réservé du numéro de diapositive 3">
            <a:extLst>
              <a:ext uri="{FF2B5EF4-FFF2-40B4-BE49-F238E27FC236}">
                <a16:creationId xmlns:a16="http://schemas.microsoft.com/office/drawing/2014/main" id="{4C46EC3B-79F0-FA52-FD6A-786A37B0606E}"/>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Titre 1">
            <a:extLst>
              <a:ext uri="{FF2B5EF4-FFF2-40B4-BE49-F238E27FC236}">
                <a16:creationId xmlns:a16="http://schemas.microsoft.com/office/drawing/2014/main" id="{6D4926E3-CF54-E979-CFD8-EDEFE1B2713F}"/>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potentiel solaire</a:t>
            </a:r>
            <a:endParaRPr lang="fr-FR" sz="3200" baseline="-25000" dirty="0"/>
          </a:p>
        </p:txBody>
      </p:sp>
      <p:pic>
        <p:nvPicPr>
          <p:cNvPr id="9" name="Image 8">
            <a:extLst>
              <a:ext uri="{FF2B5EF4-FFF2-40B4-BE49-F238E27FC236}">
                <a16:creationId xmlns:a16="http://schemas.microsoft.com/office/drawing/2014/main" id="{674B0B15-5135-35AE-C3C0-B356C794E1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2341" y="245525"/>
            <a:ext cx="8393344" cy="6234650"/>
          </a:xfrm>
          <a:prstGeom prst="rect">
            <a:avLst/>
          </a:prstGeom>
        </p:spPr>
      </p:pic>
      <p:sp>
        <p:nvSpPr>
          <p:cNvPr id="10" name="ZoneTexte 9">
            <a:extLst>
              <a:ext uri="{FF2B5EF4-FFF2-40B4-BE49-F238E27FC236}">
                <a16:creationId xmlns:a16="http://schemas.microsoft.com/office/drawing/2014/main" id="{83BFCE66-C9A3-7AF6-2A28-D5E31807CD54}"/>
              </a:ext>
            </a:extLst>
          </p:cNvPr>
          <p:cNvSpPr txBox="1"/>
          <p:nvPr/>
        </p:nvSpPr>
        <p:spPr>
          <a:xfrm>
            <a:off x="884906" y="334300"/>
            <a:ext cx="2738955" cy="1384995"/>
          </a:xfrm>
          <a:prstGeom prst="rect">
            <a:avLst/>
          </a:prstGeom>
          <a:noFill/>
        </p:spPr>
        <p:txBody>
          <a:bodyPr wrap="none" rtlCol="0">
            <a:spAutoFit/>
          </a:bodyPr>
          <a:lstStyle/>
          <a:p>
            <a:r>
              <a:rPr lang="fr-FR" sz="1200" dirty="0"/>
              <a:t>Potentiel solaire PV    = 20 W/m</a:t>
            </a:r>
            <a:r>
              <a:rPr lang="fr-FR" sz="1200" baseline="30000" dirty="0"/>
              <a:t>2</a:t>
            </a:r>
            <a:r>
              <a:rPr lang="fr-FR" sz="1200" dirty="0"/>
              <a:t>/an</a:t>
            </a:r>
          </a:p>
          <a:p>
            <a:endParaRPr lang="fr-FR" sz="1200" dirty="0"/>
          </a:p>
          <a:p>
            <a:r>
              <a:rPr lang="fr-FR" sz="1200" dirty="0"/>
              <a:t>Potentiel hydraulique</a:t>
            </a:r>
            <a:r>
              <a:rPr lang="fr-FR" sz="300" dirty="0"/>
              <a:t> </a:t>
            </a:r>
            <a:r>
              <a:rPr lang="fr-FR" sz="1200" dirty="0"/>
              <a:t> = 10 W/m</a:t>
            </a:r>
            <a:r>
              <a:rPr lang="fr-FR" sz="1200" baseline="30000" dirty="0"/>
              <a:t>2</a:t>
            </a:r>
            <a:r>
              <a:rPr lang="fr-FR" sz="1200" dirty="0"/>
              <a:t>/an</a:t>
            </a:r>
          </a:p>
          <a:p>
            <a:endParaRPr lang="fr-FR" sz="1200" dirty="0"/>
          </a:p>
          <a:p>
            <a:r>
              <a:rPr lang="fr-FR" sz="1200" dirty="0"/>
              <a:t>Potentiel éolien   </a:t>
            </a:r>
            <a:r>
              <a:rPr lang="fr-FR" sz="600" dirty="0"/>
              <a:t> </a:t>
            </a:r>
            <a:r>
              <a:rPr lang="fr-FR" sz="1200" dirty="0"/>
              <a:t>      =   5 W/m</a:t>
            </a:r>
            <a:r>
              <a:rPr lang="fr-FR" sz="1200" baseline="30000" dirty="0"/>
              <a:t>2</a:t>
            </a:r>
            <a:r>
              <a:rPr lang="fr-FR" sz="1200" dirty="0"/>
              <a:t>/an</a:t>
            </a:r>
          </a:p>
          <a:p>
            <a:endParaRPr lang="fr-FR" sz="1200" dirty="0"/>
          </a:p>
          <a:p>
            <a:r>
              <a:rPr lang="fr-FR" sz="1200" dirty="0"/>
              <a:t>Solaire en place Sonvilier-Renan = 5%</a:t>
            </a:r>
          </a:p>
        </p:txBody>
      </p:sp>
      <p:sp>
        <p:nvSpPr>
          <p:cNvPr id="12" name="Ellipse 11">
            <a:extLst>
              <a:ext uri="{FF2B5EF4-FFF2-40B4-BE49-F238E27FC236}">
                <a16:creationId xmlns:a16="http://schemas.microsoft.com/office/drawing/2014/main" id="{D1E4C688-76C3-A64B-DAFF-5849FCFBECFC}"/>
              </a:ext>
            </a:extLst>
          </p:cNvPr>
          <p:cNvSpPr/>
          <p:nvPr/>
        </p:nvSpPr>
        <p:spPr>
          <a:xfrm>
            <a:off x="5225117" y="2568805"/>
            <a:ext cx="360822" cy="35851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dirty="0">
              <a:solidFill>
                <a:srgbClr val="0070C0"/>
              </a:solidFill>
              <a:latin typeface="Calibri" panose="020F0502020204030204" pitchFamily="34" charset="0"/>
              <a:cs typeface="Calibri" panose="020F0502020204030204" pitchFamily="34" charset="0"/>
            </a:endParaRPr>
          </a:p>
        </p:txBody>
      </p:sp>
      <p:grpSp>
        <p:nvGrpSpPr>
          <p:cNvPr id="18" name="Groupe 17">
            <a:extLst>
              <a:ext uri="{FF2B5EF4-FFF2-40B4-BE49-F238E27FC236}">
                <a16:creationId xmlns:a16="http://schemas.microsoft.com/office/drawing/2014/main" id="{905F3EB0-40FD-DF7E-15C7-DE55898E4670}"/>
              </a:ext>
            </a:extLst>
          </p:cNvPr>
          <p:cNvGrpSpPr/>
          <p:nvPr/>
        </p:nvGrpSpPr>
        <p:grpSpPr>
          <a:xfrm>
            <a:off x="884906" y="1805038"/>
            <a:ext cx="2592965" cy="4763283"/>
            <a:chOff x="884906" y="1805038"/>
            <a:chExt cx="2592965" cy="4763283"/>
          </a:xfrm>
        </p:grpSpPr>
        <p:pic>
          <p:nvPicPr>
            <p:cNvPr id="15" name="Image 14">
              <a:extLst>
                <a:ext uri="{FF2B5EF4-FFF2-40B4-BE49-F238E27FC236}">
                  <a16:creationId xmlns:a16="http://schemas.microsoft.com/office/drawing/2014/main" id="{A547DD07-AF4C-CC11-EAFA-831431E7DE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714" y="1805038"/>
              <a:ext cx="2435943" cy="1623962"/>
            </a:xfrm>
            <a:prstGeom prst="rect">
              <a:avLst/>
            </a:prstGeom>
          </p:spPr>
        </p:pic>
        <p:sp>
          <p:nvSpPr>
            <p:cNvPr id="17" name="ZoneTexte 16">
              <a:extLst>
                <a:ext uri="{FF2B5EF4-FFF2-40B4-BE49-F238E27FC236}">
                  <a16:creationId xmlns:a16="http://schemas.microsoft.com/office/drawing/2014/main" id="{9DB62277-A05A-2693-AA64-35AEE4721EEC}"/>
                </a:ext>
              </a:extLst>
            </p:cNvPr>
            <p:cNvSpPr txBox="1"/>
            <p:nvPr/>
          </p:nvSpPr>
          <p:spPr>
            <a:xfrm>
              <a:off x="884906" y="3429000"/>
              <a:ext cx="2592965" cy="3139321"/>
            </a:xfrm>
            <a:prstGeom prst="rect">
              <a:avLst/>
            </a:prstGeom>
            <a:noFill/>
          </p:spPr>
          <p:txBody>
            <a:bodyPr wrap="square">
              <a:spAutoFit/>
            </a:bodyPr>
            <a:lstStyle/>
            <a:p>
              <a:r>
                <a:rPr lang="fr-CH" sz="1100" baseline="-25000" dirty="0">
                  <a:effectLst/>
                  <a:latin typeface="Helvetica" pitchFamily="2" charset="0"/>
                </a:rPr>
                <a:t>“”</a:t>
              </a:r>
              <a:endParaRPr lang="fr-CH" sz="1100" dirty="0">
                <a:effectLst/>
                <a:latin typeface="Helvetica" pitchFamily="2" charset="0"/>
              </a:endParaRPr>
            </a:p>
            <a:p>
              <a:r>
                <a:rPr lang="fr-CH" sz="1100" dirty="0">
                  <a:effectLst/>
                  <a:latin typeface="Helvetica" pitchFamily="2" charset="0"/>
                </a:rPr>
                <a:t>Nous ne pouvons pas être contre tout - nous avons besoin d'un plan énergétique qui tienne la route. Mais les chiffres font défaut dans le débat public sur l'énergie. Lorsque les gens utilisent des chiffres, ils les choisissent pour avoir l'air important et marquer des points dans leurs arguments, plutôt que pour favoriser une discussion réfléchie !</a:t>
              </a:r>
            </a:p>
            <a:p>
              <a:endParaRPr lang="fr-CH" sz="1100" dirty="0">
                <a:effectLst/>
                <a:latin typeface="Helvetica" pitchFamily="2" charset="0"/>
              </a:endParaRPr>
            </a:p>
            <a:p>
              <a:pPr algn="r"/>
              <a:r>
                <a:rPr lang="fr-CH" sz="1100" dirty="0">
                  <a:effectLst/>
                  <a:latin typeface="Helvetica" pitchFamily="2" charset="0"/>
                </a:rPr>
                <a:t>David MacKay</a:t>
              </a:r>
              <a:br>
                <a:rPr lang="fr-CH" sz="1100" dirty="0">
                  <a:effectLst/>
                  <a:latin typeface="Helvetica" pitchFamily="2" charset="0"/>
                </a:rPr>
              </a:br>
              <a:r>
                <a:rPr lang="fr-CH" sz="1100" dirty="0">
                  <a:effectLst/>
                  <a:latin typeface="Helvetica" pitchFamily="2" charset="0"/>
                </a:rPr>
                <a:t>professeur de philosophie naturelle du département de physique de l'université de Cambridge,</a:t>
              </a:r>
              <a:br>
                <a:rPr lang="fr-CH" sz="1100" dirty="0">
                  <a:effectLst/>
                  <a:latin typeface="Helvetica" pitchFamily="2" charset="0"/>
                </a:rPr>
              </a:br>
              <a:r>
                <a:rPr lang="fr-CH" sz="1100" dirty="0">
                  <a:effectLst/>
                  <a:latin typeface="Helvetica" pitchFamily="2" charset="0"/>
                </a:rPr>
                <a:t>Conseiller scientifique principal</a:t>
              </a:r>
              <a:br>
                <a:rPr lang="fr-CH" sz="1100" dirty="0">
                  <a:effectLst/>
                  <a:latin typeface="Helvetica" pitchFamily="2" charset="0"/>
                </a:rPr>
              </a:br>
              <a:r>
                <a:rPr lang="fr-CH" sz="1100" dirty="0">
                  <a:effectLst/>
                  <a:latin typeface="Helvetica" pitchFamily="2" charset="0"/>
                </a:rPr>
                <a:t> du ministère britannique du climat</a:t>
              </a:r>
            </a:p>
          </p:txBody>
        </p:sp>
      </p:grpSp>
    </p:spTree>
    <p:extLst>
      <p:ext uri="{BB962C8B-B14F-4D97-AF65-F5344CB8AC3E}">
        <p14:creationId xmlns:p14="http://schemas.microsoft.com/office/powerpoint/2010/main" val="21153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Righ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strips(downRight)">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strips(downRight)">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strips(downRight)">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strips(downRight)">
                                      <p:cBhvr>
                                        <p:cTn id="4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3E3B3B69-6CC3-209A-4623-FC8194D0CA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2341" y="245525"/>
            <a:ext cx="8393344" cy="6234650"/>
          </a:xfrm>
          <a:prstGeom prst="rect">
            <a:avLst/>
          </a:prstGeom>
        </p:spPr>
      </p:pic>
      <p:pic>
        <p:nvPicPr>
          <p:cNvPr id="20" name="Image 19">
            <a:extLst>
              <a:ext uri="{FF2B5EF4-FFF2-40B4-BE49-F238E27FC236}">
                <a16:creationId xmlns:a16="http://schemas.microsoft.com/office/drawing/2014/main" id="{46C47676-A0FD-80F6-6E43-9BEAF0FA67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3218" y="204977"/>
            <a:ext cx="10186111" cy="6298282"/>
          </a:xfrm>
          <a:prstGeom prst="rect">
            <a:avLst/>
          </a:prstGeom>
        </p:spPr>
      </p:pic>
      <p:sp>
        <p:nvSpPr>
          <p:cNvPr id="2" name="Espace réservé de la date 1">
            <a:extLst>
              <a:ext uri="{FF2B5EF4-FFF2-40B4-BE49-F238E27FC236}">
                <a16:creationId xmlns:a16="http://schemas.microsoft.com/office/drawing/2014/main" id="{4FA9EBCF-459A-7955-75FA-30F308A25C14}"/>
              </a:ext>
            </a:extLst>
          </p:cNvPr>
          <p:cNvSpPr>
            <a:spLocks noGrp="1"/>
          </p:cNvSpPr>
          <p:nvPr>
            <p:ph type="dt" sz="half" idx="10"/>
          </p:nvPr>
        </p:nvSpPr>
        <p:spPr/>
        <p:txBody>
          <a:bodyPr/>
          <a:lstStyle/>
          <a:p>
            <a:fld id="{7CD195AC-1632-B44C-AEE0-7F24A601BDAB}" type="datetime4">
              <a:rPr lang="fr-CH" smtClean="0"/>
              <a:t>19 janvier 2024</a:t>
            </a:fld>
            <a:endParaRPr lang="en-US" dirty="0"/>
          </a:p>
        </p:txBody>
      </p:sp>
      <p:sp>
        <p:nvSpPr>
          <p:cNvPr id="3" name="Espace réservé du pied de page 2">
            <a:extLst>
              <a:ext uri="{FF2B5EF4-FFF2-40B4-BE49-F238E27FC236}">
                <a16:creationId xmlns:a16="http://schemas.microsoft.com/office/drawing/2014/main" id="{3CF469A3-BBEE-1D95-70D7-AD66F3DBBE34}"/>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4" name="Espace réservé du numéro de diapositive 3">
            <a:extLst>
              <a:ext uri="{FF2B5EF4-FFF2-40B4-BE49-F238E27FC236}">
                <a16:creationId xmlns:a16="http://schemas.microsoft.com/office/drawing/2014/main" id="{03148876-EAC0-D40A-226C-7AC38E46BA49}"/>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7" name="Titre 1">
            <a:extLst>
              <a:ext uri="{FF2B5EF4-FFF2-40B4-BE49-F238E27FC236}">
                <a16:creationId xmlns:a16="http://schemas.microsoft.com/office/drawing/2014/main" id="{81974D6D-C3C5-2841-59F2-A6843348E4B2}"/>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potentiel éolien</a:t>
            </a:r>
            <a:endParaRPr lang="fr-FR" sz="3200" baseline="-25000" dirty="0"/>
          </a:p>
        </p:txBody>
      </p:sp>
      <p:sp>
        <p:nvSpPr>
          <p:cNvPr id="5" name="Ellipse 4">
            <a:extLst>
              <a:ext uri="{FF2B5EF4-FFF2-40B4-BE49-F238E27FC236}">
                <a16:creationId xmlns:a16="http://schemas.microsoft.com/office/drawing/2014/main" id="{63C42751-37CB-6ABC-32CF-4A7EDBDDB729}"/>
              </a:ext>
            </a:extLst>
          </p:cNvPr>
          <p:cNvSpPr/>
          <p:nvPr/>
        </p:nvSpPr>
        <p:spPr>
          <a:xfrm rot="19748821">
            <a:off x="4281290" y="2215745"/>
            <a:ext cx="619432" cy="78658"/>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96A98EFB-E760-E5B9-541C-CB90D0B763BB}"/>
              </a:ext>
            </a:extLst>
          </p:cNvPr>
          <p:cNvSpPr/>
          <p:nvPr/>
        </p:nvSpPr>
        <p:spPr>
          <a:xfrm rot="19761619" flipV="1">
            <a:off x="4573776" y="2303728"/>
            <a:ext cx="318026" cy="127324"/>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5D8ECF33-E5C4-D9BE-0127-2679281629C9}"/>
              </a:ext>
            </a:extLst>
          </p:cNvPr>
          <p:cNvSpPr/>
          <p:nvPr/>
        </p:nvSpPr>
        <p:spPr>
          <a:xfrm>
            <a:off x="979714" y="204977"/>
            <a:ext cx="2845034" cy="2869601"/>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12EF0A77-711D-21EA-C51B-7787883CBD9D}"/>
              </a:ext>
            </a:extLst>
          </p:cNvPr>
          <p:cNvSpPr txBox="1"/>
          <p:nvPr/>
        </p:nvSpPr>
        <p:spPr>
          <a:xfrm>
            <a:off x="946430" y="205595"/>
            <a:ext cx="3104460" cy="2931572"/>
          </a:xfrm>
          <a:prstGeom prst="rect">
            <a:avLst/>
          </a:prstGeom>
          <a:noFill/>
        </p:spPr>
        <p:txBody>
          <a:bodyPr wrap="square" rtlCol="0">
            <a:spAutoFit/>
          </a:bodyPr>
          <a:lstStyle/>
          <a:p>
            <a:r>
              <a:rPr lang="fr-FR" sz="1200" b="1" dirty="0"/>
              <a:t>Il y a du vent partout en Suisse !</a:t>
            </a:r>
          </a:p>
          <a:p>
            <a:endParaRPr lang="fr-FR" sz="1050" dirty="0"/>
          </a:p>
          <a:p>
            <a:r>
              <a:rPr lang="fr-FR" sz="1050" dirty="0"/>
              <a:t>Potentiel éolien 2022 évalué OFEN :</a:t>
            </a:r>
          </a:p>
          <a:p>
            <a:endParaRPr lang="fr-FR" sz="1050" dirty="0"/>
          </a:p>
          <a:p>
            <a:pPr algn="ctr"/>
            <a:r>
              <a:rPr lang="fr-FR" sz="2000" b="1" dirty="0"/>
              <a:t>29,5 TWh annuel</a:t>
            </a:r>
            <a:endParaRPr lang="fr-FR" sz="1100" b="1" dirty="0"/>
          </a:p>
          <a:p>
            <a:pPr algn="ctr"/>
            <a:endParaRPr lang="fr-FR" sz="1100" b="1" dirty="0"/>
          </a:p>
          <a:p>
            <a:r>
              <a:rPr lang="fr-FR" sz="1100" dirty="0">
                <a:solidFill>
                  <a:srgbClr val="FFFF00"/>
                </a:solidFill>
              </a:rPr>
              <a:t>Mont Soleil – Mont Crosin</a:t>
            </a:r>
          </a:p>
          <a:p>
            <a:r>
              <a:rPr lang="fr-FR" sz="1100" dirty="0">
                <a:solidFill>
                  <a:srgbClr val="FFFF00"/>
                </a:solidFill>
              </a:rPr>
              <a:t>16 éoliennes            </a:t>
            </a:r>
            <a:r>
              <a:rPr lang="fr-FR" sz="1400" dirty="0">
                <a:solidFill>
                  <a:srgbClr val="FFFF00"/>
                </a:solidFill>
              </a:rPr>
              <a:t> </a:t>
            </a:r>
            <a:r>
              <a:rPr lang="fr-FR" sz="1100" dirty="0">
                <a:solidFill>
                  <a:srgbClr val="FFFF00"/>
                </a:solidFill>
              </a:rPr>
              <a:t>       = 85 GWh/an</a:t>
            </a:r>
            <a:br>
              <a:rPr lang="fr-FR" sz="1100" dirty="0">
                <a:solidFill>
                  <a:srgbClr val="FFFF00"/>
                </a:solidFill>
              </a:rPr>
            </a:br>
            <a:r>
              <a:rPr lang="fr-FR" sz="1100" dirty="0">
                <a:solidFill>
                  <a:srgbClr val="FFFF00"/>
                </a:solidFill>
              </a:rPr>
              <a:t>1 éolienne = en moyenne  = 5.3 GWh/an</a:t>
            </a:r>
            <a:br>
              <a:rPr lang="fr-FR" sz="1000" dirty="0">
                <a:solidFill>
                  <a:srgbClr val="FFFF00"/>
                </a:solidFill>
              </a:rPr>
            </a:br>
            <a:endParaRPr lang="fr-FR" sz="800" dirty="0">
              <a:solidFill>
                <a:srgbClr val="FFFF00"/>
              </a:solidFill>
            </a:endParaRPr>
          </a:p>
          <a:p>
            <a:r>
              <a:rPr lang="fr-FR" sz="1100" dirty="0">
                <a:solidFill>
                  <a:srgbClr val="FFFF00"/>
                </a:solidFill>
              </a:rPr>
              <a:t>Potentiel en Suisse           = 5600 éoliennes</a:t>
            </a:r>
            <a:br>
              <a:rPr lang="fr-FR" sz="1100" dirty="0">
                <a:solidFill>
                  <a:srgbClr val="FFFF00"/>
                </a:solidFill>
              </a:rPr>
            </a:br>
            <a:endParaRPr lang="fr-FR" sz="500" dirty="0"/>
          </a:p>
          <a:p>
            <a:r>
              <a:rPr lang="fr-FR" sz="1100" dirty="0">
                <a:solidFill>
                  <a:srgbClr val="FFC000"/>
                </a:solidFill>
              </a:rPr>
              <a:t>4 bornes                   </a:t>
            </a:r>
            <a:r>
              <a:rPr lang="fr-FR" sz="1400" dirty="0">
                <a:solidFill>
                  <a:srgbClr val="FFC000"/>
                </a:solidFill>
              </a:rPr>
              <a:t> </a:t>
            </a:r>
            <a:r>
              <a:rPr lang="fr-FR" sz="1100" dirty="0">
                <a:solidFill>
                  <a:srgbClr val="FFC000"/>
                </a:solidFill>
              </a:rPr>
              <a:t>      = 63 GWh/an</a:t>
            </a:r>
          </a:p>
          <a:p>
            <a:pPr algn="ctr"/>
            <a:r>
              <a:rPr lang="fr-FR" sz="3600" dirty="0">
                <a:solidFill>
                  <a:srgbClr val="FFC000"/>
                </a:solidFill>
              </a:rPr>
              <a:t>?</a:t>
            </a:r>
          </a:p>
        </p:txBody>
      </p:sp>
      <p:pic>
        <p:nvPicPr>
          <p:cNvPr id="13" name="Image 12">
            <a:extLst>
              <a:ext uri="{FF2B5EF4-FFF2-40B4-BE49-F238E27FC236}">
                <a16:creationId xmlns:a16="http://schemas.microsoft.com/office/drawing/2014/main" id="{A52B4DA1-B7FE-67DC-6C31-F260EC1E06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21529" y="3079149"/>
            <a:ext cx="5657800" cy="3418254"/>
          </a:xfrm>
          <a:prstGeom prst="rect">
            <a:avLst/>
          </a:prstGeom>
        </p:spPr>
      </p:pic>
      <p:grpSp>
        <p:nvGrpSpPr>
          <p:cNvPr id="17" name="Groupe 16">
            <a:extLst>
              <a:ext uri="{FF2B5EF4-FFF2-40B4-BE49-F238E27FC236}">
                <a16:creationId xmlns:a16="http://schemas.microsoft.com/office/drawing/2014/main" id="{1DA7E25E-5EBF-30E1-DE36-784EA7D67DEF}"/>
              </a:ext>
            </a:extLst>
          </p:cNvPr>
          <p:cNvGrpSpPr/>
          <p:nvPr/>
        </p:nvGrpSpPr>
        <p:grpSpPr>
          <a:xfrm>
            <a:off x="979714" y="3074578"/>
            <a:ext cx="5335983" cy="3428681"/>
            <a:chOff x="923763" y="3341589"/>
            <a:chExt cx="4999709" cy="2952953"/>
          </a:xfrm>
        </p:grpSpPr>
        <p:pic>
          <p:nvPicPr>
            <p:cNvPr id="15" name="Image 14" descr="Une image contenant carte, Dessin d’enfant&#10;&#10;Description générée automatiquement">
              <a:extLst>
                <a:ext uri="{FF2B5EF4-FFF2-40B4-BE49-F238E27FC236}">
                  <a16:creationId xmlns:a16="http://schemas.microsoft.com/office/drawing/2014/main" id="{5E626EA2-D0B9-F21B-F651-050969EBF0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3763" y="3341589"/>
              <a:ext cx="4999709" cy="2952953"/>
            </a:xfrm>
            <a:prstGeom prst="rect">
              <a:avLst/>
            </a:prstGeom>
          </p:spPr>
        </p:pic>
        <p:sp>
          <p:nvSpPr>
            <p:cNvPr id="16" name="ZoneTexte 15">
              <a:extLst>
                <a:ext uri="{FF2B5EF4-FFF2-40B4-BE49-F238E27FC236}">
                  <a16:creationId xmlns:a16="http://schemas.microsoft.com/office/drawing/2014/main" id="{D8621216-0AFC-ADE0-FA37-3C2A92BDC2F5}"/>
                </a:ext>
              </a:extLst>
            </p:cNvPr>
            <p:cNvSpPr txBox="1"/>
            <p:nvPr/>
          </p:nvSpPr>
          <p:spPr>
            <a:xfrm>
              <a:off x="1977014" y="4392076"/>
              <a:ext cx="721672" cy="261610"/>
            </a:xfrm>
            <a:prstGeom prst="rect">
              <a:avLst/>
            </a:prstGeom>
            <a:noFill/>
          </p:spPr>
          <p:txBody>
            <a:bodyPr wrap="none" rtlCol="0">
              <a:spAutoFit/>
            </a:bodyPr>
            <a:lstStyle/>
            <a:p>
              <a:r>
                <a:rPr lang="fr-FR" sz="1100" dirty="0">
                  <a:solidFill>
                    <a:schemeClr val="bg1"/>
                  </a:solidFill>
                </a:rPr>
                <a:t>4 bornes</a:t>
              </a:r>
            </a:p>
          </p:txBody>
        </p:sp>
      </p:grpSp>
      <p:pic>
        <p:nvPicPr>
          <p:cNvPr id="24" name="Image 23">
            <a:extLst>
              <a:ext uri="{FF2B5EF4-FFF2-40B4-BE49-F238E27FC236}">
                <a16:creationId xmlns:a16="http://schemas.microsoft.com/office/drawing/2014/main" id="{1C52C3B5-10C7-E9DC-929A-655CFED95F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43999" y="222441"/>
            <a:ext cx="2835329" cy="456419"/>
          </a:xfrm>
          <a:prstGeom prst="rect">
            <a:avLst/>
          </a:prstGeom>
        </p:spPr>
      </p:pic>
      <p:sp>
        <p:nvSpPr>
          <p:cNvPr id="25" name="Ellipse 24">
            <a:extLst>
              <a:ext uri="{FF2B5EF4-FFF2-40B4-BE49-F238E27FC236}">
                <a16:creationId xmlns:a16="http://schemas.microsoft.com/office/drawing/2014/main" id="{CDE5C263-498F-DC7C-A42A-0E5658CAB3BB}"/>
              </a:ext>
            </a:extLst>
          </p:cNvPr>
          <p:cNvSpPr/>
          <p:nvPr/>
        </p:nvSpPr>
        <p:spPr>
          <a:xfrm flipH="1">
            <a:off x="1388074" y="808753"/>
            <a:ext cx="1315796" cy="52193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60265E2D-1E44-2519-73DB-67176792FDAF}"/>
              </a:ext>
            </a:extLst>
          </p:cNvPr>
          <p:cNvSpPr/>
          <p:nvPr/>
        </p:nvSpPr>
        <p:spPr>
          <a:xfrm flipH="1">
            <a:off x="2703868" y="1671485"/>
            <a:ext cx="898471" cy="35166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8738AFEA-E9E2-72A6-B5E1-164E44D0FD68}"/>
              </a:ext>
            </a:extLst>
          </p:cNvPr>
          <p:cNvSpPr txBox="1"/>
          <p:nvPr/>
        </p:nvSpPr>
        <p:spPr>
          <a:xfrm>
            <a:off x="2609643" y="1218408"/>
            <a:ext cx="560442" cy="369332"/>
          </a:xfrm>
          <a:prstGeom prst="rect">
            <a:avLst/>
          </a:prstGeom>
          <a:noFill/>
        </p:spPr>
        <p:txBody>
          <a:bodyPr wrap="square" rtlCol="0">
            <a:spAutoFit/>
          </a:bodyPr>
          <a:lstStyle/>
          <a:p>
            <a:r>
              <a:rPr lang="fr-FR" dirty="0">
                <a:solidFill>
                  <a:srgbClr val="FF0000"/>
                </a:solidFill>
              </a:rPr>
              <a:t>÷</a:t>
            </a:r>
          </a:p>
        </p:txBody>
      </p:sp>
    </p:spTree>
    <p:extLst>
      <p:ext uri="{BB962C8B-B14F-4D97-AF65-F5344CB8AC3E}">
        <p14:creationId xmlns:p14="http://schemas.microsoft.com/office/powerpoint/2010/main" val="1782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trips(downRigh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trips(downRigh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trips(downRigh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strips(downRight)">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strips(downRight)">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strips(downRight)">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strips(downRight)">
                                      <p:cBhvr>
                                        <p:cTn id="47" dur="500"/>
                                        <p:tgtEl>
                                          <p:spTgt spid="1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strips(upRigh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strips(downRigh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nodeType="clickEffect">
                                  <p:stCondLst>
                                    <p:cond delay="0"/>
                                  </p:stCondLst>
                                  <p:childTnLst>
                                    <p:set>
                                      <p:cBhvr>
                                        <p:cTn id="61" dur="1" fill="hold">
                                          <p:stCondLst>
                                            <p:cond delay="0"/>
                                          </p:stCondLst>
                                        </p:cTn>
                                        <p:tgtEl>
                                          <p:spTgt spid="11">
                                            <p:txEl>
                                              <p:pRg st="7" end="7"/>
                                            </p:txEl>
                                          </p:spTgt>
                                        </p:tgtEl>
                                        <p:attrNameLst>
                                          <p:attrName>style.visibility</p:attrName>
                                        </p:attrNameLst>
                                      </p:cBhvr>
                                      <p:to>
                                        <p:strVal val="visible"/>
                                      </p:to>
                                    </p:set>
                                    <p:animEffect transition="in" filter="strips(downRight)">
                                      <p:cBhvr>
                                        <p:cTn id="62" dur="500"/>
                                        <p:tgtEl>
                                          <p:spTgt spid="11">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3"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strips(upRight)">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strips(downRight)">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3"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strips(upRight)">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nodeType="clickEffect">
                                  <p:stCondLst>
                                    <p:cond delay="0"/>
                                  </p:stCondLst>
                                  <p:childTnLst>
                                    <p:set>
                                      <p:cBhvr>
                                        <p:cTn id="81" dur="1" fill="hold">
                                          <p:stCondLst>
                                            <p:cond delay="0"/>
                                          </p:stCondLst>
                                        </p:cTn>
                                        <p:tgtEl>
                                          <p:spTgt spid="11">
                                            <p:txEl>
                                              <p:pRg st="8" end="8"/>
                                            </p:txEl>
                                          </p:spTgt>
                                        </p:tgtEl>
                                        <p:attrNameLst>
                                          <p:attrName>style.visibility</p:attrName>
                                        </p:attrNameLst>
                                      </p:cBhvr>
                                      <p:to>
                                        <p:strVal val="visible"/>
                                      </p:to>
                                    </p:set>
                                    <p:animEffect transition="in" filter="strips(downRight)">
                                      <p:cBhvr>
                                        <p:cTn id="82" dur="500"/>
                                        <p:tgtEl>
                                          <p:spTgt spid="11">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11">
                                            <p:txEl>
                                              <p:pRg st="9" end="9"/>
                                            </p:txEl>
                                          </p:spTgt>
                                        </p:tgtEl>
                                        <p:attrNameLst>
                                          <p:attrName>style.visibility</p:attrName>
                                        </p:attrNameLst>
                                      </p:cBhvr>
                                      <p:to>
                                        <p:strVal val="visible"/>
                                      </p:to>
                                    </p:set>
                                    <p:animEffect transition="in" filter="strips(downRight)">
                                      <p:cBhvr>
                                        <p:cTn id="87" dur="500"/>
                                        <p:tgtEl>
                                          <p:spTgt spid="11">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3"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strips(upRigh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6"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strips(downRight)">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6" fill="hold" nodeType="clickEffect">
                                  <p:stCondLst>
                                    <p:cond delay="0"/>
                                  </p:stCondLst>
                                  <p:childTnLst>
                                    <p:set>
                                      <p:cBhvr>
                                        <p:cTn id="101" dur="1" fill="hold">
                                          <p:stCondLst>
                                            <p:cond delay="0"/>
                                          </p:stCondLst>
                                        </p:cTn>
                                        <p:tgtEl>
                                          <p:spTgt spid="11">
                                            <p:txEl>
                                              <p:pRg st="10" end="10"/>
                                            </p:txEl>
                                          </p:spTgt>
                                        </p:tgtEl>
                                        <p:attrNameLst>
                                          <p:attrName>style.visibility</p:attrName>
                                        </p:attrNameLst>
                                      </p:cBhvr>
                                      <p:to>
                                        <p:strVal val="visible"/>
                                      </p:to>
                                    </p:set>
                                    <p:animEffect transition="in" filter="strips(downRight)">
                                      <p:cBhvr>
                                        <p:cTn id="102"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8" grpId="0" animBg="1"/>
      <p:bldP spid="22" grpId="0" animBg="1"/>
      <p:bldP spid="25" grpId="0" animBg="1"/>
      <p:bldP spid="26"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e 52">
            <a:extLst>
              <a:ext uri="{FF2B5EF4-FFF2-40B4-BE49-F238E27FC236}">
                <a16:creationId xmlns:a16="http://schemas.microsoft.com/office/drawing/2014/main" id="{30573224-54FB-8B21-8E88-E18905E376D5}"/>
              </a:ext>
            </a:extLst>
          </p:cNvPr>
          <p:cNvGrpSpPr/>
          <p:nvPr/>
        </p:nvGrpSpPr>
        <p:grpSpPr>
          <a:xfrm>
            <a:off x="1076243" y="270185"/>
            <a:ext cx="10869554" cy="6114124"/>
            <a:chOff x="1076243" y="270185"/>
            <a:chExt cx="10869554" cy="6114124"/>
          </a:xfrm>
        </p:grpSpPr>
        <p:pic>
          <p:nvPicPr>
            <p:cNvPr id="7" name="Image 6">
              <a:extLst>
                <a:ext uri="{FF2B5EF4-FFF2-40B4-BE49-F238E27FC236}">
                  <a16:creationId xmlns:a16="http://schemas.microsoft.com/office/drawing/2014/main" id="{336FCB09-A189-2749-4AA0-9130C1DEFB8D}"/>
                </a:ext>
              </a:extLst>
            </p:cNvPr>
            <p:cNvPicPr>
              <a:picLocks noChangeAspect="1"/>
            </p:cNvPicPr>
            <p:nvPr/>
          </p:nvPicPr>
          <p:blipFill>
            <a:blip r:embed="rId3"/>
            <a:stretch>
              <a:fillRect/>
            </a:stretch>
          </p:blipFill>
          <p:spPr>
            <a:xfrm>
              <a:off x="1076243" y="270185"/>
              <a:ext cx="10869554" cy="6114124"/>
            </a:xfrm>
            <a:prstGeom prst="rect">
              <a:avLst/>
            </a:prstGeom>
          </p:spPr>
        </p:pic>
        <p:sp>
          <p:nvSpPr>
            <p:cNvPr id="50" name="Rectangle 49">
              <a:extLst>
                <a:ext uri="{FF2B5EF4-FFF2-40B4-BE49-F238E27FC236}">
                  <a16:creationId xmlns:a16="http://schemas.microsoft.com/office/drawing/2014/main" id="{98FB5DBF-A260-F077-39C6-9F2289BFAD1E}"/>
                </a:ext>
              </a:extLst>
            </p:cNvPr>
            <p:cNvSpPr/>
            <p:nvPr/>
          </p:nvSpPr>
          <p:spPr>
            <a:xfrm>
              <a:off x="2079057" y="378409"/>
              <a:ext cx="9866740" cy="600589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2" name="Groupe 51">
            <a:extLst>
              <a:ext uri="{FF2B5EF4-FFF2-40B4-BE49-F238E27FC236}">
                <a16:creationId xmlns:a16="http://schemas.microsoft.com/office/drawing/2014/main" id="{FBF00B11-D149-F1CC-A630-098622218177}"/>
              </a:ext>
            </a:extLst>
          </p:cNvPr>
          <p:cNvGrpSpPr/>
          <p:nvPr/>
        </p:nvGrpSpPr>
        <p:grpSpPr>
          <a:xfrm>
            <a:off x="6842428" y="951920"/>
            <a:ext cx="3767022" cy="2358407"/>
            <a:chOff x="6967557" y="1134795"/>
            <a:chExt cx="3767022" cy="2358407"/>
          </a:xfrm>
        </p:grpSpPr>
        <p:pic>
          <p:nvPicPr>
            <p:cNvPr id="8" name="Image 7">
              <a:extLst>
                <a:ext uri="{FF2B5EF4-FFF2-40B4-BE49-F238E27FC236}">
                  <a16:creationId xmlns:a16="http://schemas.microsoft.com/office/drawing/2014/main" id="{B7EC35BB-BC1E-746A-D610-3C654509E2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025" t="11446" r="11848" b="54402"/>
            <a:stretch/>
          </p:blipFill>
          <p:spPr>
            <a:xfrm>
              <a:off x="7214633" y="1134795"/>
              <a:ext cx="3492000" cy="2088000"/>
            </a:xfrm>
            <a:prstGeom prst="rect">
              <a:avLst/>
            </a:prstGeom>
          </p:spPr>
        </p:pic>
        <p:sp>
          <p:nvSpPr>
            <p:cNvPr id="13" name="ZoneTexte 12">
              <a:extLst>
                <a:ext uri="{FF2B5EF4-FFF2-40B4-BE49-F238E27FC236}">
                  <a16:creationId xmlns:a16="http://schemas.microsoft.com/office/drawing/2014/main" id="{06D4EDBF-A359-64B9-7CB4-7DD3B6520476}"/>
                </a:ext>
              </a:extLst>
            </p:cNvPr>
            <p:cNvSpPr txBox="1"/>
            <p:nvPr/>
          </p:nvSpPr>
          <p:spPr>
            <a:xfrm>
              <a:off x="7101554" y="3216203"/>
              <a:ext cx="3633025" cy="276999"/>
            </a:xfrm>
            <a:prstGeom prst="rect">
              <a:avLst/>
            </a:prstGeom>
            <a:solidFill>
              <a:schemeClr val="tx1"/>
            </a:solidFill>
          </p:spPr>
          <p:txBody>
            <a:bodyPr wrap="square" rtlCol="0">
              <a:spAutoFit/>
            </a:bodyPr>
            <a:lstStyle/>
            <a:p>
              <a:r>
                <a:rPr lang="fr-FR" sz="900" dirty="0">
                  <a:solidFill>
                    <a:schemeClr val="bg1">
                      <a:lumMod val="65000"/>
                      <a:lumOff val="35000"/>
                    </a:schemeClr>
                  </a:solidFill>
                </a:rPr>
                <a:t> 23 mars 2020                      </a:t>
              </a:r>
              <a:r>
                <a:rPr lang="fr-FR" sz="1200" dirty="0">
                  <a:solidFill>
                    <a:schemeClr val="bg1">
                      <a:lumMod val="65000"/>
                      <a:lumOff val="35000"/>
                    </a:schemeClr>
                  </a:solidFill>
                </a:rPr>
                <a:t>Heures</a:t>
              </a:r>
              <a:endParaRPr lang="fr-FR" sz="900" dirty="0">
                <a:solidFill>
                  <a:schemeClr val="bg1">
                    <a:lumMod val="65000"/>
                    <a:lumOff val="35000"/>
                  </a:schemeClr>
                </a:solidFill>
              </a:endParaRPr>
            </a:p>
          </p:txBody>
        </p:sp>
        <p:sp>
          <p:nvSpPr>
            <p:cNvPr id="22" name="ZoneTexte 21">
              <a:extLst>
                <a:ext uri="{FF2B5EF4-FFF2-40B4-BE49-F238E27FC236}">
                  <a16:creationId xmlns:a16="http://schemas.microsoft.com/office/drawing/2014/main" id="{EB4ABE3F-F19C-0266-6D96-D61C3573861F}"/>
                </a:ext>
              </a:extLst>
            </p:cNvPr>
            <p:cNvSpPr txBox="1"/>
            <p:nvPr/>
          </p:nvSpPr>
          <p:spPr>
            <a:xfrm rot="16200000">
              <a:off x="6199108" y="2235199"/>
              <a:ext cx="1813897" cy="276999"/>
            </a:xfrm>
            <a:prstGeom prst="rect">
              <a:avLst/>
            </a:prstGeom>
            <a:solidFill>
              <a:schemeClr val="tx1"/>
            </a:solidFill>
          </p:spPr>
          <p:txBody>
            <a:bodyPr wrap="square" rtlCol="0">
              <a:spAutoFit/>
            </a:bodyPr>
            <a:lstStyle/>
            <a:p>
              <a:r>
                <a:rPr lang="fr-FR" sz="1200" dirty="0">
                  <a:solidFill>
                    <a:schemeClr val="bg1">
                      <a:lumMod val="65000"/>
                      <a:lumOff val="35000"/>
                    </a:schemeClr>
                  </a:solidFill>
                </a:rPr>
                <a:t>Production normalisée</a:t>
              </a:r>
            </a:p>
          </p:txBody>
        </p:sp>
        <p:sp>
          <p:nvSpPr>
            <p:cNvPr id="51" name="Rectangle 50">
              <a:extLst>
                <a:ext uri="{FF2B5EF4-FFF2-40B4-BE49-F238E27FC236}">
                  <a16:creationId xmlns:a16="http://schemas.microsoft.com/office/drawing/2014/main" id="{14A80734-33B3-F9B4-C9E2-78DC695D9D1D}"/>
                </a:ext>
              </a:extLst>
            </p:cNvPr>
            <p:cNvSpPr/>
            <p:nvPr/>
          </p:nvSpPr>
          <p:spPr>
            <a:xfrm>
              <a:off x="10289406" y="1299414"/>
              <a:ext cx="417228" cy="4725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a:extLst>
              <a:ext uri="{FF2B5EF4-FFF2-40B4-BE49-F238E27FC236}">
                <a16:creationId xmlns:a16="http://schemas.microsoft.com/office/drawing/2014/main" id="{332314AF-3DB9-E3D8-5ECE-8F41FE0E1B81}"/>
              </a:ext>
            </a:extLst>
          </p:cNvPr>
          <p:cNvGrpSpPr/>
          <p:nvPr/>
        </p:nvGrpSpPr>
        <p:grpSpPr>
          <a:xfrm>
            <a:off x="6842425" y="3672363"/>
            <a:ext cx="3851700" cy="2022493"/>
            <a:chOff x="6938675" y="3672363"/>
            <a:chExt cx="3851700" cy="2022493"/>
          </a:xfrm>
        </p:grpSpPr>
        <p:sp>
          <p:nvSpPr>
            <p:cNvPr id="15" name="ZoneTexte 14">
              <a:extLst>
                <a:ext uri="{FF2B5EF4-FFF2-40B4-BE49-F238E27FC236}">
                  <a16:creationId xmlns:a16="http://schemas.microsoft.com/office/drawing/2014/main" id="{75121621-8F01-C7D6-2D3D-3F09B59F15DA}"/>
                </a:ext>
              </a:extLst>
            </p:cNvPr>
            <p:cNvSpPr txBox="1"/>
            <p:nvPr/>
          </p:nvSpPr>
          <p:spPr>
            <a:xfrm>
              <a:off x="7010009" y="5417857"/>
              <a:ext cx="3724570" cy="276999"/>
            </a:xfrm>
            <a:prstGeom prst="rect">
              <a:avLst/>
            </a:prstGeom>
            <a:solidFill>
              <a:schemeClr val="tx1"/>
            </a:solidFill>
          </p:spPr>
          <p:txBody>
            <a:bodyPr wrap="square" rtlCol="0">
              <a:spAutoFit/>
            </a:bodyPr>
            <a:lstStyle/>
            <a:p>
              <a:r>
                <a:rPr lang="fr-FR" sz="900" dirty="0">
                  <a:solidFill>
                    <a:schemeClr val="bg1">
                      <a:lumMod val="65000"/>
                      <a:lumOff val="35000"/>
                    </a:schemeClr>
                  </a:solidFill>
                </a:rPr>
                <a:t>30 juillet 2020                      </a:t>
              </a:r>
              <a:r>
                <a:rPr lang="fr-FR" sz="1200" dirty="0">
                  <a:solidFill>
                    <a:schemeClr val="bg1">
                      <a:lumMod val="65000"/>
                      <a:lumOff val="35000"/>
                    </a:schemeClr>
                  </a:solidFill>
                </a:rPr>
                <a:t>Heures</a:t>
              </a:r>
              <a:endParaRPr lang="fr-FR" sz="900" dirty="0">
                <a:solidFill>
                  <a:schemeClr val="bg1">
                    <a:lumMod val="65000"/>
                    <a:lumOff val="35000"/>
                  </a:schemeClr>
                </a:solidFill>
              </a:endParaRPr>
            </a:p>
          </p:txBody>
        </p:sp>
        <p:sp>
          <p:nvSpPr>
            <p:cNvPr id="20" name="ZoneTexte 19">
              <a:extLst>
                <a:ext uri="{FF2B5EF4-FFF2-40B4-BE49-F238E27FC236}">
                  <a16:creationId xmlns:a16="http://schemas.microsoft.com/office/drawing/2014/main" id="{1CA38B73-7316-45A4-C079-B47BEDD9E4FC}"/>
                </a:ext>
              </a:extLst>
            </p:cNvPr>
            <p:cNvSpPr txBox="1"/>
            <p:nvPr/>
          </p:nvSpPr>
          <p:spPr>
            <a:xfrm rot="16200000">
              <a:off x="6170226" y="4440812"/>
              <a:ext cx="1813897" cy="276999"/>
            </a:xfrm>
            <a:prstGeom prst="rect">
              <a:avLst/>
            </a:prstGeom>
            <a:solidFill>
              <a:schemeClr val="tx1"/>
            </a:solidFill>
          </p:spPr>
          <p:txBody>
            <a:bodyPr wrap="square" rtlCol="0">
              <a:spAutoFit/>
            </a:bodyPr>
            <a:lstStyle/>
            <a:p>
              <a:r>
                <a:rPr lang="fr-FR" sz="1200" dirty="0">
                  <a:solidFill>
                    <a:schemeClr val="bg1">
                      <a:lumMod val="65000"/>
                      <a:lumOff val="35000"/>
                    </a:schemeClr>
                  </a:solidFill>
                </a:rPr>
                <a:t>Production normalisée</a:t>
              </a:r>
            </a:p>
          </p:txBody>
        </p:sp>
        <p:pic>
          <p:nvPicPr>
            <p:cNvPr id="43" name="Image 42">
              <a:extLst>
                <a:ext uri="{FF2B5EF4-FFF2-40B4-BE49-F238E27FC236}">
                  <a16:creationId xmlns:a16="http://schemas.microsoft.com/office/drawing/2014/main" id="{A77C53EB-BE17-3413-2E23-766A28AE74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5229" t="57876" r="11650" b="15628"/>
            <a:stretch/>
          </p:blipFill>
          <p:spPr>
            <a:xfrm>
              <a:off x="7190375" y="3817056"/>
              <a:ext cx="3600000" cy="1620000"/>
            </a:xfrm>
            <a:prstGeom prst="rect">
              <a:avLst/>
            </a:prstGeom>
          </p:spPr>
        </p:pic>
      </p:grpSp>
      <p:grpSp>
        <p:nvGrpSpPr>
          <p:cNvPr id="42" name="Groupe 41">
            <a:extLst>
              <a:ext uri="{FF2B5EF4-FFF2-40B4-BE49-F238E27FC236}">
                <a16:creationId xmlns:a16="http://schemas.microsoft.com/office/drawing/2014/main" id="{E16E55CE-8739-D488-F53F-1748DBC18855}"/>
              </a:ext>
            </a:extLst>
          </p:cNvPr>
          <p:cNvGrpSpPr/>
          <p:nvPr/>
        </p:nvGrpSpPr>
        <p:grpSpPr>
          <a:xfrm>
            <a:off x="2402741" y="3681987"/>
            <a:ext cx="3865507" cy="2012869"/>
            <a:chOff x="2402741" y="3681987"/>
            <a:chExt cx="3865507" cy="2012869"/>
          </a:xfrm>
        </p:grpSpPr>
        <p:sp>
          <p:nvSpPr>
            <p:cNvPr id="14" name="ZoneTexte 13">
              <a:extLst>
                <a:ext uri="{FF2B5EF4-FFF2-40B4-BE49-F238E27FC236}">
                  <a16:creationId xmlns:a16="http://schemas.microsoft.com/office/drawing/2014/main" id="{25B5074B-A034-2DA3-C918-D3220A710B65}"/>
                </a:ext>
              </a:extLst>
            </p:cNvPr>
            <p:cNvSpPr txBox="1"/>
            <p:nvPr/>
          </p:nvSpPr>
          <p:spPr>
            <a:xfrm>
              <a:off x="2541246" y="5417857"/>
              <a:ext cx="3633025" cy="276999"/>
            </a:xfrm>
            <a:prstGeom prst="rect">
              <a:avLst/>
            </a:prstGeom>
            <a:solidFill>
              <a:schemeClr val="tx1"/>
            </a:solidFill>
          </p:spPr>
          <p:txBody>
            <a:bodyPr wrap="square" rtlCol="0">
              <a:spAutoFit/>
            </a:bodyPr>
            <a:lstStyle/>
            <a:p>
              <a:r>
                <a:rPr lang="fr-FR" sz="900" dirty="0">
                  <a:solidFill>
                    <a:schemeClr val="bg1">
                      <a:lumMod val="65000"/>
                      <a:lumOff val="35000"/>
                    </a:schemeClr>
                  </a:solidFill>
                </a:rPr>
                <a:t>21 avril 2020                        </a:t>
              </a:r>
              <a:r>
                <a:rPr lang="fr-FR" sz="1200" dirty="0">
                  <a:solidFill>
                    <a:schemeClr val="bg1">
                      <a:lumMod val="65000"/>
                      <a:lumOff val="35000"/>
                    </a:schemeClr>
                  </a:solidFill>
                </a:rPr>
                <a:t>Heures</a:t>
              </a:r>
              <a:endParaRPr lang="fr-FR" sz="900" dirty="0">
                <a:solidFill>
                  <a:schemeClr val="bg1">
                    <a:lumMod val="65000"/>
                    <a:lumOff val="35000"/>
                  </a:schemeClr>
                </a:solidFill>
              </a:endParaRPr>
            </a:p>
          </p:txBody>
        </p:sp>
        <p:sp>
          <p:nvSpPr>
            <p:cNvPr id="21" name="ZoneTexte 20">
              <a:extLst>
                <a:ext uri="{FF2B5EF4-FFF2-40B4-BE49-F238E27FC236}">
                  <a16:creationId xmlns:a16="http://schemas.microsoft.com/office/drawing/2014/main" id="{969A8B8F-E62D-C3F6-9713-C622B1DF9EE1}"/>
                </a:ext>
              </a:extLst>
            </p:cNvPr>
            <p:cNvSpPr txBox="1"/>
            <p:nvPr/>
          </p:nvSpPr>
          <p:spPr>
            <a:xfrm rot="16200000">
              <a:off x="1634292" y="4450436"/>
              <a:ext cx="1813897" cy="276999"/>
            </a:xfrm>
            <a:prstGeom prst="rect">
              <a:avLst/>
            </a:prstGeom>
            <a:solidFill>
              <a:schemeClr val="tx1"/>
            </a:solidFill>
          </p:spPr>
          <p:txBody>
            <a:bodyPr wrap="square" rtlCol="0">
              <a:spAutoFit/>
            </a:bodyPr>
            <a:lstStyle/>
            <a:p>
              <a:r>
                <a:rPr lang="fr-FR" sz="1200" dirty="0">
                  <a:solidFill>
                    <a:schemeClr val="bg1">
                      <a:lumMod val="65000"/>
                      <a:lumOff val="35000"/>
                    </a:schemeClr>
                  </a:solidFill>
                </a:rPr>
                <a:t>Production normalisée</a:t>
              </a:r>
            </a:p>
          </p:txBody>
        </p:sp>
        <p:pic>
          <p:nvPicPr>
            <p:cNvPr id="41" name="Image 40">
              <a:extLst>
                <a:ext uri="{FF2B5EF4-FFF2-40B4-BE49-F238E27FC236}">
                  <a16:creationId xmlns:a16="http://schemas.microsoft.com/office/drawing/2014/main" id="{C6AA18DE-A491-4553-A341-E4A2512259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184" t="57874" r="51695" b="15624"/>
            <a:stretch/>
          </p:blipFill>
          <p:spPr>
            <a:xfrm>
              <a:off x="2668248" y="3825241"/>
              <a:ext cx="3600000" cy="1620000"/>
            </a:xfrm>
            <a:prstGeom prst="rect">
              <a:avLst/>
            </a:prstGeom>
          </p:spPr>
        </p:pic>
      </p:grpSp>
      <p:sp>
        <p:nvSpPr>
          <p:cNvPr id="18" name="ZoneTexte 17">
            <a:extLst>
              <a:ext uri="{FF2B5EF4-FFF2-40B4-BE49-F238E27FC236}">
                <a16:creationId xmlns:a16="http://schemas.microsoft.com/office/drawing/2014/main" id="{502CA226-0DD0-57B0-509D-7FD2C9C0E7C7}"/>
              </a:ext>
            </a:extLst>
          </p:cNvPr>
          <p:cNvSpPr txBox="1"/>
          <p:nvPr/>
        </p:nvSpPr>
        <p:spPr>
          <a:xfrm>
            <a:off x="2261037" y="378409"/>
            <a:ext cx="8627800" cy="646331"/>
          </a:xfrm>
          <a:prstGeom prst="rect">
            <a:avLst/>
          </a:prstGeom>
          <a:solidFill>
            <a:schemeClr val="tx1"/>
          </a:solidFill>
        </p:spPr>
        <p:txBody>
          <a:bodyPr wrap="square" rtlCol="0">
            <a:spAutoFit/>
          </a:bodyPr>
          <a:lstStyle/>
          <a:p>
            <a:r>
              <a:rPr lang="fr-FR" sz="3600" b="1" dirty="0">
                <a:solidFill>
                  <a:schemeClr val="bg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 Déphasage des pointes de production</a:t>
            </a:r>
            <a:endParaRPr lang="fr-FR" sz="1050" b="1" dirty="0">
              <a:solidFill>
                <a:schemeClr val="bg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6" name="Groupe 5">
            <a:extLst>
              <a:ext uri="{FF2B5EF4-FFF2-40B4-BE49-F238E27FC236}">
                <a16:creationId xmlns:a16="http://schemas.microsoft.com/office/drawing/2014/main" id="{47AD4531-D13D-B719-FC97-9B60C0AC0E1D}"/>
              </a:ext>
            </a:extLst>
          </p:cNvPr>
          <p:cNvGrpSpPr/>
          <p:nvPr/>
        </p:nvGrpSpPr>
        <p:grpSpPr>
          <a:xfrm>
            <a:off x="2470117" y="1274238"/>
            <a:ext cx="3846256" cy="2026461"/>
            <a:chOff x="2402742" y="1437865"/>
            <a:chExt cx="3846256" cy="2026461"/>
          </a:xfrm>
        </p:grpSpPr>
        <p:sp>
          <p:nvSpPr>
            <p:cNvPr id="12" name="ZoneTexte 11">
              <a:extLst>
                <a:ext uri="{FF2B5EF4-FFF2-40B4-BE49-F238E27FC236}">
                  <a16:creationId xmlns:a16="http://schemas.microsoft.com/office/drawing/2014/main" id="{FB7EDFDC-D447-3859-5BCE-56C50FF2EA75}"/>
                </a:ext>
              </a:extLst>
            </p:cNvPr>
            <p:cNvSpPr txBox="1"/>
            <p:nvPr/>
          </p:nvSpPr>
          <p:spPr>
            <a:xfrm>
              <a:off x="2546158" y="3187327"/>
              <a:ext cx="3633025" cy="276999"/>
            </a:xfrm>
            <a:prstGeom prst="rect">
              <a:avLst/>
            </a:prstGeom>
            <a:solidFill>
              <a:schemeClr val="tx1"/>
            </a:solidFill>
          </p:spPr>
          <p:txBody>
            <a:bodyPr wrap="square" rtlCol="0">
              <a:spAutoFit/>
            </a:bodyPr>
            <a:lstStyle/>
            <a:p>
              <a:r>
                <a:rPr lang="fr-FR" sz="900" dirty="0">
                  <a:solidFill>
                    <a:schemeClr val="bg1">
                      <a:lumMod val="65000"/>
                      <a:lumOff val="35000"/>
                    </a:schemeClr>
                  </a:solidFill>
                </a:rPr>
                <a:t>23 janvier 2020                     </a:t>
              </a:r>
              <a:r>
                <a:rPr lang="fr-FR" sz="1200" dirty="0">
                  <a:solidFill>
                    <a:schemeClr val="bg1">
                      <a:lumMod val="65000"/>
                      <a:lumOff val="35000"/>
                    </a:schemeClr>
                  </a:solidFill>
                </a:rPr>
                <a:t>Heures</a:t>
              </a:r>
              <a:endParaRPr lang="fr-FR" sz="900" dirty="0">
                <a:solidFill>
                  <a:schemeClr val="bg1">
                    <a:lumMod val="65000"/>
                    <a:lumOff val="35000"/>
                  </a:schemeClr>
                </a:solidFill>
              </a:endParaRPr>
            </a:p>
          </p:txBody>
        </p:sp>
        <p:sp>
          <p:nvSpPr>
            <p:cNvPr id="19" name="ZoneTexte 18">
              <a:extLst>
                <a:ext uri="{FF2B5EF4-FFF2-40B4-BE49-F238E27FC236}">
                  <a16:creationId xmlns:a16="http://schemas.microsoft.com/office/drawing/2014/main" id="{E862C2BC-3DBD-39B5-2AE2-8FDA33B93821}"/>
                </a:ext>
              </a:extLst>
            </p:cNvPr>
            <p:cNvSpPr txBox="1"/>
            <p:nvPr/>
          </p:nvSpPr>
          <p:spPr>
            <a:xfrm rot="16200000">
              <a:off x="1634293" y="2206314"/>
              <a:ext cx="1813897" cy="276999"/>
            </a:xfrm>
            <a:prstGeom prst="rect">
              <a:avLst/>
            </a:prstGeom>
            <a:solidFill>
              <a:schemeClr val="tx1"/>
            </a:solidFill>
          </p:spPr>
          <p:txBody>
            <a:bodyPr wrap="square" rtlCol="0">
              <a:spAutoFit/>
            </a:bodyPr>
            <a:lstStyle/>
            <a:p>
              <a:r>
                <a:rPr lang="fr-FR" sz="1200" dirty="0">
                  <a:solidFill>
                    <a:schemeClr val="bg1">
                      <a:lumMod val="65000"/>
                      <a:lumOff val="35000"/>
                    </a:schemeClr>
                  </a:solidFill>
                </a:rPr>
                <a:t>Production normalisée</a:t>
              </a:r>
            </a:p>
          </p:txBody>
        </p:sp>
        <p:pic>
          <p:nvPicPr>
            <p:cNvPr id="2" name="Image 1">
              <a:extLst>
                <a:ext uri="{FF2B5EF4-FFF2-40B4-BE49-F238E27FC236}">
                  <a16:creationId xmlns:a16="http://schemas.microsoft.com/office/drawing/2014/main" id="{230F3FEE-84AD-9FF9-394D-BF82C0C6E1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195" t="16640" r="51683" b="54503"/>
            <a:stretch/>
          </p:blipFill>
          <p:spPr>
            <a:xfrm>
              <a:off x="2648998" y="1440000"/>
              <a:ext cx="3600000" cy="1764000"/>
            </a:xfrm>
            <a:prstGeom prst="rect">
              <a:avLst/>
            </a:prstGeom>
          </p:spPr>
        </p:pic>
      </p:grpSp>
      <p:sp>
        <p:nvSpPr>
          <p:cNvPr id="10" name="Forme libre 9">
            <a:extLst>
              <a:ext uri="{FF2B5EF4-FFF2-40B4-BE49-F238E27FC236}">
                <a16:creationId xmlns:a16="http://schemas.microsoft.com/office/drawing/2014/main" id="{37038041-9885-9A54-5B2E-9FA4613CA900}"/>
              </a:ext>
            </a:extLst>
          </p:cNvPr>
          <p:cNvSpPr/>
          <p:nvPr/>
        </p:nvSpPr>
        <p:spPr>
          <a:xfrm>
            <a:off x="2996972" y="1822747"/>
            <a:ext cx="3187700" cy="739775"/>
          </a:xfrm>
          <a:custGeom>
            <a:avLst/>
            <a:gdLst>
              <a:gd name="connsiteX0" fmla="*/ 0 w 3187700"/>
              <a:gd name="connsiteY0" fmla="*/ 577850 h 739775"/>
              <a:gd name="connsiteX1" fmla="*/ 142875 w 3187700"/>
              <a:gd name="connsiteY1" fmla="*/ 650875 h 739775"/>
              <a:gd name="connsiteX2" fmla="*/ 260350 w 3187700"/>
              <a:gd name="connsiteY2" fmla="*/ 739775 h 739775"/>
              <a:gd name="connsiteX3" fmla="*/ 409575 w 3187700"/>
              <a:gd name="connsiteY3" fmla="*/ 631825 h 739775"/>
              <a:gd name="connsiteX4" fmla="*/ 542925 w 3187700"/>
              <a:gd name="connsiteY4" fmla="*/ 727075 h 739775"/>
              <a:gd name="connsiteX5" fmla="*/ 679450 w 3187700"/>
              <a:gd name="connsiteY5" fmla="*/ 609600 h 739775"/>
              <a:gd name="connsiteX6" fmla="*/ 679450 w 3187700"/>
              <a:gd name="connsiteY6" fmla="*/ 609600 h 739775"/>
              <a:gd name="connsiteX7" fmla="*/ 828675 w 3187700"/>
              <a:gd name="connsiteY7" fmla="*/ 419100 h 739775"/>
              <a:gd name="connsiteX8" fmla="*/ 958850 w 3187700"/>
              <a:gd name="connsiteY8" fmla="*/ 390525 h 739775"/>
              <a:gd name="connsiteX9" fmla="*/ 1111250 w 3187700"/>
              <a:gd name="connsiteY9" fmla="*/ 266700 h 739775"/>
              <a:gd name="connsiteX10" fmla="*/ 1238250 w 3187700"/>
              <a:gd name="connsiteY10" fmla="*/ 196850 h 739775"/>
              <a:gd name="connsiteX11" fmla="*/ 1381125 w 3187700"/>
              <a:gd name="connsiteY11" fmla="*/ 133350 h 739775"/>
              <a:gd name="connsiteX12" fmla="*/ 1520825 w 3187700"/>
              <a:gd name="connsiteY12" fmla="*/ 0 h 739775"/>
              <a:gd name="connsiteX13" fmla="*/ 1654175 w 3187700"/>
              <a:gd name="connsiteY13" fmla="*/ 165100 h 739775"/>
              <a:gd name="connsiteX14" fmla="*/ 1793875 w 3187700"/>
              <a:gd name="connsiteY14" fmla="*/ 190500 h 739775"/>
              <a:gd name="connsiteX15" fmla="*/ 1920875 w 3187700"/>
              <a:gd name="connsiteY15" fmla="*/ 219075 h 739775"/>
              <a:gd name="connsiteX16" fmla="*/ 2070100 w 3187700"/>
              <a:gd name="connsiteY16" fmla="*/ 260350 h 739775"/>
              <a:gd name="connsiteX17" fmla="*/ 2200275 w 3187700"/>
              <a:gd name="connsiteY17" fmla="*/ 295275 h 739775"/>
              <a:gd name="connsiteX18" fmla="*/ 2359025 w 3187700"/>
              <a:gd name="connsiteY18" fmla="*/ 269875 h 739775"/>
              <a:gd name="connsiteX19" fmla="*/ 2495550 w 3187700"/>
              <a:gd name="connsiteY19" fmla="*/ 257175 h 739775"/>
              <a:gd name="connsiteX20" fmla="*/ 2638425 w 3187700"/>
              <a:gd name="connsiteY20" fmla="*/ 222250 h 739775"/>
              <a:gd name="connsiteX21" fmla="*/ 2933700 w 3187700"/>
              <a:gd name="connsiteY21" fmla="*/ 234950 h 739775"/>
              <a:gd name="connsiteX22" fmla="*/ 3048000 w 3187700"/>
              <a:gd name="connsiteY22" fmla="*/ 269875 h 739775"/>
              <a:gd name="connsiteX23" fmla="*/ 3187700 w 3187700"/>
              <a:gd name="connsiteY23" fmla="*/ 282575 h 739775"/>
              <a:gd name="connsiteX24" fmla="*/ 3187700 w 3187700"/>
              <a:gd name="connsiteY24" fmla="*/ 282575 h 73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87700" h="739775">
                <a:moveTo>
                  <a:pt x="0" y="577850"/>
                </a:moveTo>
                <a:lnTo>
                  <a:pt x="142875" y="650875"/>
                </a:lnTo>
                <a:lnTo>
                  <a:pt x="260350" y="739775"/>
                </a:lnTo>
                <a:lnTo>
                  <a:pt x="409575" y="631825"/>
                </a:lnTo>
                <a:lnTo>
                  <a:pt x="542925" y="727075"/>
                </a:lnTo>
                <a:lnTo>
                  <a:pt x="679450" y="609600"/>
                </a:lnTo>
                <a:lnTo>
                  <a:pt x="679450" y="609600"/>
                </a:lnTo>
                <a:lnTo>
                  <a:pt x="828675" y="419100"/>
                </a:lnTo>
                <a:lnTo>
                  <a:pt x="958850" y="390525"/>
                </a:lnTo>
                <a:lnTo>
                  <a:pt x="1111250" y="266700"/>
                </a:lnTo>
                <a:lnTo>
                  <a:pt x="1238250" y="196850"/>
                </a:lnTo>
                <a:lnTo>
                  <a:pt x="1381125" y="133350"/>
                </a:lnTo>
                <a:lnTo>
                  <a:pt x="1520825" y="0"/>
                </a:lnTo>
                <a:lnTo>
                  <a:pt x="1654175" y="165100"/>
                </a:lnTo>
                <a:lnTo>
                  <a:pt x="1793875" y="190500"/>
                </a:lnTo>
                <a:lnTo>
                  <a:pt x="1920875" y="219075"/>
                </a:lnTo>
                <a:lnTo>
                  <a:pt x="2070100" y="260350"/>
                </a:lnTo>
                <a:lnTo>
                  <a:pt x="2200275" y="295275"/>
                </a:lnTo>
                <a:lnTo>
                  <a:pt x="2359025" y="269875"/>
                </a:lnTo>
                <a:lnTo>
                  <a:pt x="2495550" y="257175"/>
                </a:lnTo>
                <a:lnTo>
                  <a:pt x="2638425" y="222250"/>
                </a:lnTo>
                <a:lnTo>
                  <a:pt x="2933700" y="234950"/>
                </a:lnTo>
                <a:lnTo>
                  <a:pt x="3048000" y="269875"/>
                </a:lnTo>
                <a:lnTo>
                  <a:pt x="3187700" y="282575"/>
                </a:lnTo>
                <a:lnTo>
                  <a:pt x="3187700" y="282575"/>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a:extLst>
              <a:ext uri="{FF2B5EF4-FFF2-40B4-BE49-F238E27FC236}">
                <a16:creationId xmlns:a16="http://schemas.microsoft.com/office/drawing/2014/main" id="{C8347B14-FC99-B6FA-B41E-26AD306183DB}"/>
              </a:ext>
            </a:extLst>
          </p:cNvPr>
          <p:cNvSpPr/>
          <p:nvPr/>
        </p:nvSpPr>
        <p:spPr>
          <a:xfrm>
            <a:off x="2938564" y="4645719"/>
            <a:ext cx="3159125" cy="323850"/>
          </a:xfrm>
          <a:custGeom>
            <a:avLst/>
            <a:gdLst>
              <a:gd name="connsiteX0" fmla="*/ 0 w 3187700"/>
              <a:gd name="connsiteY0" fmla="*/ 577850 h 739775"/>
              <a:gd name="connsiteX1" fmla="*/ 142875 w 3187700"/>
              <a:gd name="connsiteY1" fmla="*/ 650875 h 739775"/>
              <a:gd name="connsiteX2" fmla="*/ 260350 w 3187700"/>
              <a:gd name="connsiteY2" fmla="*/ 739775 h 739775"/>
              <a:gd name="connsiteX3" fmla="*/ 409575 w 3187700"/>
              <a:gd name="connsiteY3" fmla="*/ 631825 h 739775"/>
              <a:gd name="connsiteX4" fmla="*/ 542925 w 3187700"/>
              <a:gd name="connsiteY4" fmla="*/ 727075 h 739775"/>
              <a:gd name="connsiteX5" fmla="*/ 679450 w 3187700"/>
              <a:gd name="connsiteY5" fmla="*/ 609600 h 739775"/>
              <a:gd name="connsiteX6" fmla="*/ 679450 w 3187700"/>
              <a:gd name="connsiteY6" fmla="*/ 609600 h 739775"/>
              <a:gd name="connsiteX7" fmla="*/ 828675 w 3187700"/>
              <a:gd name="connsiteY7" fmla="*/ 419100 h 739775"/>
              <a:gd name="connsiteX8" fmla="*/ 958850 w 3187700"/>
              <a:gd name="connsiteY8" fmla="*/ 390525 h 739775"/>
              <a:gd name="connsiteX9" fmla="*/ 1111250 w 3187700"/>
              <a:gd name="connsiteY9" fmla="*/ 266700 h 739775"/>
              <a:gd name="connsiteX10" fmla="*/ 1238250 w 3187700"/>
              <a:gd name="connsiteY10" fmla="*/ 196850 h 739775"/>
              <a:gd name="connsiteX11" fmla="*/ 1381125 w 3187700"/>
              <a:gd name="connsiteY11" fmla="*/ 133350 h 739775"/>
              <a:gd name="connsiteX12" fmla="*/ 1520825 w 3187700"/>
              <a:gd name="connsiteY12" fmla="*/ 0 h 739775"/>
              <a:gd name="connsiteX13" fmla="*/ 1654175 w 3187700"/>
              <a:gd name="connsiteY13" fmla="*/ 165100 h 739775"/>
              <a:gd name="connsiteX14" fmla="*/ 1793875 w 3187700"/>
              <a:gd name="connsiteY14" fmla="*/ 190500 h 739775"/>
              <a:gd name="connsiteX15" fmla="*/ 1920875 w 3187700"/>
              <a:gd name="connsiteY15" fmla="*/ 219075 h 739775"/>
              <a:gd name="connsiteX16" fmla="*/ 2070100 w 3187700"/>
              <a:gd name="connsiteY16" fmla="*/ 260350 h 739775"/>
              <a:gd name="connsiteX17" fmla="*/ 2200275 w 3187700"/>
              <a:gd name="connsiteY17" fmla="*/ 295275 h 739775"/>
              <a:gd name="connsiteX18" fmla="*/ 2359025 w 3187700"/>
              <a:gd name="connsiteY18" fmla="*/ 269875 h 739775"/>
              <a:gd name="connsiteX19" fmla="*/ 2495550 w 3187700"/>
              <a:gd name="connsiteY19" fmla="*/ 257175 h 739775"/>
              <a:gd name="connsiteX20" fmla="*/ 2638425 w 3187700"/>
              <a:gd name="connsiteY20" fmla="*/ 222250 h 739775"/>
              <a:gd name="connsiteX21" fmla="*/ 2933700 w 3187700"/>
              <a:gd name="connsiteY21" fmla="*/ 234950 h 739775"/>
              <a:gd name="connsiteX22" fmla="*/ 3048000 w 3187700"/>
              <a:gd name="connsiteY22" fmla="*/ 269875 h 739775"/>
              <a:gd name="connsiteX23" fmla="*/ 3187700 w 3187700"/>
              <a:gd name="connsiteY23" fmla="*/ 282575 h 739775"/>
              <a:gd name="connsiteX24" fmla="*/ 3187700 w 3187700"/>
              <a:gd name="connsiteY24" fmla="*/ 282575 h 739775"/>
              <a:gd name="connsiteX0" fmla="*/ 0 w 3187700"/>
              <a:gd name="connsiteY0" fmla="*/ 577850 h 739775"/>
              <a:gd name="connsiteX1" fmla="*/ 126856 w 3187700"/>
              <a:gd name="connsiteY1" fmla="*/ 609600 h 739775"/>
              <a:gd name="connsiteX2" fmla="*/ 260350 w 3187700"/>
              <a:gd name="connsiteY2" fmla="*/ 739775 h 739775"/>
              <a:gd name="connsiteX3" fmla="*/ 409575 w 3187700"/>
              <a:gd name="connsiteY3" fmla="*/ 631825 h 739775"/>
              <a:gd name="connsiteX4" fmla="*/ 542925 w 3187700"/>
              <a:gd name="connsiteY4" fmla="*/ 727075 h 739775"/>
              <a:gd name="connsiteX5" fmla="*/ 679450 w 3187700"/>
              <a:gd name="connsiteY5" fmla="*/ 609600 h 739775"/>
              <a:gd name="connsiteX6" fmla="*/ 679450 w 3187700"/>
              <a:gd name="connsiteY6" fmla="*/ 609600 h 739775"/>
              <a:gd name="connsiteX7" fmla="*/ 828675 w 3187700"/>
              <a:gd name="connsiteY7" fmla="*/ 419100 h 739775"/>
              <a:gd name="connsiteX8" fmla="*/ 958850 w 3187700"/>
              <a:gd name="connsiteY8" fmla="*/ 390525 h 739775"/>
              <a:gd name="connsiteX9" fmla="*/ 1111250 w 3187700"/>
              <a:gd name="connsiteY9" fmla="*/ 266700 h 739775"/>
              <a:gd name="connsiteX10" fmla="*/ 1238250 w 3187700"/>
              <a:gd name="connsiteY10" fmla="*/ 196850 h 739775"/>
              <a:gd name="connsiteX11" fmla="*/ 1381125 w 3187700"/>
              <a:gd name="connsiteY11" fmla="*/ 133350 h 739775"/>
              <a:gd name="connsiteX12" fmla="*/ 1520825 w 3187700"/>
              <a:gd name="connsiteY12" fmla="*/ 0 h 739775"/>
              <a:gd name="connsiteX13" fmla="*/ 1654175 w 3187700"/>
              <a:gd name="connsiteY13" fmla="*/ 165100 h 739775"/>
              <a:gd name="connsiteX14" fmla="*/ 1793875 w 3187700"/>
              <a:gd name="connsiteY14" fmla="*/ 190500 h 739775"/>
              <a:gd name="connsiteX15" fmla="*/ 1920875 w 3187700"/>
              <a:gd name="connsiteY15" fmla="*/ 219075 h 739775"/>
              <a:gd name="connsiteX16" fmla="*/ 2070100 w 3187700"/>
              <a:gd name="connsiteY16" fmla="*/ 260350 h 739775"/>
              <a:gd name="connsiteX17" fmla="*/ 2200275 w 3187700"/>
              <a:gd name="connsiteY17" fmla="*/ 295275 h 739775"/>
              <a:gd name="connsiteX18" fmla="*/ 2359025 w 3187700"/>
              <a:gd name="connsiteY18" fmla="*/ 269875 h 739775"/>
              <a:gd name="connsiteX19" fmla="*/ 2495550 w 3187700"/>
              <a:gd name="connsiteY19" fmla="*/ 257175 h 739775"/>
              <a:gd name="connsiteX20" fmla="*/ 2638425 w 3187700"/>
              <a:gd name="connsiteY20" fmla="*/ 222250 h 739775"/>
              <a:gd name="connsiteX21" fmla="*/ 2933700 w 3187700"/>
              <a:gd name="connsiteY21" fmla="*/ 234950 h 739775"/>
              <a:gd name="connsiteX22" fmla="*/ 3048000 w 3187700"/>
              <a:gd name="connsiteY22" fmla="*/ 269875 h 739775"/>
              <a:gd name="connsiteX23" fmla="*/ 3187700 w 3187700"/>
              <a:gd name="connsiteY23" fmla="*/ 282575 h 739775"/>
              <a:gd name="connsiteX24" fmla="*/ 3187700 w 3187700"/>
              <a:gd name="connsiteY24" fmla="*/ 282575 h 739775"/>
              <a:gd name="connsiteX0" fmla="*/ 0 w 3187700"/>
              <a:gd name="connsiteY0" fmla="*/ 577850 h 727075"/>
              <a:gd name="connsiteX1" fmla="*/ 126856 w 3187700"/>
              <a:gd name="connsiteY1" fmla="*/ 609600 h 727075"/>
              <a:gd name="connsiteX2" fmla="*/ 263554 w 3187700"/>
              <a:gd name="connsiteY2" fmla="*/ 584200 h 727075"/>
              <a:gd name="connsiteX3" fmla="*/ 409575 w 3187700"/>
              <a:gd name="connsiteY3" fmla="*/ 631825 h 727075"/>
              <a:gd name="connsiteX4" fmla="*/ 542925 w 3187700"/>
              <a:gd name="connsiteY4" fmla="*/ 727075 h 727075"/>
              <a:gd name="connsiteX5" fmla="*/ 679450 w 3187700"/>
              <a:gd name="connsiteY5" fmla="*/ 609600 h 727075"/>
              <a:gd name="connsiteX6" fmla="*/ 679450 w 3187700"/>
              <a:gd name="connsiteY6" fmla="*/ 609600 h 727075"/>
              <a:gd name="connsiteX7" fmla="*/ 828675 w 3187700"/>
              <a:gd name="connsiteY7" fmla="*/ 419100 h 727075"/>
              <a:gd name="connsiteX8" fmla="*/ 958850 w 3187700"/>
              <a:gd name="connsiteY8" fmla="*/ 390525 h 727075"/>
              <a:gd name="connsiteX9" fmla="*/ 1111250 w 3187700"/>
              <a:gd name="connsiteY9" fmla="*/ 266700 h 727075"/>
              <a:gd name="connsiteX10" fmla="*/ 1238250 w 3187700"/>
              <a:gd name="connsiteY10" fmla="*/ 196850 h 727075"/>
              <a:gd name="connsiteX11" fmla="*/ 1381125 w 3187700"/>
              <a:gd name="connsiteY11" fmla="*/ 133350 h 727075"/>
              <a:gd name="connsiteX12" fmla="*/ 1520825 w 3187700"/>
              <a:gd name="connsiteY12" fmla="*/ 0 h 727075"/>
              <a:gd name="connsiteX13" fmla="*/ 1654175 w 3187700"/>
              <a:gd name="connsiteY13" fmla="*/ 165100 h 727075"/>
              <a:gd name="connsiteX14" fmla="*/ 1793875 w 3187700"/>
              <a:gd name="connsiteY14" fmla="*/ 190500 h 727075"/>
              <a:gd name="connsiteX15" fmla="*/ 1920875 w 3187700"/>
              <a:gd name="connsiteY15" fmla="*/ 219075 h 727075"/>
              <a:gd name="connsiteX16" fmla="*/ 2070100 w 3187700"/>
              <a:gd name="connsiteY16" fmla="*/ 260350 h 727075"/>
              <a:gd name="connsiteX17" fmla="*/ 2200275 w 3187700"/>
              <a:gd name="connsiteY17" fmla="*/ 295275 h 727075"/>
              <a:gd name="connsiteX18" fmla="*/ 2359025 w 3187700"/>
              <a:gd name="connsiteY18" fmla="*/ 269875 h 727075"/>
              <a:gd name="connsiteX19" fmla="*/ 2495550 w 3187700"/>
              <a:gd name="connsiteY19" fmla="*/ 257175 h 727075"/>
              <a:gd name="connsiteX20" fmla="*/ 2638425 w 3187700"/>
              <a:gd name="connsiteY20" fmla="*/ 222250 h 727075"/>
              <a:gd name="connsiteX21" fmla="*/ 2933700 w 3187700"/>
              <a:gd name="connsiteY21" fmla="*/ 234950 h 727075"/>
              <a:gd name="connsiteX22" fmla="*/ 3048000 w 3187700"/>
              <a:gd name="connsiteY22" fmla="*/ 269875 h 727075"/>
              <a:gd name="connsiteX23" fmla="*/ 3187700 w 3187700"/>
              <a:gd name="connsiteY23" fmla="*/ 282575 h 727075"/>
              <a:gd name="connsiteX24" fmla="*/ 3187700 w 3187700"/>
              <a:gd name="connsiteY24" fmla="*/ 282575 h 727075"/>
              <a:gd name="connsiteX0" fmla="*/ 0 w 3187700"/>
              <a:gd name="connsiteY0" fmla="*/ 577850 h 727075"/>
              <a:gd name="connsiteX1" fmla="*/ 126856 w 3187700"/>
              <a:gd name="connsiteY1" fmla="*/ 609600 h 727075"/>
              <a:gd name="connsiteX2" fmla="*/ 263554 w 3187700"/>
              <a:gd name="connsiteY2" fmla="*/ 584200 h 727075"/>
              <a:gd name="connsiteX3" fmla="*/ 409575 w 3187700"/>
              <a:gd name="connsiteY3" fmla="*/ 635000 h 727075"/>
              <a:gd name="connsiteX4" fmla="*/ 542925 w 3187700"/>
              <a:gd name="connsiteY4" fmla="*/ 727075 h 727075"/>
              <a:gd name="connsiteX5" fmla="*/ 679450 w 3187700"/>
              <a:gd name="connsiteY5" fmla="*/ 609600 h 727075"/>
              <a:gd name="connsiteX6" fmla="*/ 679450 w 3187700"/>
              <a:gd name="connsiteY6" fmla="*/ 609600 h 727075"/>
              <a:gd name="connsiteX7" fmla="*/ 828675 w 3187700"/>
              <a:gd name="connsiteY7" fmla="*/ 419100 h 727075"/>
              <a:gd name="connsiteX8" fmla="*/ 958850 w 3187700"/>
              <a:gd name="connsiteY8" fmla="*/ 390525 h 727075"/>
              <a:gd name="connsiteX9" fmla="*/ 1111250 w 3187700"/>
              <a:gd name="connsiteY9" fmla="*/ 266700 h 727075"/>
              <a:gd name="connsiteX10" fmla="*/ 1238250 w 3187700"/>
              <a:gd name="connsiteY10" fmla="*/ 196850 h 727075"/>
              <a:gd name="connsiteX11" fmla="*/ 1381125 w 3187700"/>
              <a:gd name="connsiteY11" fmla="*/ 133350 h 727075"/>
              <a:gd name="connsiteX12" fmla="*/ 1520825 w 3187700"/>
              <a:gd name="connsiteY12" fmla="*/ 0 h 727075"/>
              <a:gd name="connsiteX13" fmla="*/ 1654175 w 3187700"/>
              <a:gd name="connsiteY13" fmla="*/ 165100 h 727075"/>
              <a:gd name="connsiteX14" fmla="*/ 1793875 w 3187700"/>
              <a:gd name="connsiteY14" fmla="*/ 190500 h 727075"/>
              <a:gd name="connsiteX15" fmla="*/ 1920875 w 3187700"/>
              <a:gd name="connsiteY15" fmla="*/ 219075 h 727075"/>
              <a:gd name="connsiteX16" fmla="*/ 2070100 w 3187700"/>
              <a:gd name="connsiteY16" fmla="*/ 260350 h 727075"/>
              <a:gd name="connsiteX17" fmla="*/ 2200275 w 3187700"/>
              <a:gd name="connsiteY17" fmla="*/ 295275 h 727075"/>
              <a:gd name="connsiteX18" fmla="*/ 2359025 w 3187700"/>
              <a:gd name="connsiteY18" fmla="*/ 269875 h 727075"/>
              <a:gd name="connsiteX19" fmla="*/ 2495550 w 3187700"/>
              <a:gd name="connsiteY19" fmla="*/ 257175 h 727075"/>
              <a:gd name="connsiteX20" fmla="*/ 2638425 w 3187700"/>
              <a:gd name="connsiteY20" fmla="*/ 222250 h 727075"/>
              <a:gd name="connsiteX21" fmla="*/ 2933700 w 3187700"/>
              <a:gd name="connsiteY21" fmla="*/ 234950 h 727075"/>
              <a:gd name="connsiteX22" fmla="*/ 3048000 w 3187700"/>
              <a:gd name="connsiteY22" fmla="*/ 269875 h 727075"/>
              <a:gd name="connsiteX23" fmla="*/ 3187700 w 3187700"/>
              <a:gd name="connsiteY23" fmla="*/ 282575 h 727075"/>
              <a:gd name="connsiteX24" fmla="*/ 3187700 w 3187700"/>
              <a:gd name="connsiteY24" fmla="*/ 282575 h 727075"/>
              <a:gd name="connsiteX0" fmla="*/ 0 w 3187700"/>
              <a:gd name="connsiteY0" fmla="*/ 577850 h 711200"/>
              <a:gd name="connsiteX1" fmla="*/ 126856 w 3187700"/>
              <a:gd name="connsiteY1" fmla="*/ 609600 h 711200"/>
              <a:gd name="connsiteX2" fmla="*/ 263554 w 3187700"/>
              <a:gd name="connsiteY2" fmla="*/ 584200 h 711200"/>
              <a:gd name="connsiteX3" fmla="*/ 409575 w 3187700"/>
              <a:gd name="connsiteY3" fmla="*/ 635000 h 711200"/>
              <a:gd name="connsiteX4" fmla="*/ 549332 w 3187700"/>
              <a:gd name="connsiteY4" fmla="*/ 711200 h 711200"/>
              <a:gd name="connsiteX5" fmla="*/ 679450 w 3187700"/>
              <a:gd name="connsiteY5" fmla="*/ 609600 h 711200"/>
              <a:gd name="connsiteX6" fmla="*/ 679450 w 3187700"/>
              <a:gd name="connsiteY6" fmla="*/ 609600 h 711200"/>
              <a:gd name="connsiteX7" fmla="*/ 828675 w 3187700"/>
              <a:gd name="connsiteY7" fmla="*/ 419100 h 711200"/>
              <a:gd name="connsiteX8" fmla="*/ 958850 w 3187700"/>
              <a:gd name="connsiteY8" fmla="*/ 390525 h 711200"/>
              <a:gd name="connsiteX9" fmla="*/ 1111250 w 3187700"/>
              <a:gd name="connsiteY9" fmla="*/ 266700 h 711200"/>
              <a:gd name="connsiteX10" fmla="*/ 1238250 w 3187700"/>
              <a:gd name="connsiteY10" fmla="*/ 196850 h 711200"/>
              <a:gd name="connsiteX11" fmla="*/ 1381125 w 3187700"/>
              <a:gd name="connsiteY11" fmla="*/ 133350 h 711200"/>
              <a:gd name="connsiteX12" fmla="*/ 1520825 w 3187700"/>
              <a:gd name="connsiteY12" fmla="*/ 0 h 711200"/>
              <a:gd name="connsiteX13" fmla="*/ 1654175 w 3187700"/>
              <a:gd name="connsiteY13" fmla="*/ 165100 h 711200"/>
              <a:gd name="connsiteX14" fmla="*/ 1793875 w 3187700"/>
              <a:gd name="connsiteY14" fmla="*/ 190500 h 711200"/>
              <a:gd name="connsiteX15" fmla="*/ 1920875 w 3187700"/>
              <a:gd name="connsiteY15" fmla="*/ 219075 h 711200"/>
              <a:gd name="connsiteX16" fmla="*/ 2070100 w 3187700"/>
              <a:gd name="connsiteY16" fmla="*/ 260350 h 711200"/>
              <a:gd name="connsiteX17" fmla="*/ 2200275 w 3187700"/>
              <a:gd name="connsiteY17" fmla="*/ 295275 h 711200"/>
              <a:gd name="connsiteX18" fmla="*/ 2359025 w 3187700"/>
              <a:gd name="connsiteY18" fmla="*/ 269875 h 711200"/>
              <a:gd name="connsiteX19" fmla="*/ 2495550 w 3187700"/>
              <a:gd name="connsiteY19" fmla="*/ 257175 h 711200"/>
              <a:gd name="connsiteX20" fmla="*/ 2638425 w 3187700"/>
              <a:gd name="connsiteY20" fmla="*/ 222250 h 711200"/>
              <a:gd name="connsiteX21" fmla="*/ 2933700 w 3187700"/>
              <a:gd name="connsiteY21" fmla="*/ 234950 h 711200"/>
              <a:gd name="connsiteX22" fmla="*/ 3048000 w 3187700"/>
              <a:gd name="connsiteY22" fmla="*/ 269875 h 711200"/>
              <a:gd name="connsiteX23" fmla="*/ 3187700 w 3187700"/>
              <a:gd name="connsiteY23" fmla="*/ 282575 h 711200"/>
              <a:gd name="connsiteX24" fmla="*/ 3187700 w 3187700"/>
              <a:gd name="connsiteY24" fmla="*/ 282575 h 711200"/>
              <a:gd name="connsiteX0" fmla="*/ 0 w 3187700"/>
              <a:gd name="connsiteY0" fmla="*/ 577850 h 717550"/>
              <a:gd name="connsiteX1" fmla="*/ 126856 w 3187700"/>
              <a:gd name="connsiteY1" fmla="*/ 609600 h 717550"/>
              <a:gd name="connsiteX2" fmla="*/ 263554 w 3187700"/>
              <a:gd name="connsiteY2" fmla="*/ 584200 h 717550"/>
              <a:gd name="connsiteX3" fmla="*/ 409575 w 3187700"/>
              <a:gd name="connsiteY3" fmla="*/ 635000 h 717550"/>
              <a:gd name="connsiteX4" fmla="*/ 549332 w 3187700"/>
              <a:gd name="connsiteY4" fmla="*/ 711200 h 717550"/>
              <a:gd name="connsiteX5" fmla="*/ 679450 w 3187700"/>
              <a:gd name="connsiteY5" fmla="*/ 609600 h 717550"/>
              <a:gd name="connsiteX6" fmla="*/ 689061 w 3187700"/>
              <a:gd name="connsiteY6" fmla="*/ 717550 h 717550"/>
              <a:gd name="connsiteX7" fmla="*/ 828675 w 3187700"/>
              <a:gd name="connsiteY7" fmla="*/ 419100 h 717550"/>
              <a:gd name="connsiteX8" fmla="*/ 958850 w 3187700"/>
              <a:gd name="connsiteY8" fmla="*/ 390525 h 717550"/>
              <a:gd name="connsiteX9" fmla="*/ 1111250 w 3187700"/>
              <a:gd name="connsiteY9" fmla="*/ 266700 h 717550"/>
              <a:gd name="connsiteX10" fmla="*/ 1238250 w 3187700"/>
              <a:gd name="connsiteY10" fmla="*/ 196850 h 717550"/>
              <a:gd name="connsiteX11" fmla="*/ 1381125 w 3187700"/>
              <a:gd name="connsiteY11" fmla="*/ 133350 h 717550"/>
              <a:gd name="connsiteX12" fmla="*/ 1520825 w 3187700"/>
              <a:gd name="connsiteY12" fmla="*/ 0 h 717550"/>
              <a:gd name="connsiteX13" fmla="*/ 1654175 w 3187700"/>
              <a:gd name="connsiteY13" fmla="*/ 165100 h 717550"/>
              <a:gd name="connsiteX14" fmla="*/ 1793875 w 3187700"/>
              <a:gd name="connsiteY14" fmla="*/ 190500 h 717550"/>
              <a:gd name="connsiteX15" fmla="*/ 1920875 w 3187700"/>
              <a:gd name="connsiteY15" fmla="*/ 219075 h 717550"/>
              <a:gd name="connsiteX16" fmla="*/ 2070100 w 3187700"/>
              <a:gd name="connsiteY16" fmla="*/ 260350 h 717550"/>
              <a:gd name="connsiteX17" fmla="*/ 2200275 w 3187700"/>
              <a:gd name="connsiteY17" fmla="*/ 295275 h 717550"/>
              <a:gd name="connsiteX18" fmla="*/ 2359025 w 3187700"/>
              <a:gd name="connsiteY18" fmla="*/ 269875 h 717550"/>
              <a:gd name="connsiteX19" fmla="*/ 2495550 w 3187700"/>
              <a:gd name="connsiteY19" fmla="*/ 257175 h 717550"/>
              <a:gd name="connsiteX20" fmla="*/ 2638425 w 3187700"/>
              <a:gd name="connsiteY20" fmla="*/ 222250 h 717550"/>
              <a:gd name="connsiteX21" fmla="*/ 2933700 w 3187700"/>
              <a:gd name="connsiteY21" fmla="*/ 234950 h 717550"/>
              <a:gd name="connsiteX22" fmla="*/ 3048000 w 3187700"/>
              <a:gd name="connsiteY22" fmla="*/ 269875 h 717550"/>
              <a:gd name="connsiteX23" fmla="*/ 3187700 w 3187700"/>
              <a:gd name="connsiteY23" fmla="*/ 282575 h 717550"/>
              <a:gd name="connsiteX24" fmla="*/ 3187700 w 3187700"/>
              <a:gd name="connsiteY24" fmla="*/ 282575 h 717550"/>
              <a:gd name="connsiteX0" fmla="*/ 0 w 3187700"/>
              <a:gd name="connsiteY0" fmla="*/ 577850 h 720725"/>
              <a:gd name="connsiteX1" fmla="*/ 126856 w 3187700"/>
              <a:gd name="connsiteY1" fmla="*/ 609600 h 720725"/>
              <a:gd name="connsiteX2" fmla="*/ 263554 w 3187700"/>
              <a:gd name="connsiteY2" fmla="*/ 584200 h 720725"/>
              <a:gd name="connsiteX3" fmla="*/ 409575 w 3187700"/>
              <a:gd name="connsiteY3" fmla="*/ 635000 h 720725"/>
              <a:gd name="connsiteX4" fmla="*/ 549332 w 3187700"/>
              <a:gd name="connsiteY4" fmla="*/ 711200 h 720725"/>
              <a:gd name="connsiteX5" fmla="*/ 634598 w 3187700"/>
              <a:gd name="connsiteY5" fmla="*/ 720725 h 720725"/>
              <a:gd name="connsiteX6" fmla="*/ 689061 w 3187700"/>
              <a:gd name="connsiteY6" fmla="*/ 717550 h 720725"/>
              <a:gd name="connsiteX7" fmla="*/ 828675 w 3187700"/>
              <a:gd name="connsiteY7" fmla="*/ 419100 h 720725"/>
              <a:gd name="connsiteX8" fmla="*/ 958850 w 3187700"/>
              <a:gd name="connsiteY8" fmla="*/ 390525 h 720725"/>
              <a:gd name="connsiteX9" fmla="*/ 1111250 w 3187700"/>
              <a:gd name="connsiteY9" fmla="*/ 266700 h 720725"/>
              <a:gd name="connsiteX10" fmla="*/ 1238250 w 3187700"/>
              <a:gd name="connsiteY10" fmla="*/ 196850 h 720725"/>
              <a:gd name="connsiteX11" fmla="*/ 1381125 w 3187700"/>
              <a:gd name="connsiteY11" fmla="*/ 133350 h 720725"/>
              <a:gd name="connsiteX12" fmla="*/ 1520825 w 3187700"/>
              <a:gd name="connsiteY12" fmla="*/ 0 h 720725"/>
              <a:gd name="connsiteX13" fmla="*/ 1654175 w 3187700"/>
              <a:gd name="connsiteY13" fmla="*/ 165100 h 720725"/>
              <a:gd name="connsiteX14" fmla="*/ 1793875 w 3187700"/>
              <a:gd name="connsiteY14" fmla="*/ 190500 h 720725"/>
              <a:gd name="connsiteX15" fmla="*/ 1920875 w 3187700"/>
              <a:gd name="connsiteY15" fmla="*/ 219075 h 720725"/>
              <a:gd name="connsiteX16" fmla="*/ 2070100 w 3187700"/>
              <a:gd name="connsiteY16" fmla="*/ 260350 h 720725"/>
              <a:gd name="connsiteX17" fmla="*/ 2200275 w 3187700"/>
              <a:gd name="connsiteY17" fmla="*/ 295275 h 720725"/>
              <a:gd name="connsiteX18" fmla="*/ 2359025 w 3187700"/>
              <a:gd name="connsiteY18" fmla="*/ 269875 h 720725"/>
              <a:gd name="connsiteX19" fmla="*/ 2495550 w 3187700"/>
              <a:gd name="connsiteY19" fmla="*/ 257175 h 720725"/>
              <a:gd name="connsiteX20" fmla="*/ 2638425 w 3187700"/>
              <a:gd name="connsiteY20" fmla="*/ 222250 h 720725"/>
              <a:gd name="connsiteX21" fmla="*/ 2933700 w 3187700"/>
              <a:gd name="connsiteY21" fmla="*/ 234950 h 720725"/>
              <a:gd name="connsiteX22" fmla="*/ 3048000 w 3187700"/>
              <a:gd name="connsiteY22" fmla="*/ 269875 h 720725"/>
              <a:gd name="connsiteX23" fmla="*/ 3187700 w 3187700"/>
              <a:gd name="connsiteY23" fmla="*/ 282575 h 720725"/>
              <a:gd name="connsiteX24" fmla="*/ 3187700 w 3187700"/>
              <a:gd name="connsiteY24" fmla="*/ 282575 h 720725"/>
              <a:gd name="connsiteX0" fmla="*/ 0 w 3187700"/>
              <a:gd name="connsiteY0" fmla="*/ 577850 h 800100"/>
              <a:gd name="connsiteX1" fmla="*/ 126856 w 3187700"/>
              <a:gd name="connsiteY1" fmla="*/ 609600 h 800100"/>
              <a:gd name="connsiteX2" fmla="*/ 263554 w 3187700"/>
              <a:gd name="connsiteY2" fmla="*/ 584200 h 800100"/>
              <a:gd name="connsiteX3" fmla="*/ 409575 w 3187700"/>
              <a:gd name="connsiteY3" fmla="*/ 635000 h 800100"/>
              <a:gd name="connsiteX4" fmla="*/ 549332 w 3187700"/>
              <a:gd name="connsiteY4" fmla="*/ 711200 h 800100"/>
              <a:gd name="connsiteX5" fmla="*/ 634598 w 3187700"/>
              <a:gd name="connsiteY5" fmla="*/ 720725 h 800100"/>
              <a:gd name="connsiteX6" fmla="*/ 689061 w 3187700"/>
              <a:gd name="connsiteY6" fmla="*/ 717550 h 800100"/>
              <a:gd name="connsiteX7" fmla="*/ 828675 w 3187700"/>
              <a:gd name="connsiteY7" fmla="*/ 800100 h 800100"/>
              <a:gd name="connsiteX8" fmla="*/ 958850 w 3187700"/>
              <a:gd name="connsiteY8" fmla="*/ 390525 h 800100"/>
              <a:gd name="connsiteX9" fmla="*/ 1111250 w 3187700"/>
              <a:gd name="connsiteY9" fmla="*/ 266700 h 800100"/>
              <a:gd name="connsiteX10" fmla="*/ 1238250 w 3187700"/>
              <a:gd name="connsiteY10" fmla="*/ 196850 h 800100"/>
              <a:gd name="connsiteX11" fmla="*/ 1381125 w 3187700"/>
              <a:gd name="connsiteY11" fmla="*/ 133350 h 800100"/>
              <a:gd name="connsiteX12" fmla="*/ 1520825 w 3187700"/>
              <a:gd name="connsiteY12" fmla="*/ 0 h 800100"/>
              <a:gd name="connsiteX13" fmla="*/ 1654175 w 3187700"/>
              <a:gd name="connsiteY13" fmla="*/ 165100 h 800100"/>
              <a:gd name="connsiteX14" fmla="*/ 1793875 w 3187700"/>
              <a:gd name="connsiteY14" fmla="*/ 190500 h 800100"/>
              <a:gd name="connsiteX15" fmla="*/ 1920875 w 3187700"/>
              <a:gd name="connsiteY15" fmla="*/ 219075 h 800100"/>
              <a:gd name="connsiteX16" fmla="*/ 2070100 w 3187700"/>
              <a:gd name="connsiteY16" fmla="*/ 260350 h 800100"/>
              <a:gd name="connsiteX17" fmla="*/ 2200275 w 3187700"/>
              <a:gd name="connsiteY17" fmla="*/ 295275 h 800100"/>
              <a:gd name="connsiteX18" fmla="*/ 2359025 w 3187700"/>
              <a:gd name="connsiteY18" fmla="*/ 269875 h 800100"/>
              <a:gd name="connsiteX19" fmla="*/ 2495550 w 3187700"/>
              <a:gd name="connsiteY19" fmla="*/ 257175 h 800100"/>
              <a:gd name="connsiteX20" fmla="*/ 2638425 w 3187700"/>
              <a:gd name="connsiteY20" fmla="*/ 222250 h 800100"/>
              <a:gd name="connsiteX21" fmla="*/ 2933700 w 3187700"/>
              <a:gd name="connsiteY21" fmla="*/ 234950 h 800100"/>
              <a:gd name="connsiteX22" fmla="*/ 3048000 w 3187700"/>
              <a:gd name="connsiteY22" fmla="*/ 269875 h 800100"/>
              <a:gd name="connsiteX23" fmla="*/ 3187700 w 3187700"/>
              <a:gd name="connsiteY23" fmla="*/ 282575 h 800100"/>
              <a:gd name="connsiteX24" fmla="*/ 3187700 w 3187700"/>
              <a:gd name="connsiteY24" fmla="*/ 282575 h 800100"/>
              <a:gd name="connsiteX0" fmla="*/ 0 w 3187700"/>
              <a:gd name="connsiteY0" fmla="*/ 577850 h 800100"/>
              <a:gd name="connsiteX1" fmla="*/ 126856 w 3187700"/>
              <a:gd name="connsiteY1" fmla="*/ 609600 h 800100"/>
              <a:gd name="connsiteX2" fmla="*/ 263554 w 3187700"/>
              <a:gd name="connsiteY2" fmla="*/ 584200 h 800100"/>
              <a:gd name="connsiteX3" fmla="*/ 409575 w 3187700"/>
              <a:gd name="connsiteY3" fmla="*/ 635000 h 800100"/>
              <a:gd name="connsiteX4" fmla="*/ 549332 w 3187700"/>
              <a:gd name="connsiteY4" fmla="*/ 711200 h 800100"/>
              <a:gd name="connsiteX5" fmla="*/ 634598 w 3187700"/>
              <a:gd name="connsiteY5" fmla="*/ 720725 h 800100"/>
              <a:gd name="connsiteX6" fmla="*/ 689061 w 3187700"/>
              <a:gd name="connsiteY6" fmla="*/ 717550 h 800100"/>
              <a:gd name="connsiteX7" fmla="*/ 828675 w 3187700"/>
              <a:gd name="connsiteY7" fmla="*/ 800100 h 800100"/>
              <a:gd name="connsiteX8" fmla="*/ 981276 w 3187700"/>
              <a:gd name="connsiteY8" fmla="*/ 784225 h 800100"/>
              <a:gd name="connsiteX9" fmla="*/ 1111250 w 3187700"/>
              <a:gd name="connsiteY9" fmla="*/ 266700 h 800100"/>
              <a:gd name="connsiteX10" fmla="*/ 1238250 w 3187700"/>
              <a:gd name="connsiteY10" fmla="*/ 196850 h 800100"/>
              <a:gd name="connsiteX11" fmla="*/ 1381125 w 3187700"/>
              <a:gd name="connsiteY11" fmla="*/ 133350 h 800100"/>
              <a:gd name="connsiteX12" fmla="*/ 1520825 w 3187700"/>
              <a:gd name="connsiteY12" fmla="*/ 0 h 800100"/>
              <a:gd name="connsiteX13" fmla="*/ 1654175 w 3187700"/>
              <a:gd name="connsiteY13" fmla="*/ 165100 h 800100"/>
              <a:gd name="connsiteX14" fmla="*/ 1793875 w 3187700"/>
              <a:gd name="connsiteY14" fmla="*/ 190500 h 800100"/>
              <a:gd name="connsiteX15" fmla="*/ 1920875 w 3187700"/>
              <a:gd name="connsiteY15" fmla="*/ 219075 h 800100"/>
              <a:gd name="connsiteX16" fmla="*/ 2070100 w 3187700"/>
              <a:gd name="connsiteY16" fmla="*/ 260350 h 800100"/>
              <a:gd name="connsiteX17" fmla="*/ 2200275 w 3187700"/>
              <a:gd name="connsiteY17" fmla="*/ 295275 h 800100"/>
              <a:gd name="connsiteX18" fmla="*/ 2359025 w 3187700"/>
              <a:gd name="connsiteY18" fmla="*/ 269875 h 800100"/>
              <a:gd name="connsiteX19" fmla="*/ 2495550 w 3187700"/>
              <a:gd name="connsiteY19" fmla="*/ 257175 h 800100"/>
              <a:gd name="connsiteX20" fmla="*/ 2638425 w 3187700"/>
              <a:gd name="connsiteY20" fmla="*/ 222250 h 800100"/>
              <a:gd name="connsiteX21" fmla="*/ 2933700 w 3187700"/>
              <a:gd name="connsiteY21" fmla="*/ 234950 h 800100"/>
              <a:gd name="connsiteX22" fmla="*/ 3048000 w 3187700"/>
              <a:gd name="connsiteY22" fmla="*/ 269875 h 800100"/>
              <a:gd name="connsiteX23" fmla="*/ 3187700 w 3187700"/>
              <a:gd name="connsiteY23" fmla="*/ 282575 h 800100"/>
              <a:gd name="connsiteX24" fmla="*/ 3187700 w 3187700"/>
              <a:gd name="connsiteY24" fmla="*/ 282575 h 800100"/>
              <a:gd name="connsiteX0" fmla="*/ 0 w 3187700"/>
              <a:gd name="connsiteY0" fmla="*/ 577850 h 800100"/>
              <a:gd name="connsiteX1" fmla="*/ 126856 w 3187700"/>
              <a:gd name="connsiteY1" fmla="*/ 609600 h 800100"/>
              <a:gd name="connsiteX2" fmla="*/ 263554 w 3187700"/>
              <a:gd name="connsiteY2" fmla="*/ 584200 h 800100"/>
              <a:gd name="connsiteX3" fmla="*/ 409575 w 3187700"/>
              <a:gd name="connsiteY3" fmla="*/ 635000 h 800100"/>
              <a:gd name="connsiteX4" fmla="*/ 549332 w 3187700"/>
              <a:gd name="connsiteY4" fmla="*/ 711200 h 800100"/>
              <a:gd name="connsiteX5" fmla="*/ 634598 w 3187700"/>
              <a:gd name="connsiteY5" fmla="*/ 720725 h 800100"/>
              <a:gd name="connsiteX6" fmla="*/ 689061 w 3187700"/>
              <a:gd name="connsiteY6" fmla="*/ 717550 h 800100"/>
              <a:gd name="connsiteX7" fmla="*/ 828675 w 3187700"/>
              <a:gd name="connsiteY7" fmla="*/ 800100 h 800100"/>
              <a:gd name="connsiteX8" fmla="*/ 981276 w 3187700"/>
              <a:gd name="connsiteY8" fmla="*/ 784225 h 800100"/>
              <a:gd name="connsiteX9" fmla="*/ 1114454 w 3187700"/>
              <a:gd name="connsiteY9" fmla="*/ 771525 h 800100"/>
              <a:gd name="connsiteX10" fmla="*/ 1238250 w 3187700"/>
              <a:gd name="connsiteY10" fmla="*/ 196850 h 800100"/>
              <a:gd name="connsiteX11" fmla="*/ 1381125 w 3187700"/>
              <a:gd name="connsiteY11" fmla="*/ 133350 h 800100"/>
              <a:gd name="connsiteX12" fmla="*/ 1520825 w 3187700"/>
              <a:gd name="connsiteY12" fmla="*/ 0 h 800100"/>
              <a:gd name="connsiteX13" fmla="*/ 1654175 w 3187700"/>
              <a:gd name="connsiteY13" fmla="*/ 165100 h 800100"/>
              <a:gd name="connsiteX14" fmla="*/ 1793875 w 3187700"/>
              <a:gd name="connsiteY14" fmla="*/ 190500 h 800100"/>
              <a:gd name="connsiteX15" fmla="*/ 1920875 w 3187700"/>
              <a:gd name="connsiteY15" fmla="*/ 219075 h 800100"/>
              <a:gd name="connsiteX16" fmla="*/ 2070100 w 3187700"/>
              <a:gd name="connsiteY16" fmla="*/ 260350 h 800100"/>
              <a:gd name="connsiteX17" fmla="*/ 2200275 w 3187700"/>
              <a:gd name="connsiteY17" fmla="*/ 295275 h 800100"/>
              <a:gd name="connsiteX18" fmla="*/ 2359025 w 3187700"/>
              <a:gd name="connsiteY18" fmla="*/ 269875 h 800100"/>
              <a:gd name="connsiteX19" fmla="*/ 2495550 w 3187700"/>
              <a:gd name="connsiteY19" fmla="*/ 257175 h 800100"/>
              <a:gd name="connsiteX20" fmla="*/ 2638425 w 3187700"/>
              <a:gd name="connsiteY20" fmla="*/ 222250 h 800100"/>
              <a:gd name="connsiteX21" fmla="*/ 2933700 w 3187700"/>
              <a:gd name="connsiteY21" fmla="*/ 234950 h 800100"/>
              <a:gd name="connsiteX22" fmla="*/ 3048000 w 3187700"/>
              <a:gd name="connsiteY22" fmla="*/ 269875 h 800100"/>
              <a:gd name="connsiteX23" fmla="*/ 3187700 w 3187700"/>
              <a:gd name="connsiteY23" fmla="*/ 282575 h 800100"/>
              <a:gd name="connsiteX24" fmla="*/ 3187700 w 3187700"/>
              <a:gd name="connsiteY24" fmla="*/ 282575 h 800100"/>
              <a:gd name="connsiteX0" fmla="*/ 0 w 3187700"/>
              <a:gd name="connsiteY0" fmla="*/ 577850 h 800100"/>
              <a:gd name="connsiteX1" fmla="*/ 126856 w 3187700"/>
              <a:gd name="connsiteY1" fmla="*/ 609600 h 800100"/>
              <a:gd name="connsiteX2" fmla="*/ 263554 w 3187700"/>
              <a:gd name="connsiteY2" fmla="*/ 584200 h 800100"/>
              <a:gd name="connsiteX3" fmla="*/ 409575 w 3187700"/>
              <a:gd name="connsiteY3" fmla="*/ 635000 h 800100"/>
              <a:gd name="connsiteX4" fmla="*/ 549332 w 3187700"/>
              <a:gd name="connsiteY4" fmla="*/ 711200 h 800100"/>
              <a:gd name="connsiteX5" fmla="*/ 634598 w 3187700"/>
              <a:gd name="connsiteY5" fmla="*/ 720725 h 800100"/>
              <a:gd name="connsiteX6" fmla="*/ 689061 w 3187700"/>
              <a:gd name="connsiteY6" fmla="*/ 717550 h 800100"/>
              <a:gd name="connsiteX7" fmla="*/ 828675 w 3187700"/>
              <a:gd name="connsiteY7" fmla="*/ 800100 h 800100"/>
              <a:gd name="connsiteX8" fmla="*/ 981276 w 3187700"/>
              <a:gd name="connsiteY8" fmla="*/ 784225 h 800100"/>
              <a:gd name="connsiteX9" fmla="*/ 1114454 w 3187700"/>
              <a:gd name="connsiteY9" fmla="*/ 771525 h 800100"/>
              <a:gd name="connsiteX10" fmla="*/ 1251065 w 3187700"/>
              <a:gd name="connsiteY10" fmla="*/ 723900 h 800100"/>
              <a:gd name="connsiteX11" fmla="*/ 1381125 w 3187700"/>
              <a:gd name="connsiteY11" fmla="*/ 133350 h 800100"/>
              <a:gd name="connsiteX12" fmla="*/ 1520825 w 3187700"/>
              <a:gd name="connsiteY12" fmla="*/ 0 h 800100"/>
              <a:gd name="connsiteX13" fmla="*/ 1654175 w 3187700"/>
              <a:gd name="connsiteY13" fmla="*/ 165100 h 800100"/>
              <a:gd name="connsiteX14" fmla="*/ 1793875 w 3187700"/>
              <a:gd name="connsiteY14" fmla="*/ 190500 h 800100"/>
              <a:gd name="connsiteX15" fmla="*/ 1920875 w 3187700"/>
              <a:gd name="connsiteY15" fmla="*/ 219075 h 800100"/>
              <a:gd name="connsiteX16" fmla="*/ 2070100 w 3187700"/>
              <a:gd name="connsiteY16" fmla="*/ 260350 h 800100"/>
              <a:gd name="connsiteX17" fmla="*/ 2200275 w 3187700"/>
              <a:gd name="connsiteY17" fmla="*/ 295275 h 800100"/>
              <a:gd name="connsiteX18" fmla="*/ 2359025 w 3187700"/>
              <a:gd name="connsiteY18" fmla="*/ 269875 h 800100"/>
              <a:gd name="connsiteX19" fmla="*/ 2495550 w 3187700"/>
              <a:gd name="connsiteY19" fmla="*/ 257175 h 800100"/>
              <a:gd name="connsiteX20" fmla="*/ 2638425 w 3187700"/>
              <a:gd name="connsiteY20" fmla="*/ 222250 h 800100"/>
              <a:gd name="connsiteX21" fmla="*/ 2933700 w 3187700"/>
              <a:gd name="connsiteY21" fmla="*/ 234950 h 800100"/>
              <a:gd name="connsiteX22" fmla="*/ 3048000 w 3187700"/>
              <a:gd name="connsiteY22" fmla="*/ 269875 h 800100"/>
              <a:gd name="connsiteX23" fmla="*/ 3187700 w 3187700"/>
              <a:gd name="connsiteY23" fmla="*/ 282575 h 800100"/>
              <a:gd name="connsiteX24" fmla="*/ 3187700 w 3187700"/>
              <a:gd name="connsiteY24" fmla="*/ 282575 h 800100"/>
              <a:gd name="connsiteX0" fmla="*/ 0 w 3187700"/>
              <a:gd name="connsiteY0" fmla="*/ 577850 h 800100"/>
              <a:gd name="connsiteX1" fmla="*/ 126856 w 3187700"/>
              <a:gd name="connsiteY1" fmla="*/ 609600 h 800100"/>
              <a:gd name="connsiteX2" fmla="*/ 263554 w 3187700"/>
              <a:gd name="connsiteY2" fmla="*/ 584200 h 800100"/>
              <a:gd name="connsiteX3" fmla="*/ 409575 w 3187700"/>
              <a:gd name="connsiteY3" fmla="*/ 635000 h 800100"/>
              <a:gd name="connsiteX4" fmla="*/ 549332 w 3187700"/>
              <a:gd name="connsiteY4" fmla="*/ 711200 h 800100"/>
              <a:gd name="connsiteX5" fmla="*/ 634598 w 3187700"/>
              <a:gd name="connsiteY5" fmla="*/ 720725 h 800100"/>
              <a:gd name="connsiteX6" fmla="*/ 689061 w 3187700"/>
              <a:gd name="connsiteY6" fmla="*/ 717550 h 800100"/>
              <a:gd name="connsiteX7" fmla="*/ 828675 w 3187700"/>
              <a:gd name="connsiteY7" fmla="*/ 800100 h 800100"/>
              <a:gd name="connsiteX8" fmla="*/ 981276 w 3187700"/>
              <a:gd name="connsiteY8" fmla="*/ 784225 h 800100"/>
              <a:gd name="connsiteX9" fmla="*/ 1114454 w 3187700"/>
              <a:gd name="connsiteY9" fmla="*/ 771525 h 800100"/>
              <a:gd name="connsiteX10" fmla="*/ 1251065 w 3187700"/>
              <a:gd name="connsiteY10" fmla="*/ 723900 h 800100"/>
              <a:gd name="connsiteX11" fmla="*/ 1377921 w 3187700"/>
              <a:gd name="connsiteY11" fmla="*/ 673100 h 800100"/>
              <a:gd name="connsiteX12" fmla="*/ 1520825 w 3187700"/>
              <a:gd name="connsiteY12" fmla="*/ 0 h 800100"/>
              <a:gd name="connsiteX13" fmla="*/ 1654175 w 3187700"/>
              <a:gd name="connsiteY13" fmla="*/ 165100 h 800100"/>
              <a:gd name="connsiteX14" fmla="*/ 1793875 w 3187700"/>
              <a:gd name="connsiteY14" fmla="*/ 190500 h 800100"/>
              <a:gd name="connsiteX15" fmla="*/ 1920875 w 3187700"/>
              <a:gd name="connsiteY15" fmla="*/ 219075 h 800100"/>
              <a:gd name="connsiteX16" fmla="*/ 2070100 w 3187700"/>
              <a:gd name="connsiteY16" fmla="*/ 260350 h 800100"/>
              <a:gd name="connsiteX17" fmla="*/ 2200275 w 3187700"/>
              <a:gd name="connsiteY17" fmla="*/ 295275 h 800100"/>
              <a:gd name="connsiteX18" fmla="*/ 2359025 w 3187700"/>
              <a:gd name="connsiteY18" fmla="*/ 269875 h 800100"/>
              <a:gd name="connsiteX19" fmla="*/ 2495550 w 3187700"/>
              <a:gd name="connsiteY19" fmla="*/ 257175 h 800100"/>
              <a:gd name="connsiteX20" fmla="*/ 2638425 w 3187700"/>
              <a:gd name="connsiteY20" fmla="*/ 222250 h 800100"/>
              <a:gd name="connsiteX21" fmla="*/ 2933700 w 3187700"/>
              <a:gd name="connsiteY21" fmla="*/ 234950 h 800100"/>
              <a:gd name="connsiteX22" fmla="*/ 3048000 w 3187700"/>
              <a:gd name="connsiteY22" fmla="*/ 269875 h 800100"/>
              <a:gd name="connsiteX23" fmla="*/ 3187700 w 3187700"/>
              <a:gd name="connsiteY23" fmla="*/ 282575 h 800100"/>
              <a:gd name="connsiteX24" fmla="*/ 3187700 w 3187700"/>
              <a:gd name="connsiteY24" fmla="*/ 282575 h 800100"/>
              <a:gd name="connsiteX0" fmla="*/ 0 w 3187700"/>
              <a:gd name="connsiteY0" fmla="*/ 412750 h 635000"/>
              <a:gd name="connsiteX1" fmla="*/ 126856 w 3187700"/>
              <a:gd name="connsiteY1" fmla="*/ 444500 h 635000"/>
              <a:gd name="connsiteX2" fmla="*/ 263554 w 3187700"/>
              <a:gd name="connsiteY2" fmla="*/ 419100 h 635000"/>
              <a:gd name="connsiteX3" fmla="*/ 409575 w 3187700"/>
              <a:gd name="connsiteY3" fmla="*/ 469900 h 635000"/>
              <a:gd name="connsiteX4" fmla="*/ 549332 w 3187700"/>
              <a:gd name="connsiteY4" fmla="*/ 546100 h 635000"/>
              <a:gd name="connsiteX5" fmla="*/ 634598 w 3187700"/>
              <a:gd name="connsiteY5" fmla="*/ 555625 h 635000"/>
              <a:gd name="connsiteX6" fmla="*/ 689061 w 3187700"/>
              <a:gd name="connsiteY6" fmla="*/ 552450 h 635000"/>
              <a:gd name="connsiteX7" fmla="*/ 828675 w 3187700"/>
              <a:gd name="connsiteY7" fmla="*/ 635000 h 635000"/>
              <a:gd name="connsiteX8" fmla="*/ 981276 w 3187700"/>
              <a:gd name="connsiteY8" fmla="*/ 619125 h 635000"/>
              <a:gd name="connsiteX9" fmla="*/ 1114454 w 3187700"/>
              <a:gd name="connsiteY9" fmla="*/ 606425 h 635000"/>
              <a:gd name="connsiteX10" fmla="*/ 1251065 w 3187700"/>
              <a:gd name="connsiteY10" fmla="*/ 558800 h 635000"/>
              <a:gd name="connsiteX11" fmla="*/ 1377921 w 3187700"/>
              <a:gd name="connsiteY11" fmla="*/ 508000 h 635000"/>
              <a:gd name="connsiteX12" fmla="*/ 1514417 w 3187700"/>
              <a:gd name="connsiteY12" fmla="*/ 479425 h 635000"/>
              <a:gd name="connsiteX13" fmla="*/ 1654175 w 3187700"/>
              <a:gd name="connsiteY13" fmla="*/ 0 h 635000"/>
              <a:gd name="connsiteX14" fmla="*/ 1793875 w 3187700"/>
              <a:gd name="connsiteY14" fmla="*/ 25400 h 635000"/>
              <a:gd name="connsiteX15" fmla="*/ 1920875 w 3187700"/>
              <a:gd name="connsiteY15" fmla="*/ 53975 h 635000"/>
              <a:gd name="connsiteX16" fmla="*/ 2070100 w 3187700"/>
              <a:gd name="connsiteY16" fmla="*/ 95250 h 635000"/>
              <a:gd name="connsiteX17" fmla="*/ 2200275 w 3187700"/>
              <a:gd name="connsiteY17" fmla="*/ 130175 h 635000"/>
              <a:gd name="connsiteX18" fmla="*/ 2359025 w 3187700"/>
              <a:gd name="connsiteY18" fmla="*/ 104775 h 635000"/>
              <a:gd name="connsiteX19" fmla="*/ 2495550 w 3187700"/>
              <a:gd name="connsiteY19" fmla="*/ 92075 h 635000"/>
              <a:gd name="connsiteX20" fmla="*/ 2638425 w 3187700"/>
              <a:gd name="connsiteY20" fmla="*/ 57150 h 635000"/>
              <a:gd name="connsiteX21" fmla="*/ 2933700 w 3187700"/>
              <a:gd name="connsiteY21" fmla="*/ 69850 h 635000"/>
              <a:gd name="connsiteX22" fmla="*/ 3048000 w 3187700"/>
              <a:gd name="connsiteY22" fmla="*/ 104775 h 635000"/>
              <a:gd name="connsiteX23" fmla="*/ 3187700 w 3187700"/>
              <a:gd name="connsiteY23" fmla="*/ 117475 h 635000"/>
              <a:gd name="connsiteX24" fmla="*/ 3187700 w 3187700"/>
              <a:gd name="connsiteY24" fmla="*/ 117475 h 635000"/>
              <a:gd name="connsiteX0" fmla="*/ 0 w 3187700"/>
              <a:gd name="connsiteY0" fmla="*/ 387350 h 609600"/>
              <a:gd name="connsiteX1" fmla="*/ 126856 w 3187700"/>
              <a:gd name="connsiteY1" fmla="*/ 419100 h 609600"/>
              <a:gd name="connsiteX2" fmla="*/ 263554 w 3187700"/>
              <a:gd name="connsiteY2" fmla="*/ 393700 h 609600"/>
              <a:gd name="connsiteX3" fmla="*/ 409575 w 3187700"/>
              <a:gd name="connsiteY3" fmla="*/ 444500 h 609600"/>
              <a:gd name="connsiteX4" fmla="*/ 549332 w 3187700"/>
              <a:gd name="connsiteY4" fmla="*/ 520700 h 609600"/>
              <a:gd name="connsiteX5" fmla="*/ 634598 w 3187700"/>
              <a:gd name="connsiteY5" fmla="*/ 530225 h 609600"/>
              <a:gd name="connsiteX6" fmla="*/ 689061 w 3187700"/>
              <a:gd name="connsiteY6" fmla="*/ 527050 h 609600"/>
              <a:gd name="connsiteX7" fmla="*/ 828675 w 3187700"/>
              <a:gd name="connsiteY7" fmla="*/ 609600 h 609600"/>
              <a:gd name="connsiteX8" fmla="*/ 981276 w 3187700"/>
              <a:gd name="connsiteY8" fmla="*/ 593725 h 609600"/>
              <a:gd name="connsiteX9" fmla="*/ 1114454 w 3187700"/>
              <a:gd name="connsiteY9" fmla="*/ 581025 h 609600"/>
              <a:gd name="connsiteX10" fmla="*/ 1251065 w 3187700"/>
              <a:gd name="connsiteY10" fmla="*/ 533400 h 609600"/>
              <a:gd name="connsiteX11" fmla="*/ 1377921 w 3187700"/>
              <a:gd name="connsiteY11" fmla="*/ 482600 h 609600"/>
              <a:gd name="connsiteX12" fmla="*/ 1514417 w 3187700"/>
              <a:gd name="connsiteY12" fmla="*/ 454025 h 609600"/>
              <a:gd name="connsiteX13" fmla="*/ 1657379 w 3187700"/>
              <a:gd name="connsiteY13" fmla="*/ 415925 h 609600"/>
              <a:gd name="connsiteX14" fmla="*/ 1793875 w 3187700"/>
              <a:gd name="connsiteY14" fmla="*/ 0 h 609600"/>
              <a:gd name="connsiteX15" fmla="*/ 1920875 w 3187700"/>
              <a:gd name="connsiteY15" fmla="*/ 28575 h 609600"/>
              <a:gd name="connsiteX16" fmla="*/ 2070100 w 3187700"/>
              <a:gd name="connsiteY16" fmla="*/ 69850 h 609600"/>
              <a:gd name="connsiteX17" fmla="*/ 2200275 w 3187700"/>
              <a:gd name="connsiteY17" fmla="*/ 104775 h 609600"/>
              <a:gd name="connsiteX18" fmla="*/ 2359025 w 3187700"/>
              <a:gd name="connsiteY18" fmla="*/ 79375 h 609600"/>
              <a:gd name="connsiteX19" fmla="*/ 2495550 w 3187700"/>
              <a:gd name="connsiteY19" fmla="*/ 66675 h 609600"/>
              <a:gd name="connsiteX20" fmla="*/ 2638425 w 3187700"/>
              <a:gd name="connsiteY20" fmla="*/ 31750 h 609600"/>
              <a:gd name="connsiteX21" fmla="*/ 2933700 w 3187700"/>
              <a:gd name="connsiteY21" fmla="*/ 44450 h 609600"/>
              <a:gd name="connsiteX22" fmla="*/ 3048000 w 3187700"/>
              <a:gd name="connsiteY22" fmla="*/ 79375 h 609600"/>
              <a:gd name="connsiteX23" fmla="*/ 3187700 w 3187700"/>
              <a:gd name="connsiteY23" fmla="*/ 92075 h 609600"/>
              <a:gd name="connsiteX24" fmla="*/ 3187700 w 3187700"/>
              <a:gd name="connsiteY24" fmla="*/ 92075 h 609600"/>
              <a:gd name="connsiteX0" fmla="*/ 0 w 3187700"/>
              <a:gd name="connsiteY0" fmla="*/ 358775 h 581025"/>
              <a:gd name="connsiteX1" fmla="*/ 126856 w 3187700"/>
              <a:gd name="connsiteY1" fmla="*/ 390525 h 581025"/>
              <a:gd name="connsiteX2" fmla="*/ 263554 w 3187700"/>
              <a:gd name="connsiteY2" fmla="*/ 365125 h 581025"/>
              <a:gd name="connsiteX3" fmla="*/ 409575 w 3187700"/>
              <a:gd name="connsiteY3" fmla="*/ 415925 h 581025"/>
              <a:gd name="connsiteX4" fmla="*/ 549332 w 3187700"/>
              <a:gd name="connsiteY4" fmla="*/ 492125 h 581025"/>
              <a:gd name="connsiteX5" fmla="*/ 634598 w 3187700"/>
              <a:gd name="connsiteY5" fmla="*/ 501650 h 581025"/>
              <a:gd name="connsiteX6" fmla="*/ 689061 w 3187700"/>
              <a:gd name="connsiteY6" fmla="*/ 498475 h 581025"/>
              <a:gd name="connsiteX7" fmla="*/ 828675 w 3187700"/>
              <a:gd name="connsiteY7" fmla="*/ 581025 h 581025"/>
              <a:gd name="connsiteX8" fmla="*/ 981276 w 3187700"/>
              <a:gd name="connsiteY8" fmla="*/ 565150 h 581025"/>
              <a:gd name="connsiteX9" fmla="*/ 1114454 w 3187700"/>
              <a:gd name="connsiteY9" fmla="*/ 552450 h 581025"/>
              <a:gd name="connsiteX10" fmla="*/ 1251065 w 3187700"/>
              <a:gd name="connsiteY10" fmla="*/ 504825 h 581025"/>
              <a:gd name="connsiteX11" fmla="*/ 1377921 w 3187700"/>
              <a:gd name="connsiteY11" fmla="*/ 454025 h 581025"/>
              <a:gd name="connsiteX12" fmla="*/ 1514417 w 3187700"/>
              <a:gd name="connsiteY12" fmla="*/ 425450 h 581025"/>
              <a:gd name="connsiteX13" fmla="*/ 1657379 w 3187700"/>
              <a:gd name="connsiteY13" fmla="*/ 387350 h 581025"/>
              <a:gd name="connsiteX14" fmla="*/ 1790672 w 3187700"/>
              <a:gd name="connsiteY14" fmla="*/ 381000 h 581025"/>
              <a:gd name="connsiteX15" fmla="*/ 1920875 w 3187700"/>
              <a:gd name="connsiteY15" fmla="*/ 0 h 581025"/>
              <a:gd name="connsiteX16" fmla="*/ 2070100 w 3187700"/>
              <a:gd name="connsiteY16" fmla="*/ 41275 h 581025"/>
              <a:gd name="connsiteX17" fmla="*/ 2200275 w 3187700"/>
              <a:gd name="connsiteY17" fmla="*/ 76200 h 581025"/>
              <a:gd name="connsiteX18" fmla="*/ 2359025 w 3187700"/>
              <a:gd name="connsiteY18" fmla="*/ 50800 h 581025"/>
              <a:gd name="connsiteX19" fmla="*/ 2495550 w 3187700"/>
              <a:gd name="connsiteY19" fmla="*/ 38100 h 581025"/>
              <a:gd name="connsiteX20" fmla="*/ 2638425 w 3187700"/>
              <a:gd name="connsiteY20" fmla="*/ 3175 h 581025"/>
              <a:gd name="connsiteX21" fmla="*/ 2933700 w 3187700"/>
              <a:gd name="connsiteY21" fmla="*/ 15875 h 581025"/>
              <a:gd name="connsiteX22" fmla="*/ 3048000 w 3187700"/>
              <a:gd name="connsiteY22" fmla="*/ 50800 h 581025"/>
              <a:gd name="connsiteX23" fmla="*/ 3187700 w 3187700"/>
              <a:gd name="connsiteY23" fmla="*/ 63500 h 581025"/>
              <a:gd name="connsiteX24" fmla="*/ 3187700 w 3187700"/>
              <a:gd name="connsiteY24" fmla="*/ 63500 h 581025"/>
              <a:gd name="connsiteX0" fmla="*/ 0 w 3187700"/>
              <a:gd name="connsiteY0" fmla="*/ 355600 h 577850"/>
              <a:gd name="connsiteX1" fmla="*/ 126856 w 3187700"/>
              <a:gd name="connsiteY1" fmla="*/ 387350 h 577850"/>
              <a:gd name="connsiteX2" fmla="*/ 263554 w 3187700"/>
              <a:gd name="connsiteY2" fmla="*/ 361950 h 577850"/>
              <a:gd name="connsiteX3" fmla="*/ 409575 w 3187700"/>
              <a:gd name="connsiteY3" fmla="*/ 412750 h 577850"/>
              <a:gd name="connsiteX4" fmla="*/ 549332 w 3187700"/>
              <a:gd name="connsiteY4" fmla="*/ 488950 h 577850"/>
              <a:gd name="connsiteX5" fmla="*/ 634598 w 3187700"/>
              <a:gd name="connsiteY5" fmla="*/ 498475 h 577850"/>
              <a:gd name="connsiteX6" fmla="*/ 689061 w 3187700"/>
              <a:gd name="connsiteY6" fmla="*/ 495300 h 577850"/>
              <a:gd name="connsiteX7" fmla="*/ 828675 w 3187700"/>
              <a:gd name="connsiteY7" fmla="*/ 577850 h 577850"/>
              <a:gd name="connsiteX8" fmla="*/ 981276 w 3187700"/>
              <a:gd name="connsiteY8" fmla="*/ 561975 h 577850"/>
              <a:gd name="connsiteX9" fmla="*/ 1114454 w 3187700"/>
              <a:gd name="connsiteY9" fmla="*/ 549275 h 577850"/>
              <a:gd name="connsiteX10" fmla="*/ 1251065 w 3187700"/>
              <a:gd name="connsiteY10" fmla="*/ 501650 h 577850"/>
              <a:gd name="connsiteX11" fmla="*/ 1377921 w 3187700"/>
              <a:gd name="connsiteY11" fmla="*/ 450850 h 577850"/>
              <a:gd name="connsiteX12" fmla="*/ 1514417 w 3187700"/>
              <a:gd name="connsiteY12" fmla="*/ 422275 h 577850"/>
              <a:gd name="connsiteX13" fmla="*/ 1657379 w 3187700"/>
              <a:gd name="connsiteY13" fmla="*/ 384175 h 577850"/>
              <a:gd name="connsiteX14" fmla="*/ 1790672 w 3187700"/>
              <a:gd name="connsiteY14" fmla="*/ 377825 h 577850"/>
              <a:gd name="connsiteX15" fmla="*/ 1933690 w 3187700"/>
              <a:gd name="connsiteY15" fmla="*/ 374650 h 577850"/>
              <a:gd name="connsiteX16" fmla="*/ 2070100 w 3187700"/>
              <a:gd name="connsiteY16" fmla="*/ 38100 h 577850"/>
              <a:gd name="connsiteX17" fmla="*/ 2200275 w 3187700"/>
              <a:gd name="connsiteY17" fmla="*/ 73025 h 577850"/>
              <a:gd name="connsiteX18" fmla="*/ 2359025 w 3187700"/>
              <a:gd name="connsiteY18" fmla="*/ 47625 h 577850"/>
              <a:gd name="connsiteX19" fmla="*/ 2495550 w 3187700"/>
              <a:gd name="connsiteY19" fmla="*/ 34925 h 577850"/>
              <a:gd name="connsiteX20" fmla="*/ 2638425 w 3187700"/>
              <a:gd name="connsiteY20" fmla="*/ 0 h 577850"/>
              <a:gd name="connsiteX21" fmla="*/ 2933700 w 3187700"/>
              <a:gd name="connsiteY21" fmla="*/ 12700 h 577850"/>
              <a:gd name="connsiteX22" fmla="*/ 3048000 w 3187700"/>
              <a:gd name="connsiteY22" fmla="*/ 47625 h 577850"/>
              <a:gd name="connsiteX23" fmla="*/ 3187700 w 3187700"/>
              <a:gd name="connsiteY23" fmla="*/ 60325 h 577850"/>
              <a:gd name="connsiteX24" fmla="*/ 3187700 w 3187700"/>
              <a:gd name="connsiteY24" fmla="*/ 60325 h 577850"/>
              <a:gd name="connsiteX0" fmla="*/ 0 w 3187700"/>
              <a:gd name="connsiteY0" fmla="*/ 355600 h 577850"/>
              <a:gd name="connsiteX1" fmla="*/ 126856 w 3187700"/>
              <a:gd name="connsiteY1" fmla="*/ 387350 h 577850"/>
              <a:gd name="connsiteX2" fmla="*/ 263554 w 3187700"/>
              <a:gd name="connsiteY2" fmla="*/ 361950 h 577850"/>
              <a:gd name="connsiteX3" fmla="*/ 409575 w 3187700"/>
              <a:gd name="connsiteY3" fmla="*/ 412750 h 577850"/>
              <a:gd name="connsiteX4" fmla="*/ 549332 w 3187700"/>
              <a:gd name="connsiteY4" fmla="*/ 488950 h 577850"/>
              <a:gd name="connsiteX5" fmla="*/ 634598 w 3187700"/>
              <a:gd name="connsiteY5" fmla="*/ 498475 h 577850"/>
              <a:gd name="connsiteX6" fmla="*/ 689061 w 3187700"/>
              <a:gd name="connsiteY6" fmla="*/ 495300 h 577850"/>
              <a:gd name="connsiteX7" fmla="*/ 828675 w 3187700"/>
              <a:gd name="connsiteY7" fmla="*/ 577850 h 577850"/>
              <a:gd name="connsiteX8" fmla="*/ 981276 w 3187700"/>
              <a:gd name="connsiteY8" fmla="*/ 561975 h 577850"/>
              <a:gd name="connsiteX9" fmla="*/ 1114454 w 3187700"/>
              <a:gd name="connsiteY9" fmla="*/ 549275 h 577850"/>
              <a:gd name="connsiteX10" fmla="*/ 1251065 w 3187700"/>
              <a:gd name="connsiteY10" fmla="*/ 501650 h 577850"/>
              <a:gd name="connsiteX11" fmla="*/ 1377921 w 3187700"/>
              <a:gd name="connsiteY11" fmla="*/ 450850 h 577850"/>
              <a:gd name="connsiteX12" fmla="*/ 1514417 w 3187700"/>
              <a:gd name="connsiteY12" fmla="*/ 422275 h 577850"/>
              <a:gd name="connsiteX13" fmla="*/ 1657379 w 3187700"/>
              <a:gd name="connsiteY13" fmla="*/ 384175 h 577850"/>
              <a:gd name="connsiteX14" fmla="*/ 1790672 w 3187700"/>
              <a:gd name="connsiteY14" fmla="*/ 377825 h 577850"/>
              <a:gd name="connsiteX15" fmla="*/ 1933690 w 3187700"/>
              <a:gd name="connsiteY15" fmla="*/ 374650 h 577850"/>
              <a:gd name="connsiteX16" fmla="*/ 2041266 w 3187700"/>
              <a:gd name="connsiteY16" fmla="*/ 381000 h 577850"/>
              <a:gd name="connsiteX17" fmla="*/ 2200275 w 3187700"/>
              <a:gd name="connsiteY17" fmla="*/ 73025 h 577850"/>
              <a:gd name="connsiteX18" fmla="*/ 2359025 w 3187700"/>
              <a:gd name="connsiteY18" fmla="*/ 47625 h 577850"/>
              <a:gd name="connsiteX19" fmla="*/ 2495550 w 3187700"/>
              <a:gd name="connsiteY19" fmla="*/ 34925 h 577850"/>
              <a:gd name="connsiteX20" fmla="*/ 2638425 w 3187700"/>
              <a:gd name="connsiteY20" fmla="*/ 0 h 577850"/>
              <a:gd name="connsiteX21" fmla="*/ 2933700 w 3187700"/>
              <a:gd name="connsiteY21" fmla="*/ 12700 h 577850"/>
              <a:gd name="connsiteX22" fmla="*/ 3048000 w 3187700"/>
              <a:gd name="connsiteY22" fmla="*/ 47625 h 577850"/>
              <a:gd name="connsiteX23" fmla="*/ 3187700 w 3187700"/>
              <a:gd name="connsiteY23" fmla="*/ 60325 h 577850"/>
              <a:gd name="connsiteX24" fmla="*/ 3187700 w 3187700"/>
              <a:gd name="connsiteY24" fmla="*/ 60325 h 577850"/>
              <a:gd name="connsiteX0" fmla="*/ 0 w 3187700"/>
              <a:gd name="connsiteY0" fmla="*/ 355600 h 577850"/>
              <a:gd name="connsiteX1" fmla="*/ 126856 w 3187700"/>
              <a:gd name="connsiteY1" fmla="*/ 387350 h 577850"/>
              <a:gd name="connsiteX2" fmla="*/ 263554 w 3187700"/>
              <a:gd name="connsiteY2" fmla="*/ 361950 h 577850"/>
              <a:gd name="connsiteX3" fmla="*/ 409575 w 3187700"/>
              <a:gd name="connsiteY3" fmla="*/ 412750 h 577850"/>
              <a:gd name="connsiteX4" fmla="*/ 549332 w 3187700"/>
              <a:gd name="connsiteY4" fmla="*/ 488950 h 577850"/>
              <a:gd name="connsiteX5" fmla="*/ 634598 w 3187700"/>
              <a:gd name="connsiteY5" fmla="*/ 498475 h 577850"/>
              <a:gd name="connsiteX6" fmla="*/ 689061 w 3187700"/>
              <a:gd name="connsiteY6" fmla="*/ 495300 h 577850"/>
              <a:gd name="connsiteX7" fmla="*/ 828675 w 3187700"/>
              <a:gd name="connsiteY7" fmla="*/ 577850 h 577850"/>
              <a:gd name="connsiteX8" fmla="*/ 981276 w 3187700"/>
              <a:gd name="connsiteY8" fmla="*/ 561975 h 577850"/>
              <a:gd name="connsiteX9" fmla="*/ 1114454 w 3187700"/>
              <a:gd name="connsiteY9" fmla="*/ 549275 h 577850"/>
              <a:gd name="connsiteX10" fmla="*/ 1251065 w 3187700"/>
              <a:gd name="connsiteY10" fmla="*/ 501650 h 577850"/>
              <a:gd name="connsiteX11" fmla="*/ 1377921 w 3187700"/>
              <a:gd name="connsiteY11" fmla="*/ 450850 h 577850"/>
              <a:gd name="connsiteX12" fmla="*/ 1514417 w 3187700"/>
              <a:gd name="connsiteY12" fmla="*/ 422275 h 577850"/>
              <a:gd name="connsiteX13" fmla="*/ 1657379 w 3187700"/>
              <a:gd name="connsiteY13" fmla="*/ 384175 h 577850"/>
              <a:gd name="connsiteX14" fmla="*/ 1790672 w 3187700"/>
              <a:gd name="connsiteY14" fmla="*/ 377825 h 577850"/>
              <a:gd name="connsiteX15" fmla="*/ 1933690 w 3187700"/>
              <a:gd name="connsiteY15" fmla="*/ 374650 h 577850"/>
              <a:gd name="connsiteX16" fmla="*/ 2041266 w 3187700"/>
              <a:gd name="connsiteY16" fmla="*/ 381000 h 577850"/>
              <a:gd name="connsiteX17" fmla="*/ 2209887 w 3187700"/>
              <a:gd name="connsiteY17" fmla="*/ 361950 h 577850"/>
              <a:gd name="connsiteX18" fmla="*/ 2359025 w 3187700"/>
              <a:gd name="connsiteY18" fmla="*/ 47625 h 577850"/>
              <a:gd name="connsiteX19" fmla="*/ 2495550 w 3187700"/>
              <a:gd name="connsiteY19" fmla="*/ 34925 h 577850"/>
              <a:gd name="connsiteX20" fmla="*/ 2638425 w 3187700"/>
              <a:gd name="connsiteY20" fmla="*/ 0 h 577850"/>
              <a:gd name="connsiteX21" fmla="*/ 2933700 w 3187700"/>
              <a:gd name="connsiteY21" fmla="*/ 12700 h 577850"/>
              <a:gd name="connsiteX22" fmla="*/ 3048000 w 3187700"/>
              <a:gd name="connsiteY22" fmla="*/ 47625 h 577850"/>
              <a:gd name="connsiteX23" fmla="*/ 3187700 w 3187700"/>
              <a:gd name="connsiteY23" fmla="*/ 60325 h 577850"/>
              <a:gd name="connsiteX24" fmla="*/ 3187700 w 3187700"/>
              <a:gd name="connsiteY24" fmla="*/ 60325 h 577850"/>
              <a:gd name="connsiteX0" fmla="*/ 0 w 3187700"/>
              <a:gd name="connsiteY0" fmla="*/ 355600 h 577850"/>
              <a:gd name="connsiteX1" fmla="*/ 126856 w 3187700"/>
              <a:gd name="connsiteY1" fmla="*/ 387350 h 577850"/>
              <a:gd name="connsiteX2" fmla="*/ 263554 w 3187700"/>
              <a:gd name="connsiteY2" fmla="*/ 361950 h 577850"/>
              <a:gd name="connsiteX3" fmla="*/ 409575 w 3187700"/>
              <a:gd name="connsiteY3" fmla="*/ 412750 h 577850"/>
              <a:gd name="connsiteX4" fmla="*/ 549332 w 3187700"/>
              <a:gd name="connsiteY4" fmla="*/ 488950 h 577850"/>
              <a:gd name="connsiteX5" fmla="*/ 634598 w 3187700"/>
              <a:gd name="connsiteY5" fmla="*/ 498475 h 577850"/>
              <a:gd name="connsiteX6" fmla="*/ 689061 w 3187700"/>
              <a:gd name="connsiteY6" fmla="*/ 495300 h 577850"/>
              <a:gd name="connsiteX7" fmla="*/ 828675 w 3187700"/>
              <a:gd name="connsiteY7" fmla="*/ 577850 h 577850"/>
              <a:gd name="connsiteX8" fmla="*/ 981276 w 3187700"/>
              <a:gd name="connsiteY8" fmla="*/ 561975 h 577850"/>
              <a:gd name="connsiteX9" fmla="*/ 1114454 w 3187700"/>
              <a:gd name="connsiteY9" fmla="*/ 549275 h 577850"/>
              <a:gd name="connsiteX10" fmla="*/ 1251065 w 3187700"/>
              <a:gd name="connsiteY10" fmla="*/ 501650 h 577850"/>
              <a:gd name="connsiteX11" fmla="*/ 1377921 w 3187700"/>
              <a:gd name="connsiteY11" fmla="*/ 450850 h 577850"/>
              <a:gd name="connsiteX12" fmla="*/ 1514417 w 3187700"/>
              <a:gd name="connsiteY12" fmla="*/ 422275 h 577850"/>
              <a:gd name="connsiteX13" fmla="*/ 1657379 w 3187700"/>
              <a:gd name="connsiteY13" fmla="*/ 384175 h 577850"/>
              <a:gd name="connsiteX14" fmla="*/ 1790672 w 3187700"/>
              <a:gd name="connsiteY14" fmla="*/ 377825 h 577850"/>
              <a:gd name="connsiteX15" fmla="*/ 1933690 w 3187700"/>
              <a:gd name="connsiteY15" fmla="*/ 374650 h 577850"/>
              <a:gd name="connsiteX16" fmla="*/ 2041266 w 3187700"/>
              <a:gd name="connsiteY16" fmla="*/ 381000 h 577850"/>
              <a:gd name="connsiteX17" fmla="*/ 2209887 w 3187700"/>
              <a:gd name="connsiteY17" fmla="*/ 361950 h 577850"/>
              <a:gd name="connsiteX18" fmla="*/ 2346210 w 3187700"/>
              <a:gd name="connsiteY18" fmla="*/ 482600 h 577850"/>
              <a:gd name="connsiteX19" fmla="*/ 2495550 w 3187700"/>
              <a:gd name="connsiteY19" fmla="*/ 34925 h 577850"/>
              <a:gd name="connsiteX20" fmla="*/ 2638425 w 3187700"/>
              <a:gd name="connsiteY20" fmla="*/ 0 h 577850"/>
              <a:gd name="connsiteX21" fmla="*/ 2933700 w 3187700"/>
              <a:gd name="connsiteY21" fmla="*/ 12700 h 577850"/>
              <a:gd name="connsiteX22" fmla="*/ 3048000 w 3187700"/>
              <a:gd name="connsiteY22" fmla="*/ 47625 h 577850"/>
              <a:gd name="connsiteX23" fmla="*/ 3187700 w 3187700"/>
              <a:gd name="connsiteY23" fmla="*/ 60325 h 577850"/>
              <a:gd name="connsiteX24" fmla="*/ 3187700 w 3187700"/>
              <a:gd name="connsiteY24" fmla="*/ 60325 h 577850"/>
              <a:gd name="connsiteX0" fmla="*/ 0 w 3187700"/>
              <a:gd name="connsiteY0" fmla="*/ 355600 h 615950"/>
              <a:gd name="connsiteX1" fmla="*/ 126856 w 3187700"/>
              <a:gd name="connsiteY1" fmla="*/ 387350 h 615950"/>
              <a:gd name="connsiteX2" fmla="*/ 263554 w 3187700"/>
              <a:gd name="connsiteY2" fmla="*/ 361950 h 615950"/>
              <a:gd name="connsiteX3" fmla="*/ 409575 w 3187700"/>
              <a:gd name="connsiteY3" fmla="*/ 412750 h 615950"/>
              <a:gd name="connsiteX4" fmla="*/ 549332 w 3187700"/>
              <a:gd name="connsiteY4" fmla="*/ 488950 h 615950"/>
              <a:gd name="connsiteX5" fmla="*/ 634598 w 3187700"/>
              <a:gd name="connsiteY5" fmla="*/ 498475 h 615950"/>
              <a:gd name="connsiteX6" fmla="*/ 689061 w 3187700"/>
              <a:gd name="connsiteY6" fmla="*/ 495300 h 615950"/>
              <a:gd name="connsiteX7" fmla="*/ 828675 w 3187700"/>
              <a:gd name="connsiteY7" fmla="*/ 577850 h 615950"/>
              <a:gd name="connsiteX8" fmla="*/ 981276 w 3187700"/>
              <a:gd name="connsiteY8" fmla="*/ 561975 h 615950"/>
              <a:gd name="connsiteX9" fmla="*/ 1114454 w 3187700"/>
              <a:gd name="connsiteY9" fmla="*/ 549275 h 615950"/>
              <a:gd name="connsiteX10" fmla="*/ 1251065 w 3187700"/>
              <a:gd name="connsiteY10" fmla="*/ 501650 h 615950"/>
              <a:gd name="connsiteX11" fmla="*/ 1377921 w 3187700"/>
              <a:gd name="connsiteY11" fmla="*/ 450850 h 615950"/>
              <a:gd name="connsiteX12" fmla="*/ 1514417 w 3187700"/>
              <a:gd name="connsiteY12" fmla="*/ 422275 h 615950"/>
              <a:gd name="connsiteX13" fmla="*/ 1657379 w 3187700"/>
              <a:gd name="connsiteY13" fmla="*/ 384175 h 615950"/>
              <a:gd name="connsiteX14" fmla="*/ 1790672 w 3187700"/>
              <a:gd name="connsiteY14" fmla="*/ 377825 h 615950"/>
              <a:gd name="connsiteX15" fmla="*/ 1933690 w 3187700"/>
              <a:gd name="connsiteY15" fmla="*/ 374650 h 615950"/>
              <a:gd name="connsiteX16" fmla="*/ 2041266 w 3187700"/>
              <a:gd name="connsiteY16" fmla="*/ 381000 h 615950"/>
              <a:gd name="connsiteX17" fmla="*/ 2209887 w 3187700"/>
              <a:gd name="connsiteY17" fmla="*/ 361950 h 615950"/>
              <a:gd name="connsiteX18" fmla="*/ 2346210 w 3187700"/>
              <a:gd name="connsiteY18" fmla="*/ 482600 h 615950"/>
              <a:gd name="connsiteX19" fmla="*/ 2492347 w 3187700"/>
              <a:gd name="connsiteY19" fmla="*/ 615950 h 615950"/>
              <a:gd name="connsiteX20" fmla="*/ 2638425 w 3187700"/>
              <a:gd name="connsiteY20" fmla="*/ 0 h 615950"/>
              <a:gd name="connsiteX21" fmla="*/ 2933700 w 3187700"/>
              <a:gd name="connsiteY21" fmla="*/ 12700 h 615950"/>
              <a:gd name="connsiteX22" fmla="*/ 3048000 w 3187700"/>
              <a:gd name="connsiteY22" fmla="*/ 47625 h 615950"/>
              <a:gd name="connsiteX23" fmla="*/ 3187700 w 3187700"/>
              <a:gd name="connsiteY23" fmla="*/ 60325 h 615950"/>
              <a:gd name="connsiteX24" fmla="*/ 3187700 w 3187700"/>
              <a:gd name="connsiteY24" fmla="*/ 60325 h 615950"/>
              <a:gd name="connsiteX0" fmla="*/ 0 w 3187700"/>
              <a:gd name="connsiteY0" fmla="*/ 342900 h 603250"/>
              <a:gd name="connsiteX1" fmla="*/ 126856 w 3187700"/>
              <a:gd name="connsiteY1" fmla="*/ 374650 h 603250"/>
              <a:gd name="connsiteX2" fmla="*/ 263554 w 3187700"/>
              <a:gd name="connsiteY2" fmla="*/ 349250 h 603250"/>
              <a:gd name="connsiteX3" fmla="*/ 409575 w 3187700"/>
              <a:gd name="connsiteY3" fmla="*/ 400050 h 603250"/>
              <a:gd name="connsiteX4" fmla="*/ 549332 w 3187700"/>
              <a:gd name="connsiteY4" fmla="*/ 476250 h 603250"/>
              <a:gd name="connsiteX5" fmla="*/ 634598 w 3187700"/>
              <a:gd name="connsiteY5" fmla="*/ 485775 h 603250"/>
              <a:gd name="connsiteX6" fmla="*/ 689061 w 3187700"/>
              <a:gd name="connsiteY6" fmla="*/ 482600 h 603250"/>
              <a:gd name="connsiteX7" fmla="*/ 828675 w 3187700"/>
              <a:gd name="connsiteY7" fmla="*/ 565150 h 603250"/>
              <a:gd name="connsiteX8" fmla="*/ 981276 w 3187700"/>
              <a:gd name="connsiteY8" fmla="*/ 549275 h 603250"/>
              <a:gd name="connsiteX9" fmla="*/ 1114454 w 3187700"/>
              <a:gd name="connsiteY9" fmla="*/ 536575 h 603250"/>
              <a:gd name="connsiteX10" fmla="*/ 1251065 w 3187700"/>
              <a:gd name="connsiteY10" fmla="*/ 488950 h 603250"/>
              <a:gd name="connsiteX11" fmla="*/ 1377921 w 3187700"/>
              <a:gd name="connsiteY11" fmla="*/ 438150 h 603250"/>
              <a:gd name="connsiteX12" fmla="*/ 1514417 w 3187700"/>
              <a:gd name="connsiteY12" fmla="*/ 409575 h 603250"/>
              <a:gd name="connsiteX13" fmla="*/ 1657379 w 3187700"/>
              <a:gd name="connsiteY13" fmla="*/ 371475 h 603250"/>
              <a:gd name="connsiteX14" fmla="*/ 1790672 w 3187700"/>
              <a:gd name="connsiteY14" fmla="*/ 365125 h 603250"/>
              <a:gd name="connsiteX15" fmla="*/ 1933690 w 3187700"/>
              <a:gd name="connsiteY15" fmla="*/ 361950 h 603250"/>
              <a:gd name="connsiteX16" fmla="*/ 2041266 w 3187700"/>
              <a:gd name="connsiteY16" fmla="*/ 368300 h 603250"/>
              <a:gd name="connsiteX17" fmla="*/ 2209887 w 3187700"/>
              <a:gd name="connsiteY17" fmla="*/ 349250 h 603250"/>
              <a:gd name="connsiteX18" fmla="*/ 2346210 w 3187700"/>
              <a:gd name="connsiteY18" fmla="*/ 469900 h 603250"/>
              <a:gd name="connsiteX19" fmla="*/ 2492347 w 3187700"/>
              <a:gd name="connsiteY19" fmla="*/ 603250 h 603250"/>
              <a:gd name="connsiteX20" fmla="*/ 2635222 w 3187700"/>
              <a:gd name="connsiteY20" fmla="*/ 600075 h 603250"/>
              <a:gd name="connsiteX21" fmla="*/ 2933700 w 3187700"/>
              <a:gd name="connsiteY21" fmla="*/ 0 h 603250"/>
              <a:gd name="connsiteX22" fmla="*/ 3048000 w 3187700"/>
              <a:gd name="connsiteY22" fmla="*/ 34925 h 603250"/>
              <a:gd name="connsiteX23" fmla="*/ 3187700 w 3187700"/>
              <a:gd name="connsiteY23" fmla="*/ 47625 h 603250"/>
              <a:gd name="connsiteX24" fmla="*/ 3187700 w 3187700"/>
              <a:gd name="connsiteY24" fmla="*/ 47625 h 603250"/>
              <a:gd name="connsiteX0" fmla="*/ 0 w 3187700"/>
              <a:gd name="connsiteY0" fmla="*/ 307975 h 568325"/>
              <a:gd name="connsiteX1" fmla="*/ 126856 w 3187700"/>
              <a:gd name="connsiteY1" fmla="*/ 339725 h 568325"/>
              <a:gd name="connsiteX2" fmla="*/ 263554 w 3187700"/>
              <a:gd name="connsiteY2" fmla="*/ 314325 h 568325"/>
              <a:gd name="connsiteX3" fmla="*/ 409575 w 3187700"/>
              <a:gd name="connsiteY3" fmla="*/ 365125 h 568325"/>
              <a:gd name="connsiteX4" fmla="*/ 549332 w 3187700"/>
              <a:gd name="connsiteY4" fmla="*/ 441325 h 568325"/>
              <a:gd name="connsiteX5" fmla="*/ 634598 w 3187700"/>
              <a:gd name="connsiteY5" fmla="*/ 450850 h 568325"/>
              <a:gd name="connsiteX6" fmla="*/ 689061 w 3187700"/>
              <a:gd name="connsiteY6" fmla="*/ 447675 h 568325"/>
              <a:gd name="connsiteX7" fmla="*/ 828675 w 3187700"/>
              <a:gd name="connsiteY7" fmla="*/ 530225 h 568325"/>
              <a:gd name="connsiteX8" fmla="*/ 981276 w 3187700"/>
              <a:gd name="connsiteY8" fmla="*/ 514350 h 568325"/>
              <a:gd name="connsiteX9" fmla="*/ 1114454 w 3187700"/>
              <a:gd name="connsiteY9" fmla="*/ 501650 h 568325"/>
              <a:gd name="connsiteX10" fmla="*/ 1251065 w 3187700"/>
              <a:gd name="connsiteY10" fmla="*/ 454025 h 568325"/>
              <a:gd name="connsiteX11" fmla="*/ 1377921 w 3187700"/>
              <a:gd name="connsiteY11" fmla="*/ 403225 h 568325"/>
              <a:gd name="connsiteX12" fmla="*/ 1514417 w 3187700"/>
              <a:gd name="connsiteY12" fmla="*/ 374650 h 568325"/>
              <a:gd name="connsiteX13" fmla="*/ 1657379 w 3187700"/>
              <a:gd name="connsiteY13" fmla="*/ 336550 h 568325"/>
              <a:gd name="connsiteX14" fmla="*/ 1790672 w 3187700"/>
              <a:gd name="connsiteY14" fmla="*/ 330200 h 568325"/>
              <a:gd name="connsiteX15" fmla="*/ 1933690 w 3187700"/>
              <a:gd name="connsiteY15" fmla="*/ 327025 h 568325"/>
              <a:gd name="connsiteX16" fmla="*/ 2041266 w 3187700"/>
              <a:gd name="connsiteY16" fmla="*/ 333375 h 568325"/>
              <a:gd name="connsiteX17" fmla="*/ 2209887 w 3187700"/>
              <a:gd name="connsiteY17" fmla="*/ 314325 h 568325"/>
              <a:gd name="connsiteX18" fmla="*/ 2346210 w 3187700"/>
              <a:gd name="connsiteY18" fmla="*/ 434975 h 568325"/>
              <a:gd name="connsiteX19" fmla="*/ 2492347 w 3187700"/>
              <a:gd name="connsiteY19" fmla="*/ 568325 h 568325"/>
              <a:gd name="connsiteX20" fmla="*/ 2635222 w 3187700"/>
              <a:gd name="connsiteY20" fmla="*/ 565150 h 568325"/>
              <a:gd name="connsiteX21" fmla="*/ 2827977 w 3187700"/>
              <a:gd name="connsiteY21" fmla="*/ 279400 h 568325"/>
              <a:gd name="connsiteX22" fmla="*/ 3048000 w 3187700"/>
              <a:gd name="connsiteY22" fmla="*/ 0 h 568325"/>
              <a:gd name="connsiteX23" fmla="*/ 3187700 w 3187700"/>
              <a:gd name="connsiteY23" fmla="*/ 12700 h 568325"/>
              <a:gd name="connsiteX24" fmla="*/ 3187700 w 3187700"/>
              <a:gd name="connsiteY24" fmla="*/ 12700 h 568325"/>
              <a:gd name="connsiteX0" fmla="*/ 0 w 3187700"/>
              <a:gd name="connsiteY0" fmla="*/ 295275 h 555625"/>
              <a:gd name="connsiteX1" fmla="*/ 126856 w 3187700"/>
              <a:gd name="connsiteY1" fmla="*/ 327025 h 555625"/>
              <a:gd name="connsiteX2" fmla="*/ 263554 w 3187700"/>
              <a:gd name="connsiteY2" fmla="*/ 301625 h 555625"/>
              <a:gd name="connsiteX3" fmla="*/ 409575 w 3187700"/>
              <a:gd name="connsiteY3" fmla="*/ 352425 h 555625"/>
              <a:gd name="connsiteX4" fmla="*/ 549332 w 3187700"/>
              <a:gd name="connsiteY4" fmla="*/ 428625 h 555625"/>
              <a:gd name="connsiteX5" fmla="*/ 634598 w 3187700"/>
              <a:gd name="connsiteY5" fmla="*/ 438150 h 555625"/>
              <a:gd name="connsiteX6" fmla="*/ 689061 w 3187700"/>
              <a:gd name="connsiteY6" fmla="*/ 434975 h 555625"/>
              <a:gd name="connsiteX7" fmla="*/ 828675 w 3187700"/>
              <a:gd name="connsiteY7" fmla="*/ 517525 h 555625"/>
              <a:gd name="connsiteX8" fmla="*/ 981276 w 3187700"/>
              <a:gd name="connsiteY8" fmla="*/ 501650 h 555625"/>
              <a:gd name="connsiteX9" fmla="*/ 1114454 w 3187700"/>
              <a:gd name="connsiteY9" fmla="*/ 488950 h 555625"/>
              <a:gd name="connsiteX10" fmla="*/ 1251065 w 3187700"/>
              <a:gd name="connsiteY10" fmla="*/ 441325 h 555625"/>
              <a:gd name="connsiteX11" fmla="*/ 1377921 w 3187700"/>
              <a:gd name="connsiteY11" fmla="*/ 390525 h 555625"/>
              <a:gd name="connsiteX12" fmla="*/ 1514417 w 3187700"/>
              <a:gd name="connsiteY12" fmla="*/ 361950 h 555625"/>
              <a:gd name="connsiteX13" fmla="*/ 1657379 w 3187700"/>
              <a:gd name="connsiteY13" fmla="*/ 323850 h 555625"/>
              <a:gd name="connsiteX14" fmla="*/ 1790672 w 3187700"/>
              <a:gd name="connsiteY14" fmla="*/ 317500 h 555625"/>
              <a:gd name="connsiteX15" fmla="*/ 1933690 w 3187700"/>
              <a:gd name="connsiteY15" fmla="*/ 314325 h 555625"/>
              <a:gd name="connsiteX16" fmla="*/ 2041266 w 3187700"/>
              <a:gd name="connsiteY16" fmla="*/ 320675 h 555625"/>
              <a:gd name="connsiteX17" fmla="*/ 2209887 w 3187700"/>
              <a:gd name="connsiteY17" fmla="*/ 301625 h 555625"/>
              <a:gd name="connsiteX18" fmla="*/ 2346210 w 3187700"/>
              <a:gd name="connsiteY18" fmla="*/ 422275 h 555625"/>
              <a:gd name="connsiteX19" fmla="*/ 2492347 w 3187700"/>
              <a:gd name="connsiteY19" fmla="*/ 555625 h 555625"/>
              <a:gd name="connsiteX20" fmla="*/ 2635222 w 3187700"/>
              <a:gd name="connsiteY20" fmla="*/ 552450 h 555625"/>
              <a:gd name="connsiteX21" fmla="*/ 2827977 w 3187700"/>
              <a:gd name="connsiteY21" fmla="*/ 266700 h 555625"/>
              <a:gd name="connsiteX22" fmla="*/ 3057611 w 3187700"/>
              <a:gd name="connsiteY22" fmla="*/ 333375 h 555625"/>
              <a:gd name="connsiteX23" fmla="*/ 3187700 w 3187700"/>
              <a:gd name="connsiteY23" fmla="*/ 0 h 555625"/>
              <a:gd name="connsiteX24" fmla="*/ 3187700 w 3187700"/>
              <a:gd name="connsiteY24" fmla="*/ 0 h 555625"/>
              <a:gd name="connsiteX0" fmla="*/ 0 w 3187700"/>
              <a:gd name="connsiteY0" fmla="*/ 295275 h 555625"/>
              <a:gd name="connsiteX1" fmla="*/ 126856 w 3187700"/>
              <a:gd name="connsiteY1" fmla="*/ 327025 h 555625"/>
              <a:gd name="connsiteX2" fmla="*/ 263554 w 3187700"/>
              <a:gd name="connsiteY2" fmla="*/ 301625 h 555625"/>
              <a:gd name="connsiteX3" fmla="*/ 409575 w 3187700"/>
              <a:gd name="connsiteY3" fmla="*/ 352425 h 555625"/>
              <a:gd name="connsiteX4" fmla="*/ 549332 w 3187700"/>
              <a:gd name="connsiteY4" fmla="*/ 428625 h 555625"/>
              <a:gd name="connsiteX5" fmla="*/ 634598 w 3187700"/>
              <a:gd name="connsiteY5" fmla="*/ 438150 h 555625"/>
              <a:gd name="connsiteX6" fmla="*/ 689061 w 3187700"/>
              <a:gd name="connsiteY6" fmla="*/ 434975 h 555625"/>
              <a:gd name="connsiteX7" fmla="*/ 828675 w 3187700"/>
              <a:gd name="connsiteY7" fmla="*/ 517525 h 555625"/>
              <a:gd name="connsiteX8" fmla="*/ 981276 w 3187700"/>
              <a:gd name="connsiteY8" fmla="*/ 501650 h 555625"/>
              <a:gd name="connsiteX9" fmla="*/ 1114454 w 3187700"/>
              <a:gd name="connsiteY9" fmla="*/ 488950 h 555625"/>
              <a:gd name="connsiteX10" fmla="*/ 1251065 w 3187700"/>
              <a:gd name="connsiteY10" fmla="*/ 441325 h 555625"/>
              <a:gd name="connsiteX11" fmla="*/ 1377921 w 3187700"/>
              <a:gd name="connsiteY11" fmla="*/ 390525 h 555625"/>
              <a:gd name="connsiteX12" fmla="*/ 1514417 w 3187700"/>
              <a:gd name="connsiteY12" fmla="*/ 361950 h 555625"/>
              <a:gd name="connsiteX13" fmla="*/ 1657379 w 3187700"/>
              <a:gd name="connsiteY13" fmla="*/ 323850 h 555625"/>
              <a:gd name="connsiteX14" fmla="*/ 1790672 w 3187700"/>
              <a:gd name="connsiteY14" fmla="*/ 317500 h 555625"/>
              <a:gd name="connsiteX15" fmla="*/ 1933690 w 3187700"/>
              <a:gd name="connsiteY15" fmla="*/ 314325 h 555625"/>
              <a:gd name="connsiteX16" fmla="*/ 2041266 w 3187700"/>
              <a:gd name="connsiteY16" fmla="*/ 320675 h 555625"/>
              <a:gd name="connsiteX17" fmla="*/ 2209887 w 3187700"/>
              <a:gd name="connsiteY17" fmla="*/ 301625 h 555625"/>
              <a:gd name="connsiteX18" fmla="*/ 2346210 w 3187700"/>
              <a:gd name="connsiteY18" fmla="*/ 422275 h 555625"/>
              <a:gd name="connsiteX19" fmla="*/ 2492347 w 3187700"/>
              <a:gd name="connsiteY19" fmla="*/ 555625 h 555625"/>
              <a:gd name="connsiteX20" fmla="*/ 2635222 w 3187700"/>
              <a:gd name="connsiteY20" fmla="*/ 552450 h 555625"/>
              <a:gd name="connsiteX21" fmla="*/ 2898459 w 3187700"/>
              <a:gd name="connsiteY21" fmla="*/ 231775 h 555625"/>
              <a:gd name="connsiteX22" fmla="*/ 3057611 w 3187700"/>
              <a:gd name="connsiteY22" fmla="*/ 333375 h 555625"/>
              <a:gd name="connsiteX23" fmla="*/ 3187700 w 3187700"/>
              <a:gd name="connsiteY23" fmla="*/ 0 h 555625"/>
              <a:gd name="connsiteX24" fmla="*/ 3187700 w 3187700"/>
              <a:gd name="connsiteY24" fmla="*/ 0 h 555625"/>
              <a:gd name="connsiteX0" fmla="*/ 0 w 3187700"/>
              <a:gd name="connsiteY0" fmla="*/ 295275 h 555625"/>
              <a:gd name="connsiteX1" fmla="*/ 126856 w 3187700"/>
              <a:gd name="connsiteY1" fmla="*/ 327025 h 555625"/>
              <a:gd name="connsiteX2" fmla="*/ 263554 w 3187700"/>
              <a:gd name="connsiteY2" fmla="*/ 301625 h 555625"/>
              <a:gd name="connsiteX3" fmla="*/ 409575 w 3187700"/>
              <a:gd name="connsiteY3" fmla="*/ 352425 h 555625"/>
              <a:gd name="connsiteX4" fmla="*/ 549332 w 3187700"/>
              <a:gd name="connsiteY4" fmla="*/ 428625 h 555625"/>
              <a:gd name="connsiteX5" fmla="*/ 634598 w 3187700"/>
              <a:gd name="connsiteY5" fmla="*/ 438150 h 555625"/>
              <a:gd name="connsiteX6" fmla="*/ 689061 w 3187700"/>
              <a:gd name="connsiteY6" fmla="*/ 434975 h 555625"/>
              <a:gd name="connsiteX7" fmla="*/ 828675 w 3187700"/>
              <a:gd name="connsiteY7" fmla="*/ 517525 h 555625"/>
              <a:gd name="connsiteX8" fmla="*/ 981276 w 3187700"/>
              <a:gd name="connsiteY8" fmla="*/ 501650 h 555625"/>
              <a:gd name="connsiteX9" fmla="*/ 1114454 w 3187700"/>
              <a:gd name="connsiteY9" fmla="*/ 488950 h 555625"/>
              <a:gd name="connsiteX10" fmla="*/ 1251065 w 3187700"/>
              <a:gd name="connsiteY10" fmla="*/ 441325 h 555625"/>
              <a:gd name="connsiteX11" fmla="*/ 1377921 w 3187700"/>
              <a:gd name="connsiteY11" fmla="*/ 390525 h 555625"/>
              <a:gd name="connsiteX12" fmla="*/ 1514417 w 3187700"/>
              <a:gd name="connsiteY12" fmla="*/ 361950 h 555625"/>
              <a:gd name="connsiteX13" fmla="*/ 1657379 w 3187700"/>
              <a:gd name="connsiteY13" fmla="*/ 323850 h 555625"/>
              <a:gd name="connsiteX14" fmla="*/ 1790672 w 3187700"/>
              <a:gd name="connsiteY14" fmla="*/ 317500 h 555625"/>
              <a:gd name="connsiteX15" fmla="*/ 1933690 w 3187700"/>
              <a:gd name="connsiteY15" fmla="*/ 314325 h 555625"/>
              <a:gd name="connsiteX16" fmla="*/ 2041266 w 3187700"/>
              <a:gd name="connsiteY16" fmla="*/ 320675 h 555625"/>
              <a:gd name="connsiteX17" fmla="*/ 2209887 w 3187700"/>
              <a:gd name="connsiteY17" fmla="*/ 301625 h 555625"/>
              <a:gd name="connsiteX18" fmla="*/ 2346210 w 3187700"/>
              <a:gd name="connsiteY18" fmla="*/ 422275 h 555625"/>
              <a:gd name="connsiteX19" fmla="*/ 2492347 w 3187700"/>
              <a:gd name="connsiteY19" fmla="*/ 555625 h 555625"/>
              <a:gd name="connsiteX20" fmla="*/ 2635222 w 3187700"/>
              <a:gd name="connsiteY20" fmla="*/ 552450 h 555625"/>
              <a:gd name="connsiteX21" fmla="*/ 2898459 w 3187700"/>
              <a:gd name="connsiteY21" fmla="*/ 231775 h 555625"/>
              <a:gd name="connsiteX22" fmla="*/ 3054407 w 3187700"/>
              <a:gd name="connsiteY22" fmla="*/ 342900 h 555625"/>
              <a:gd name="connsiteX23" fmla="*/ 3187700 w 3187700"/>
              <a:gd name="connsiteY23" fmla="*/ 0 h 555625"/>
              <a:gd name="connsiteX24" fmla="*/ 3187700 w 3187700"/>
              <a:gd name="connsiteY24" fmla="*/ 0 h 555625"/>
              <a:gd name="connsiteX0" fmla="*/ 0 w 3187700"/>
              <a:gd name="connsiteY0" fmla="*/ 295275 h 555625"/>
              <a:gd name="connsiteX1" fmla="*/ 126856 w 3187700"/>
              <a:gd name="connsiteY1" fmla="*/ 327025 h 555625"/>
              <a:gd name="connsiteX2" fmla="*/ 263554 w 3187700"/>
              <a:gd name="connsiteY2" fmla="*/ 301625 h 555625"/>
              <a:gd name="connsiteX3" fmla="*/ 409575 w 3187700"/>
              <a:gd name="connsiteY3" fmla="*/ 352425 h 555625"/>
              <a:gd name="connsiteX4" fmla="*/ 549332 w 3187700"/>
              <a:gd name="connsiteY4" fmla="*/ 428625 h 555625"/>
              <a:gd name="connsiteX5" fmla="*/ 634598 w 3187700"/>
              <a:gd name="connsiteY5" fmla="*/ 438150 h 555625"/>
              <a:gd name="connsiteX6" fmla="*/ 689061 w 3187700"/>
              <a:gd name="connsiteY6" fmla="*/ 434975 h 555625"/>
              <a:gd name="connsiteX7" fmla="*/ 828675 w 3187700"/>
              <a:gd name="connsiteY7" fmla="*/ 517525 h 555625"/>
              <a:gd name="connsiteX8" fmla="*/ 981276 w 3187700"/>
              <a:gd name="connsiteY8" fmla="*/ 501650 h 555625"/>
              <a:gd name="connsiteX9" fmla="*/ 1114454 w 3187700"/>
              <a:gd name="connsiteY9" fmla="*/ 488950 h 555625"/>
              <a:gd name="connsiteX10" fmla="*/ 1251065 w 3187700"/>
              <a:gd name="connsiteY10" fmla="*/ 441325 h 555625"/>
              <a:gd name="connsiteX11" fmla="*/ 1377921 w 3187700"/>
              <a:gd name="connsiteY11" fmla="*/ 390525 h 555625"/>
              <a:gd name="connsiteX12" fmla="*/ 1514417 w 3187700"/>
              <a:gd name="connsiteY12" fmla="*/ 361950 h 555625"/>
              <a:gd name="connsiteX13" fmla="*/ 1657379 w 3187700"/>
              <a:gd name="connsiteY13" fmla="*/ 323850 h 555625"/>
              <a:gd name="connsiteX14" fmla="*/ 1790672 w 3187700"/>
              <a:gd name="connsiteY14" fmla="*/ 317500 h 555625"/>
              <a:gd name="connsiteX15" fmla="*/ 1933690 w 3187700"/>
              <a:gd name="connsiteY15" fmla="*/ 314325 h 555625"/>
              <a:gd name="connsiteX16" fmla="*/ 2041266 w 3187700"/>
              <a:gd name="connsiteY16" fmla="*/ 320675 h 555625"/>
              <a:gd name="connsiteX17" fmla="*/ 2209887 w 3187700"/>
              <a:gd name="connsiteY17" fmla="*/ 301625 h 555625"/>
              <a:gd name="connsiteX18" fmla="*/ 2346210 w 3187700"/>
              <a:gd name="connsiteY18" fmla="*/ 422275 h 555625"/>
              <a:gd name="connsiteX19" fmla="*/ 2492347 w 3187700"/>
              <a:gd name="connsiteY19" fmla="*/ 555625 h 555625"/>
              <a:gd name="connsiteX20" fmla="*/ 2635222 w 3187700"/>
              <a:gd name="connsiteY20" fmla="*/ 552450 h 555625"/>
              <a:gd name="connsiteX21" fmla="*/ 2898459 w 3187700"/>
              <a:gd name="connsiteY21" fmla="*/ 231775 h 555625"/>
              <a:gd name="connsiteX22" fmla="*/ 3054407 w 3187700"/>
              <a:gd name="connsiteY22" fmla="*/ 342900 h 555625"/>
              <a:gd name="connsiteX23" fmla="*/ 3187700 w 3187700"/>
              <a:gd name="connsiteY23" fmla="*/ 0 h 555625"/>
              <a:gd name="connsiteX24" fmla="*/ 3187700 w 3187700"/>
              <a:gd name="connsiteY24" fmla="*/ 330200 h 555625"/>
              <a:gd name="connsiteX0" fmla="*/ 0 w 3187700"/>
              <a:gd name="connsiteY0" fmla="*/ 63500 h 323850"/>
              <a:gd name="connsiteX1" fmla="*/ 126856 w 3187700"/>
              <a:gd name="connsiteY1" fmla="*/ 95250 h 323850"/>
              <a:gd name="connsiteX2" fmla="*/ 263554 w 3187700"/>
              <a:gd name="connsiteY2" fmla="*/ 69850 h 323850"/>
              <a:gd name="connsiteX3" fmla="*/ 409575 w 3187700"/>
              <a:gd name="connsiteY3" fmla="*/ 120650 h 323850"/>
              <a:gd name="connsiteX4" fmla="*/ 549332 w 3187700"/>
              <a:gd name="connsiteY4" fmla="*/ 196850 h 323850"/>
              <a:gd name="connsiteX5" fmla="*/ 634598 w 3187700"/>
              <a:gd name="connsiteY5" fmla="*/ 206375 h 323850"/>
              <a:gd name="connsiteX6" fmla="*/ 689061 w 3187700"/>
              <a:gd name="connsiteY6" fmla="*/ 203200 h 323850"/>
              <a:gd name="connsiteX7" fmla="*/ 828675 w 3187700"/>
              <a:gd name="connsiteY7" fmla="*/ 285750 h 323850"/>
              <a:gd name="connsiteX8" fmla="*/ 981276 w 3187700"/>
              <a:gd name="connsiteY8" fmla="*/ 269875 h 323850"/>
              <a:gd name="connsiteX9" fmla="*/ 1114454 w 3187700"/>
              <a:gd name="connsiteY9" fmla="*/ 257175 h 323850"/>
              <a:gd name="connsiteX10" fmla="*/ 1251065 w 3187700"/>
              <a:gd name="connsiteY10" fmla="*/ 209550 h 323850"/>
              <a:gd name="connsiteX11" fmla="*/ 1377921 w 3187700"/>
              <a:gd name="connsiteY11" fmla="*/ 158750 h 323850"/>
              <a:gd name="connsiteX12" fmla="*/ 1514417 w 3187700"/>
              <a:gd name="connsiteY12" fmla="*/ 130175 h 323850"/>
              <a:gd name="connsiteX13" fmla="*/ 1657379 w 3187700"/>
              <a:gd name="connsiteY13" fmla="*/ 92075 h 323850"/>
              <a:gd name="connsiteX14" fmla="*/ 1790672 w 3187700"/>
              <a:gd name="connsiteY14" fmla="*/ 85725 h 323850"/>
              <a:gd name="connsiteX15" fmla="*/ 1933690 w 3187700"/>
              <a:gd name="connsiteY15" fmla="*/ 82550 h 323850"/>
              <a:gd name="connsiteX16" fmla="*/ 2041266 w 3187700"/>
              <a:gd name="connsiteY16" fmla="*/ 88900 h 323850"/>
              <a:gd name="connsiteX17" fmla="*/ 2209887 w 3187700"/>
              <a:gd name="connsiteY17" fmla="*/ 69850 h 323850"/>
              <a:gd name="connsiteX18" fmla="*/ 2346210 w 3187700"/>
              <a:gd name="connsiteY18" fmla="*/ 190500 h 323850"/>
              <a:gd name="connsiteX19" fmla="*/ 2492347 w 3187700"/>
              <a:gd name="connsiteY19" fmla="*/ 323850 h 323850"/>
              <a:gd name="connsiteX20" fmla="*/ 2635222 w 3187700"/>
              <a:gd name="connsiteY20" fmla="*/ 320675 h 323850"/>
              <a:gd name="connsiteX21" fmla="*/ 2898459 w 3187700"/>
              <a:gd name="connsiteY21" fmla="*/ 0 h 323850"/>
              <a:gd name="connsiteX22" fmla="*/ 3054407 w 3187700"/>
              <a:gd name="connsiteY22" fmla="*/ 111125 h 323850"/>
              <a:gd name="connsiteX23" fmla="*/ 3126829 w 3187700"/>
              <a:gd name="connsiteY23" fmla="*/ 98425 h 323850"/>
              <a:gd name="connsiteX24" fmla="*/ 3187700 w 3187700"/>
              <a:gd name="connsiteY24" fmla="*/ 984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87700" h="323850">
                <a:moveTo>
                  <a:pt x="0" y="63500"/>
                </a:moveTo>
                <a:lnTo>
                  <a:pt x="126856" y="95250"/>
                </a:lnTo>
                <a:lnTo>
                  <a:pt x="263554" y="69850"/>
                </a:lnTo>
                <a:lnTo>
                  <a:pt x="409575" y="120650"/>
                </a:lnTo>
                <a:lnTo>
                  <a:pt x="549332" y="196850"/>
                </a:lnTo>
                <a:lnTo>
                  <a:pt x="634598" y="206375"/>
                </a:lnTo>
                <a:lnTo>
                  <a:pt x="689061" y="203200"/>
                </a:lnTo>
                <a:lnTo>
                  <a:pt x="828675" y="285750"/>
                </a:lnTo>
                <a:lnTo>
                  <a:pt x="981276" y="269875"/>
                </a:lnTo>
                <a:lnTo>
                  <a:pt x="1114454" y="257175"/>
                </a:lnTo>
                <a:lnTo>
                  <a:pt x="1251065" y="209550"/>
                </a:lnTo>
                <a:lnTo>
                  <a:pt x="1377921" y="158750"/>
                </a:lnTo>
                <a:lnTo>
                  <a:pt x="1514417" y="130175"/>
                </a:lnTo>
                <a:lnTo>
                  <a:pt x="1657379" y="92075"/>
                </a:lnTo>
                <a:lnTo>
                  <a:pt x="1790672" y="85725"/>
                </a:lnTo>
                <a:lnTo>
                  <a:pt x="1933690" y="82550"/>
                </a:lnTo>
                <a:lnTo>
                  <a:pt x="2041266" y="88900"/>
                </a:lnTo>
                <a:lnTo>
                  <a:pt x="2209887" y="69850"/>
                </a:lnTo>
                <a:lnTo>
                  <a:pt x="2346210" y="190500"/>
                </a:lnTo>
                <a:lnTo>
                  <a:pt x="2492347" y="323850"/>
                </a:lnTo>
                <a:lnTo>
                  <a:pt x="2635222" y="320675"/>
                </a:lnTo>
                <a:lnTo>
                  <a:pt x="2898459" y="0"/>
                </a:lnTo>
                <a:lnTo>
                  <a:pt x="3054407" y="111125"/>
                </a:lnTo>
                <a:lnTo>
                  <a:pt x="3126829" y="98425"/>
                </a:lnTo>
                <a:lnTo>
                  <a:pt x="3187700" y="98425"/>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28">
            <a:extLst>
              <a:ext uri="{FF2B5EF4-FFF2-40B4-BE49-F238E27FC236}">
                <a16:creationId xmlns:a16="http://schemas.microsoft.com/office/drawing/2014/main" id="{500A3E58-3C71-DA54-AF56-3972673999B8}"/>
              </a:ext>
            </a:extLst>
          </p:cNvPr>
          <p:cNvSpPr/>
          <p:nvPr/>
        </p:nvSpPr>
        <p:spPr>
          <a:xfrm>
            <a:off x="7478708" y="4400995"/>
            <a:ext cx="3162300" cy="863600"/>
          </a:xfrm>
          <a:custGeom>
            <a:avLst/>
            <a:gdLst>
              <a:gd name="connsiteX0" fmla="*/ 0 w 3187700"/>
              <a:gd name="connsiteY0" fmla="*/ 577850 h 739775"/>
              <a:gd name="connsiteX1" fmla="*/ 142875 w 3187700"/>
              <a:gd name="connsiteY1" fmla="*/ 650875 h 739775"/>
              <a:gd name="connsiteX2" fmla="*/ 260350 w 3187700"/>
              <a:gd name="connsiteY2" fmla="*/ 739775 h 739775"/>
              <a:gd name="connsiteX3" fmla="*/ 409575 w 3187700"/>
              <a:gd name="connsiteY3" fmla="*/ 631825 h 739775"/>
              <a:gd name="connsiteX4" fmla="*/ 542925 w 3187700"/>
              <a:gd name="connsiteY4" fmla="*/ 727075 h 739775"/>
              <a:gd name="connsiteX5" fmla="*/ 679450 w 3187700"/>
              <a:gd name="connsiteY5" fmla="*/ 609600 h 739775"/>
              <a:gd name="connsiteX6" fmla="*/ 679450 w 3187700"/>
              <a:gd name="connsiteY6" fmla="*/ 609600 h 739775"/>
              <a:gd name="connsiteX7" fmla="*/ 828675 w 3187700"/>
              <a:gd name="connsiteY7" fmla="*/ 419100 h 739775"/>
              <a:gd name="connsiteX8" fmla="*/ 958850 w 3187700"/>
              <a:gd name="connsiteY8" fmla="*/ 390525 h 739775"/>
              <a:gd name="connsiteX9" fmla="*/ 1111250 w 3187700"/>
              <a:gd name="connsiteY9" fmla="*/ 266700 h 739775"/>
              <a:gd name="connsiteX10" fmla="*/ 1238250 w 3187700"/>
              <a:gd name="connsiteY10" fmla="*/ 196850 h 739775"/>
              <a:gd name="connsiteX11" fmla="*/ 1381125 w 3187700"/>
              <a:gd name="connsiteY11" fmla="*/ 133350 h 739775"/>
              <a:gd name="connsiteX12" fmla="*/ 1520825 w 3187700"/>
              <a:gd name="connsiteY12" fmla="*/ 0 h 739775"/>
              <a:gd name="connsiteX13" fmla="*/ 1654175 w 3187700"/>
              <a:gd name="connsiteY13" fmla="*/ 165100 h 739775"/>
              <a:gd name="connsiteX14" fmla="*/ 1793875 w 3187700"/>
              <a:gd name="connsiteY14" fmla="*/ 190500 h 739775"/>
              <a:gd name="connsiteX15" fmla="*/ 1920875 w 3187700"/>
              <a:gd name="connsiteY15" fmla="*/ 219075 h 739775"/>
              <a:gd name="connsiteX16" fmla="*/ 2070100 w 3187700"/>
              <a:gd name="connsiteY16" fmla="*/ 260350 h 739775"/>
              <a:gd name="connsiteX17" fmla="*/ 2200275 w 3187700"/>
              <a:gd name="connsiteY17" fmla="*/ 295275 h 739775"/>
              <a:gd name="connsiteX18" fmla="*/ 2359025 w 3187700"/>
              <a:gd name="connsiteY18" fmla="*/ 269875 h 739775"/>
              <a:gd name="connsiteX19" fmla="*/ 2495550 w 3187700"/>
              <a:gd name="connsiteY19" fmla="*/ 257175 h 739775"/>
              <a:gd name="connsiteX20" fmla="*/ 2638425 w 3187700"/>
              <a:gd name="connsiteY20" fmla="*/ 222250 h 739775"/>
              <a:gd name="connsiteX21" fmla="*/ 2933700 w 3187700"/>
              <a:gd name="connsiteY21" fmla="*/ 234950 h 739775"/>
              <a:gd name="connsiteX22" fmla="*/ 3048000 w 3187700"/>
              <a:gd name="connsiteY22" fmla="*/ 269875 h 739775"/>
              <a:gd name="connsiteX23" fmla="*/ 3187700 w 3187700"/>
              <a:gd name="connsiteY23" fmla="*/ 282575 h 739775"/>
              <a:gd name="connsiteX24" fmla="*/ 3187700 w 3187700"/>
              <a:gd name="connsiteY24" fmla="*/ 282575 h 739775"/>
              <a:gd name="connsiteX0" fmla="*/ 0 w 3187700"/>
              <a:gd name="connsiteY0" fmla="*/ 577850 h 739775"/>
              <a:gd name="connsiteX1" fmla="*/ 126856 w 3187700"/>
              <a:gd name="connsiteY1" fmla="*/ 609600 h 739775"/>
              <a:gd name="connsiteX2" fmla="*/ 260350 w 3187700"/>
              <a:gd name="connsiteY2" fmla="*/ 739775 h 739775"/>
              <a:gd name="connsiteX3" fmla="*/ 409575 w 3187700"/>
              <a:gd name="connsiteY3" fmla="*/ 631825 h 739775"/>
              <a:gd name="connsiteX4" fmla="*/ 542925 w 3187700"/>
              <a:gd name="connsiteY4" fmla="*/ 727075 h 739775"/>
              <a:gd name="connsiteX5" fmla="*/ 679450 w 3187700"/>
              <a:gd name="connsiteY5" fmla="*/ 609600 h 739775"/>
              <a:gd name="connsiteX6" fmla="*/ 679450 w 3187700"/>
              <a:gd name="connsiteY6" fmla="*/ 609600 h 739775"/>
              <a:gd name="connsiteX7" fmla="*/ 828675 w 3187700"/>
              <a:gd name="connsiteY7" fmla="*/ 419100 h 739775"/>
              <a:gd name="connsiteX8" fmla="*/ 958850 w 3187700"/>
              <a:gd name="connsiteY8" fmla="*/ 390525 h 739775"/>
              <a:gd name="connsiteX9" fmla="*/ 1111250 w 3187700"/>
              <a:gd name="connsiteY9" fmla="*/ 266700 h 739775"/>
              <a:gd name="connsiteX10" fmla="*/ 1238250 w 3187700"/>
              <a:gd name="connsiteY10" fmla="*/ 196850 h 739775"/>
              <a:gd name="connsiteX11" fmla="*/ 1381125 w 3187700"/>
              <a:gd name="connsiteY11" fmla="*/ 133350 h 739775"/>
              <a:gd name="connsiteX12" fmla="*/ 1520825 w 3187700"/>
              <a:gd name="connsiteY12" fmla="*/ 0 h 739775"/>
              <a:gd name="connsiteX13" fmla="*/ 1654175 w 3187700"/>
              <a:gd name="connsiteY13" fmla="*/ 165100 h 739775"/>
              <a:gd name="connsiteX14" fmla="*/ 1793875 w 3187700"/>
              <a:gd name="connsiteY14" fmla="*/ 190500 h 739775"/>
              <a:gd name="connsiteX15" fmla="*/ 1920875 w 3187700"/>
              <a:gd name="connsiteY15" fmla="*/ 219075 h 739775"/>
              <a:gd name="connsiteX16" fmla="*/ 2070100 w 3187700"/>
              <a:gd name="connsiteY16" fmla="*/ 260350 h 739775"/>
              <a:gd name="connsiteX17" fmla="*/ 2200275 w 3187700"/>
              <a:gd name="connsiteY17" fmla="*/ 295275 h 739775"/>
              <a:gd name="connsiteX18" fmla="*/ 2359025 w 3187700"/>
              <a:gd name="connsiteY18" fmla="*/ 269875 h 739775"/>
              <a:gd name="connsiteX19" fmla="*/ 2495550 w 3187700"/>
              <a:gd name="connsiteY19" fmla="*/ 257175 h 739775"/>
              <a:gd name="connsiteX20" fmla="*/ 2638425 w 3187700"/>
              <a:gd name="connsiteY20" fmla="*/ 222250 h 739775"/>
              <a:gd name="connsiteX21" fmla="*/ 2933700 w 3187700"/>
              <a:gd name="connsiteY21" fmla="*/ 234950 h 739775"/>
              <a:gd name="connsiteX22" fmla="*/ 3048000 w 3187700"/>
              <a:gd name="connsiteY22" fmla="*/ 269875 h 739775"/>
              <a:gd name="connsiteX23" fmla="*/ 3187700 w 3187700"/>
              <a:gd name="connsiteY23" fmla="*/ 282575 h 739775"/>
              <a:gd name="connsiteX24" fmla="*/ 3187700 w 3187700"/>
              <a:gd name="connsiteY24" fmla="*/ 282575 h 739775"/>
              <a:gd name="connsiteX0" fmla="*/ 0 w 3187700"/>
              <a:gd name="connsiteY0" fmla="*/ 577850 h 727075"/>
              <a:gd name="connsiteX1" fmla="*/ 126856 w 3187700"/>
              <a:gd name="connsiteY1" fmla="*/ 609600 h 727075"/>
              <a:gd name="connsiteX2" fmla="*/ 263554 w 3187700"/>
              <a:gd name="connsiteY2" fmla="*/ 584200 h 727075"/>
              <a:gd name="connsiteX3" fmla="*/ 409575 w 3187700"/>
              <a:gd name="connsiteY3" fmla="*/ 631825 h 727075"/>
              <a:gd name="connsiteX4" fmla="*/ 542925 w 3187700"/>
              <a:gd name="connsiteY4" fmla="*/ 727075 h 727075"/>
              <a:gd name="connsiteX5" fmla="*/ 679450 w 3187700"/>
              <a:gd name="connsiteY5" fmla="*/ 609600 h 727075"/>
              <a:gd name="connsiteX6" fmla="*/ 679450 w 3187700"/>
              <a:gd name="connsiteY6" fmla="*/ 609600 h 727075"/>
              <a:gd name="connsiteX7" fmla="*/ 828675 w 3187700"/>
              <a:gd name="connsiteY7" fmla="*/ 419100 h 727075"/>
              <a:gd name="connsiteX8" fmla="*/ 958850 w 3187700"/>
              <a:gd name="connsiteY8" fmla="*/ 390525 h 727075"/>
              <a:gd name="connsiteX9" fmla="*/ 1111250 w 3187700"/>
              <a:gd name="connsiteY9" fmla="*/ 266700 h 727075"/>
              <a:gd name="connsiteX10" fmla="*/ 1238250 w 3187700"/>
              <a:gd name="connsiteY10" fmla="*/ 196850 h 727075"/>
              <a:gd name="connsiteX11" fmla="*/ 1381125 w 3187700"/>
              <a:gd name="connsiteY11" fmla="*/ 133350 h 727075"/>
              <a:gd name="connsiteX12" fmla="*/ 1520825 w 3187700"/>
              <a:gd name="connsiteY12" fmla="*/ 0 h 727075"/>
              <a:gd name="connsiteX13" fmla="*/ 1654175 w 3187700"/>
              <a:gd name="connsiteY13" fmla="*/ 165100 h 727075"/>
              <a:gd name="connsiteX14" fmla="*/ 1793875 w 3187700"/>
              <a:gd name="connsiteY14" fmla="*/ 190500 h 727075"/>
              <a:gd name="connsiteX15" fmla="*/ 1920875 w 3187700"/>
              <a:gd name="connsiteY15" fmla="*/ 219075 h 727075"/>
              <a:gd name="connsiteX16" fmla="*/ 2070100 w 3187700"/>
              <a:gd name="connsiteY16" fmla="*/ 260350 h 727075"/>
              <a:gd name="connsiteX17" fmla="*/ 2200275 w 3187700"/>
              <a:gd name="connsiteY17" fmla="*/ 295275 h 727075"/>
              <a:gd name="connsiteX18" fmla="*/ 2359025 w 3187700"/>
              <a:gd name="connsiteY18" fmla="*/ 269875 h 727075"/>
              <a:gd name="connsiteX19" fmla="*/ 2495550 w 3187700"/>
              <a:gd name="connsiteY19" fmla="*/ 257175 h 727075"/>
              <a:gd name="connsiteX20" fmla="*/ 2638425 w 3187700"/>
              <a:gd name="connsiteY20" fmla="*/ 222250 h 727075"/>
              <a:gd name="connsiteX21" fmla="*/ 2933700 w 3187700"/>
              <a:gd name="connsiteY21" fmla="*/ 234950 h 727075"/>
              <a:gd name="connsiteX22" fmla="*/ 3048000 w 3187700"/>
              <a:gd name="connsiteY22" fmla="*/ 269875 h 727075"/>
              <a:gd name="connsiteX23" fmla="*/ 3187700 w 3187700"/>
              <a:gd name="connsiteY23" fmla="*/ 282575 h 727075"/>
              <a:gd name="connsiteX24" fmla="*/ 3187700 w 3187700"/>
              <a:gd name="connsiteY24" fmla="*/ 282575 h 727075"/>
              <a:gd name="connsiteX0" fmla="*/ 0 w 3187700"/>
              <a:gd name="connsiteY0" fmla="*/ 577850 h 727075"/>
              <a:gd name="connsiteX1" fmla="*/ 126856 w 3187700"/>
              <a:gd name="connsiteY1" fmla="*/ 609600 h 727075"/>
              <a:gd name="connsiteX2" fmla="*/ 263554 w 3187700"/>
              <a:gd name="connsiteY2" fmla="*/ 584200 h 727075"/>
              <a:gd name="connsiteX3" fmla="*/ 409575 w 3187700"/>
              <a:gd name="connsiteY3" fmla="*/ 635000 h 727075"/>
              <a:gd name="connsiteX4" fmla="*/ 542925 w 3187700"/>
              <a:gd name="connsiteY4" fmla="*/ 727075 h 727075"/>
              <a:gd name="connsiteX5" fmla="*/ 679450 w 3187700"/>
              <a:gd name="connsiteY5" fmla="*/ 609600 h 727075"/>
              <a:gd name="connsiteX6" fmla="*/ 679450 w 3187700"/>
              <a:gd name="connsiteY6" fmla="*/ 609600 h 727075"/>
              <a:gd name="connsiteX7" fmla="*/ 828675 w 3187700"/>
              <a:gd name="connsiteY7" fmla="*/ 419100 h 727075"/>
              <a:gd name="connsiteX8" fmla="*/ 958850 w 3187700"/>
              <a:gd name="connsiteY8" fmla="*/ 390525 h 727075"/>
              <a:gd name="connsiteX9" fmla="*/ 1111250 w 3187700"/>
              <a:gd name="connsiteY9" fmla="*/ 266700 h 727075"/>
              <a:gd name="connsiteX10" fmla="*/ 1238250 w 3187700"/>
              <a:gd name="connsiteY10" fmla="*/ 196850 h 727075"/>
              <a:gd name="connsiteX11" fmla="*/ 1381125 w 3187700"/>
              <a:gd name="connsiteY11" fmla="*/ 133350 h 727075"/>
              <a:gd name="connsiteX12" fmla="*/ 1520825 w 3187700"/>
              <a:gd name="connsiteY12" fmla="*/ 0 h 727075"/>
              <a:gd name="connsiteX13" fmla="*/ 1654175 w 3187700"/>
              <a:gd name="connsiteY13" fmla="*/ 165100 h 727075"/>
              <a:gd name="connsiteX14" fmla="*/ 1793875 w 3187700"/>
              <a:gd name="connsiteY14" fmla="*/ 190500 h 727075"/>
              <a:gd name="connsiteX15" fmla="*/ 1920875 w 3187700"/>
              <a:gd name="connsiteY15" fmla="*/ 219075 h 727075"/>
              <a:gd name="connsiteX16" fmla="*/ 2070100 w 3187700"/>
              <a:gd name="connsiteY16" fmla="*/ 260350 h 727075"/>
              <a:gd name="connsiteX17" fmla="*/ 2200275 w 3187700"/>
              <a:gd name="connsiteY17" fmla="*/ 295275 h 727075"/>
              <a:gd name="connsiteX18" fmla="*/ 2359025 w 3187700"/>
              <a:gd name="connsiteY18" fmla="*/ 269875 h 727075"/>
              <a:gd name="connsiteX19" fmla="*/ 2495550 w 3187700"/>
              <a:gd name="connsiteY19" fmla="*/ 257175 h 727075"/>
              <a:gd name="connsiteX20" fmla="*/ 2638425 w 3187700"/>
              <a:gd name="connsiteY20" fmla="*/ 222250 h 727075"/>
              <a:gd name="connsiteX21" fmla="*/ 2933700 w 3187700"/>
              <a:gd name="connsiteY21" fmla="*/ 234950 h 727075"/>
              <a:gd name="connsiteX22" fmla="*/ 3048000 w 3187700"/>
              <a:gd name="connsiteY22" fmla="*/ 269875 h 727075"/>
              <a:gd name="connsiteX23" fmla="*/ 3187700 w 3187700"/>
              <a:gd name="connsiteY23" fmla="*/ 282575 h 727075"/>
              <a:gd name="connsiteX24" fmla="*/ 3187700 w 3187700"/>
              <a:gd name="connsiteY24" fmla="*/ 282575 h 727075"/>
              <a:gd name="connsiteX0" fmla="*/ 0 w 3187700"/>
              <a:gd name="connsiteY0" fmla="*/ 577850 h 711200"/>
              <a:gd name="connsiteX1" fmla="*/ 126856 w 3187700"/>
              <a:gd name="connsiteY1" fmla="*/ 609600 h 711200"/>
              <a:gd name="connsiteX2" fmla="*/ 263554 w 3187700"/>
              <a:gd name="connsiteY2" fmla="*/ 584200 h 711200"/>
              <a:gd name="connsiteX3" fmla="*/ 409575 w 3187700"/>
              <a:gd name="connsiteY3" fmla="*/ 635000 h 711200"/>
              <a:gd name="connsiteX4" fmla="*/ 549332 w 3187700"/>
              <a:gd name="connsiteY4" fmla="*/ 711200 h 711200"/>
              <a:gd name="connsiteX5" fmla="*/ 679450 w 3187700"/>
              <a:gd name="connsiteY5" fmla="*/ 609600 h 711200"/>
              <a:gd name="connsiteX6" fmla="*/ 679450 w 3187700"/>
              <a:gd name="connsiteY6" fmla="*/ 609600 h 711200"/>
              <a:gd name="connsiteX7" fmla="*/ 828675 w 3187700"/>
              <a:gd name="connsiteY7" fmla="*/ 419100 h 711200"/>
              <a:gd name="connsiteX8" fmla="*/ 958850 w 3187700"/>
              <a:gd name="connsiteY8" fmla="*/ 390525 h 711200"/>
              <a:gd name="connsiteX9" fmla="*/ 1111250 w 3187700"/>
              <a:gd name="connsiteY9" fmla="*/ 266700 h 711200"/>
              <a:gd name="connsiteX10" fmla="*/ 1238250 w 3187700"/>
              <a:gd name="connsiteY10" fmla="*/ 196850 h 711200"/>
              <a:gd name="connsiteX11" fmla="*/ 1381125 w 3187700"/>
              <a:gd name="connsiteY11" fmla="*/ 133350 h 711200"/>
              <a:gd name="connsiteX12" fmla="*/ 1520825 w 3187700"/>
              <a:gd name="connsiteY12" fmla="*/ 0 h 711200"/>
              <a:gd name="connsiteX13" fmla="*/ 1654175 w 3187700"/>
              <a:gd name="connsiteY13" fmla="*/ 165100 h 711200"/>
              <a:gd name="connsiteX14" fmla="*/ 1793875 w 3187700"/>
              <a:gd name="connsiteY14" fmla="*/ 190500 h 711200"/>
              <a:gd name="connsiteX15" fmla="*/ 1920875 w 3187700"/>
              <a:gd name="connsiteY15" fmla="*/ 219075 h 711200"/>
              <a:gd name="connsiteX16" fmla="*/ 2070100 w 3187700"/>
              <a:gd name="connsiteY16" fmla="*/ 260350 h 711200"/>
              <a:gd name="connsiteX17" fmla="*/ 2200275 w 3187700"/>
              <a:gd name="connsiteY17" fmla="*/ 295275 h 711200"/>
              <a:gd name="connsiteX18" fmla="*/ 2359025 w 3187700"/>
              <a:gd name="connsiteY18" fmla="*/ 269875 h 711200"/>
              <a:gd name="connsiteX19" fmla="*/ 2495550 w 3187700"/>
              <a:gd name="connsiteY19" fmla="*/ 257175 h 711200"/>
              <a:gd name="connsiteX20" fmla="*/ 2638425 w 3187700"/>
              <a:gd name="connsiteY20" fmla="*/ 222250 h 711200"/>
              <a:gd name="connsiteX21" fmla="*/ 2933700 w 3187700"/>
              <a:gd name="connsiteY21" fmla="*/ 234950 h 711200"/>
              <a:gd name="connsiteX22" fmla="*/ 3048000 w 3187700"/>
              <a:gd name="connsiteY22" fmla="*/ 269875 h 711200"/>
              <a:gd name="connsiteX23" fmla="*/ 3187700 w 3187700"/>
              <a:gd name="connsiteY23" fmla="*/ 282575 h 711200"/>
              <a:gd name="connsiteX24" fmla="*/ 3187700 w 3187700"/>
              <a:gd name="connsiteY24" fmla="*/ 282575 h 711200"/>
              <a:gd name="connsiteX0" fmla="*/ 0 w 3187700"/>
              <a:gd name="connsiteY0" fmla="*/ 577850 h 717550"/>
              <a:gd name="connsiteX1" fmla="*/ 126856 w 3187700"/>
              <a:gd name="connsiteY1" fmla="*/ 609600 h 717550"/>
              <a:gd name="connsiteX2" fmla="*/ 263554 w 3187700"/>
              <a:gd name="connsiteY2" fmla="*/ 584200 h 717550"/>
              <a:gd name="connsiteX3" fmla="*/ 409575 w 3187700"/>
              <a:gd name="connsiteY3" fmla="*/ 635000 h 717550"/>
              <a:gd name="connsiteX4" fmla="*/ 549332 w 3187700"/>
              <a:gd name="connsiteY4" fmla="*/ 711200 h 717550"/>
              <a:gd name="connsiteX5" fmla="*/ 679450 w 3187700"/>
              <a:gd name="connsiteY5" fmla="*/ 609600 h 717550"/>
              <a:gd name="connsiteX6" fmla="*/ 689061 w 3187700"/>
              <a:gd name="connsiteY6" fmla="*/ 717550 h 717550"/>
              <a:gd name="connsiteX7" fmla="*/ 828675 w 3187700"/>
              <a:gd name="connsiteY7" fmla="*/ 419100 h 717550"/>
              <a:gd name="connsiteX8" fmla="*/ 958850 w 3187700"/>
              <a:gd name="connsiteY8" fmla="*/ 390525 h 717550"/>
              <a:gd name="connsiteX9" fmla="*/ 1111250 w 3187700"/>
              <a:gd name="connsiteY9" fmla="*/ 266700 h 717550"/>
              <a:gd name="connsiteX10" fmla="*/ 1238250 w 3187700"/>
              <a:gd name="connsiteY10" fmla="*/ 196850 h 717550"/>
              <a:gd name="connsiteX11" fmla="*/ 1381125 w 3187700"/>
              <a:gd name="connsiteY11" fmla="*/ 133350 h 717550"/>
              <a:gd name="connsiteX12" fmla="*/ 1520825 w 3187700"/>
              <a:gd name="connsiteY12" fmla="*/ 0 h 717550"/>
              <a:gd name="connsiteX13" fmla="*/ 1654175 w 3187700"/>
              <a:gd name="connsiteY13" fmla="*/ 165100 h 717550"/>
              <a:gd name="connsiteX14" fmla="*/ 1793875 w 3187700"/>
              <a:gd name="connsiteY14" fmla="*/ 190500 h 717550"/>
              <a:gd name="connsiteX15" fmla="*/ 1920875 w 3187700"/>
              <a:gd name="connsiteY15" fmla="*/ 219075 h 717550"/>
              <a:gd name="connsiteX16" fmla="*/ 2070100 w 3187700"/>
              <a:gd name="connsiteY16" fmla="*/ 260350 h 717550"/>
              <a:gd name="connsiteX17" fmla="*/ 2200275 w 3187700"/>
              <a:gd name="connsiteY17" fmla="*/ 295275 h 717550"/>
              <a:gd name="connsiteX18" fmla="*/ 2359025 w 3187700"/>
              <a:gd name="connsiteY18" fmla="*/ 269875 h 717550"/>
              <a:gd name="connsiteX19" fmla="*/ 2495550 w 3187700"/>
              <a:gd name="connsiteY19" fmla="*/ 257175 h 717550"/>
              <a:gd name="connsiteX20" fmla="*/ 2638425 w 3187700"/>
              <a:gd name="connsiteY20" fmla="*/ 222250 h 717550"/>
              <a:gd name="connsiteX21" fmla="*/ 2933700 w 3187700"/>
              <a:gd name="connsiteY21" fmla="*/ 234950 h 717550"/>
              <a:gd name="connsiteX22" fmla="*/ 3048000 w 3187700"/>
              <a:gd name="connsiteY22" fmla="*/ 269875 h 717550"/>
              <a:gd name="connsiteX23" fmla="*/ 3187700 w 3187700"/>
              <a:gd name="connsiteY23" fmla="*/ 282575 h 717550"/>
              <a:gd name="connsiteX24" fmla="*/ 3187700 w 3187700"/>
              <a:gd name="connsiteY24" fmla="*/ 282575 h 717550"/>
              <a:gd name="connsiteX0" fmla="*/ 0 w 3187700"/>
              <a:gd name="connsiteY0" fmla="*/ 577850 h 720725"/>
              <a:gd name="connsiteX1" fmla="*/ 126856 w 3187700"/>
              <a:gd name="connsiteY1" fmla="*/ 609600 h 720725"/>
              <a:gd name="connsiteX2" fmla="*/ 263554 w 3187700"/>
              <a:gd name="connsiteY2" fmla="*/ 584200 h 720725"/>
              <a:gd name="connsiteX3" fmla="*/ 409575 w 3187700"/>
              <a:gd name="connsiteY3" fmla="*/ 635000 h 720725"/>
              <a:gd name="connsiteX4" fmla="*/ 549332 w 3187700"/>
              <a:gd name="connsiteY4" fmla="*/ 711200 h 720725"/>
              <a:gd name="connsiteX5" fmla="*/ 634598 w 3187700"/>
              <a:gd name="connsiteY5" fmla="*/ 720725 h 720725"/>
              <a:gd name="connsiteX6" fmla="*/ 689061 w 3187700"/>
              <a:gd name="connsiteY6" fmla="*/ 717550 h 720725"/>
              <a:gd name="connsiteX7" fmla="*/ 828675 w 3187700"/>
              <a:gd name="connsiteY7" fmla="*/ 419100 h 720725"/>
              <a:gd name="connsiteX8" fmla="*/ 958850 w 3187700"/>
              <a:gd name="connsiteY8" fmla="*/ 390525 h 720725"/>
              <a:gd name="connsiteX9" fmla="*/ 1111250 w 3187700"/>
              <a:gd name="connsiteY9" fmla="*/ 266700 h 720725"/>
              <a:gd name="connsiteX10" fmla="*/ 1238250 w 3187700"/>
              <a:gd name="connsiteY10" fmla="*/ 196850 h 720725"/>
              <a:gd name="connsiteX11" fmla="*/ 1381125 w 3187700"/>
              <a:gd name="connsiteY11" fmla="*/ 133350 h 720725"/>
              <a:gd name="connsiteX12" fmla="*/ 1520825 w 3187700"/>
              <a:gd name="connsiteY12" fmla="*/ 0 h 720725"/>
              <a:gd name="connsiteX13" fmla="*/ 1654175 w 3187700"/>
              <a:gd name="connsiteY13" fmla="*/ 165100 h 720725"/>
              <a:gd name="connsiteX14" fmla="*/ 1793875 w 3187700"/>
              <a:gd name="connsiteY14" fmla="*/ 190500 h 720725"/>
              <a:gd name="connsiteX15" fmla="*/ 1920875 w 3187700"/>
              <a:gd name="connsiteY15" fmla="*/ 219075 h 720725"/>
              <a:gd name="connsiteX16" fmla="*/ 2070100 w 3187700"/>
              <a:gd name="connsiteY16" fmla="*/ 260350 h 720725"/>
              <a:gd name="connsiteX17" fmla="*/ 2200275 w 3187700"/>
              <a:gd name="connsiteY17" fmla="*/ 295275 h 720725"/>
              <a:gd name="connsiteX18" fmla="*/ 2359025 w 3187700"/>
              <a:gd name="connsiteY18" fmla="*/ 269875 h 720725"/>
              <a:gd name="connsiteX19" fmla="*/ 2495550 w 3187700"/>
              <a:gd name="connsiteY19" fmla="*/ 257175 h 720725"/>
              <a:gd name="connsiteX20" fmla="*/ 2638425 w 3187700"/>
              <a:gd name="connsiteY20" fmla="*/ 222250 h 720725"/>
              <a:gd name="connsiteX21" fmla="*/ 2933700 w 3187700"/>
              <a:gd name="connsiteY21" fmla="*/ 234950 h 720725"/>
              <a:gd name="connsiteX22" fmla="*/ 3048000 w 3187700"/>
              <a:gd name="connsiteY22" fmla="*/ 269875 h 720725"/>
              <a:gd name="connsiteX23" fmla="*/ 3187700 w 3187700"/>
              <a:gd name="connsiteY23" fmla="*/ 282575 h 720725"/>
              <a:gd name="connsiteX24" fmla="*/ 3187700 w 3187700"/>
              <a:gd name="connsiteY24" fmla="*/ 282575 h 720725"/>
              <a:gd name="connsiteX0" fmla="*/ 0 w 3187700"/>
              <a:gd name="connsiteY0" fmla="*/ 577850 h 800100"/>
              <a:gd name="connsiteX1" fmla="*/ 126856 w 3187700"/>
              <a:gd name="connsiteY1" fmla="*/ 609600 h 800100"/>
              <a:gd name="connsiteX2" fmla="*/ 263554 w 3187700"/>
              <a:gd name="connsiteY2" fmla="*/ 584200 h 800100"/>
              <a:gd name="connsiteX3" fmla="*/ 409575 w 3187700"/>
              <a:gd name="connsiteY3" fmla="*/ 635000 h 800100"/>
              <a:gd name="connsiteX4" fmla="*/ 549332 w 3187700"/>
              <a:gd name="connsiteY4" fmla="*/ 711200 h 800100"/>
              <a:gd name="connsiteX5" fmla="*/ 634598 w 3187700"/>
              <a:gd name="connsiteY5" fmla="*/ 720725 h 800100"/>
              <a:gd name="connsiteX6" fmla="*/ 689061 w 3187700"/>
              <a:gd name="connsiteY6" fmla="*/ 717550 h 800100"/>
              <a:gd name="connsiteX7" fmla="*/ 828675 w 3187700"/>
              <a:gd name="connsiteY7" fmla="*/ 800100 h 800100"/>
              <a:gd name="connsiteX8" fmla="*/ 958850 w 3187700"/>
              <a:gd name="connsiteY8" fmla="*/ 390525 h 800100"/>
              <a:gd name="connsiteX9" fmla="*/ 1111250 w 3187700"/>
              <a:gd name="connsiteY9" fmla="*/ 266700 h 800100"/>
              <a:gd name="connsiteX10" fmla="*/ 1238250 w 3187700"/>
              <a:gd name="connsiteY10" fmla="*/ 196850 h 800100"/>
              <a:gd name="connsiteX11" fmla="*/ 1381125 w 3187700"/>
              <a:gd name="connsiteY11" fmla="*/ 133350 h 800100"/>
              <a:gd name="connsiteX12" fmla="*/ 1520825 w 3187700"/>
              <a:gd name="connsiteY12" fmla="*/ 0 h 800100"/>
              <a:gd name="connsiteX13" fmla="*/ 1654175 w 3187700"/>
              <a:gd name="connsiteY13" fmla="*/ 165100 h 800100"/>
              <a:gd name="connsiteX14" fmla="*/ 1793875 w 3187700"/>
              <a:gd name="connsiteY14" fmla="*/ 190500 h 800100"/>
              <a:gd name="connsiteX15" fmla="*/ 1920875 w 3187700"/>
              <a:gd name="connsiteY15" fmla="*/ 219075 h 800100"/>
              <a:gd name="connsiteX16" fmla="*/ 2070100 w 3187700"/>
              <a:gd name="connsiteY16" fmla="*/ 260350 h 800100"/>
              <a:gd name="connsiteX17" fmla="*/ 2200275 w 3187700"/>
              <a:gd name="connsiteY17" fmla="*/ 295275 h 800100"/>
              <a:gd name="connsiteX18" fmla="*/ 2359025 w 3187700"/>
              <a:gd name="connsiteY18" fmla="*/ 269875 h 800100"/>
              <a:gd name="connsiteX19" fmla="*/ 2495550 w 3187700"/>
              <a:gd name="connsiteY19" fmla="*/ 257175 h 800100"/>
              <a:gd name="connsiteX20" fmla="*/ 2638425 w 3187700"/>
              <a:gd name="connsiteY20" fmla="*/ 222250 h 800100"/>
              <a:gd name="connsiteX21" fmla="*/ 2933700 w 3187700"/>
              <a:gd name="connsiteY21" fmla="*/ 234950 h 800100"/>
              <a:gd name="connsiteX22" fmla="*/ 3048000 w 3187700"/>
              <a:gd name="connsiteY22" fmla="*/ 269875 h 800100"/>
              <a:gd name="connsiteX23" fmla="*/ 3187700 w 3187700"/>
              <a:gd name="connsiteY23" fmla="*/ 282575 h 800100"/>
              <a:gd name="connsiteX24" fmla="*/ 3187700 w 3187700"/>
              <a:gd name="connsiteY24" fmla="*/ 282575 h 800100"/>
              <a:gd name="connsiteX0" fmla="*/ 0 w 3187700"/>
              <a:gd name="connsiteY0" fmla="*/ 577850 h 800100"/>
              <a:gd name="connsiteX1" fmla="*/ 126856 w 3187700"/>
              <a:gd name="connsiteY1" fmla="*/ 609600 h 800100"/>
              <a:gd name="connsiteX2" fmla="*/ 263554 w 3187700"/>
              <a:gd name="connsiteY2" fmla="*/ 584200 h 800100"/>
              <a:gd name="connsiteX3" fmla="*/ 409575 w 3187700"/>
              <a:gd name="connsiteY3" fmla="*/ 635000 h 800100"/>
              <a:gd name="connsiteX4" fmla="*/ 549332 w 3187700"/>
              <a:gd name="connsiteY4" fmla="*/ 711200 h 800100"/>
              <a:gd name="connsiteX5" fmla="*/ 634598 w 3187700"/>
              <a:gd name="connsiteY5" fmla="*/ 720725 h 800100"/>
              <a:gd name="connsiteX6" fmla="*/ 689061 w 3187700"/>
              <a:gd name="connsiteY6" fmla="*/ 717550 h 800100"/>
              <a:gd name="connsiteX7" fmla="*/ 828675 w 3187700"/>
              <a:gd name="connsiteY7" fmla="*/ 800100 h 800100"/>
              <a:gd name="connsiteX8" fmla="*/ 981276 w 3187700"/>
              <a:gd name="connsiteY8" fmla="*/ 784225 h 800100"/>
              <a:gd name="connsiteX9" fmla="*/ 1111250 w 3187700"/>
              <a:gd name="connsiteY9" fmla="*/ 266700 h 800100"/>
              <a:gd name="connsiteX10" fmla="*/ 1238250 w 3187700"/>
              <a:gd name="connsiteY10" fmla="*/ 196850 h 800100"/>
              <a:gd name="connsiteX11" fmla="*/ 1381125 w 3187700"/>
              <a:gd name="connsiteY11" fmla="*/ 133350 h 800100"/>
              <a:gd name="connsiteX12" fmla="*/ 1520825 w 3187700"/>
              <a:gd name="connsiteY12" fmla="*/ 0 h 800100"/>
              <a:gd name="connsiteX13" fmla="*/ 1654175 w 3187700"/>
              <a:gd name="connsiteY13" fmla="*/ 165100 h 800100"/>
              <a:gd name="connsiteX14" fmla="*/ 1793875 w 3187700"/>
              <a:gd name="connsiteY14" fmla="*/ 190500 h 800100"/>
              <a:gd name="connsiteX15" fmla="*/ 1920875 w 3187700"/>
              <a:gd name="connsiteY15" fmla="*/ 219075 h 800100"/>
              <a:gd name="connsiteX16" fmla="*/ 2070100 w 3187700"/>
              <a:gd name="connsiteY16" fmla="*/ 260350 h 800100"/>
              <a:gd name="connsiteX17" fmla="*/ 2200275 w 3187700"/>
              <a:gd name="connsiteY17" fmla="*/ 295275 h 800100"/>
              <a:gd name="connsiteX18" fmla="*/ 2359025 w 3187700"/>
              <a:gd name="connsiteY18" fmla="*/ 269875 h 800100"/>
              <a:gd name="connsiteX19" fmla="*/ 2495550 w 3187700"/>
              <a:gd name="connsiteY19" fmla="*/ 257175 h 800100"/>
              <a:gd name="connsiteX20" fmla="*/ 2638425 w 3187700"/>
              <a:gd name="connsiteY20" fmla="*/ 222250 h 800100"/>
              <a:gd name="connsiteX21" fmla="*/ 2933700 w 3187700"/>
              <a:gd name="connsiteY21" fmla="*/ 234950 h 800100"/>
              <a:gd name="connsiteX22" fmla="*/ 3048000 w 3187700"/>
              <a:gd name="connsiteY22" fmla="*/ 269875 h 800100"/>
              <a:gd name="connsiteX23" fmla="*/ 3187700 w 3187700"/>
              <a:gd name="connsiteY23" fmla="*/ 282575 h 800100"/>
              <a:gd name="connsiteX24" fmla="*/ 3187700 w 3187700"/>
              <a:gd name="connsiteY24" fmla="*/ 282575 h 800100"/>
              <a:gd name="connsiteX0" fmla="*/ 0 w 3187700"/>
              <a:gd name="connsiteY0" fmla="*/ 577850 h 800100"/>
              <a:gd name="connsiteX1" fmla="*/ 126856 w 3187700"/>
              <a:gd name="connsiteY1" fmla="*/ 609600 h 800100"/>
              <a:gd name="connsiteX2" fmla="*/ 263554 w 3187700"/>
              <a:gd name="connsiteY2" fmla="*/ 584200 h 800100"/>
              <a:gd name="connsiteX3" fmla="*/ 409575 w 3187700"/>
              <a:gd name="connsiteY3" fmla="*/ 635000 h 800100"/>
              <a:gd name="connsiteX4" fmla="*/ 549332 w 3187700"/>
              <a:gd name="connsiteY4" fmla="*/ 711200 h 800100"/>
              <a:gd name="connsiteX5" fmla="*/ 634598 w 3187700"/>
              <a:gd name="connsiteY5" fmla="*/ 720725 h 800100"/>
              <a:gd name="connsiteX6" fmla="*/ 689061 w 3187700"/>
              <a:gd name="connsiteY6" fmla="*/ 717550 h 800100"/>
              <a:gd name="connsiteX7" fmla="*/ 828675 w 3187700"/>
              <a:gd name="connsiteY7" fmla="*/ 800100 h 800100"/>
              <a:gd name="connsiteX8" fmla="*/ 981276 w 3187700"/>
              <a:gd name="connsiteY8" fmla="*/ 784225 h 800100"/>
              <a:gd name="connsiteX9" fmla="*/ 1114454 w 3187700"/>
              <a:gd name="connsiteY9" fmla="*/ 771525 h 800100"/>
              <a:gd name="connsiteX10" fmla="*/ 1238250 w 3187700"/>
              <a:gd name="connsiteY10" fmla="*/ 196850 h 800100"/>
              <a:gd name="connsiteX11" fmla="*/ 1381125 w 3187700"/>
              <a:gd name="connsiteY11" fmla="*/ 133350 h 800100"/>
              <a:gd name="connsiteX12" fmla="*/ 1520825 w 3187700"/>
              <a:gd name="connsiteY12" fmla="*/ 0 h 800100"/>
              <a:gd name="connsiteX13" fmla="*/ 1654175 w 3187700"/>
              <a:gd name="connsiteY13" fmla="*/ 165100 h 800100"/>
              <a:gd name="connsiteX14" fmla="*/ 1793875 w 3187700"/>
              <a:gd name="connsiteY14" fmla="*/ 190500 h 800100"/>
              <a:gd name="connsiteX15" fmla="*/ 1920875 w 3187700"/>
              <a:gd name="connsiteY15" fmla="*/ 219075 h 800100"/>
              <a:gd name="connsiteX16" fmla="*/ 2070100 w 3187700"/>
              <a:gd name="connsiteY16" fmla="*/ 260350 h 800100"/>
              <a:gd name="connsiteX17" fmla="*/ 2200275 w 3187700"/>
              <a:gd name="connsiteY17" fmla="*/ 295275 h 800100"/>
              <a:gd name="connsiteX18" fmla="*/ 2359025 w 3187700"/>
              <a:gd name="connsiteY18" fmla="*/ 269875 h 800100"/>
              <a:gd name="connsiteX19" fmla="*/ 2495550 w 3187700"/>
              <a:gd name="connsiteY19" fmla="*/ 257175 h 800100"/>
              <a:gd name="connsiteX20" fmla="*/ 2638425 w 3187700"/>
              <a:gd name="connsiteY20" fmla="*/ 222250 h 800100"/>
              <a:gd name="connsiteX21" fmla="*/ 2933700 w 3187700"/>
              <a:gd name="connsiteY21" fmla="*/ 234950 h 800100"/>
              <a:gd name="connsiteX22" fmla="*/ 3048000 w 3187700"/>
              <a:gd name="connsiteY22" fmla="*/ 269875 h 800100"/>
              <a:gd name="connsiteX23" fmla="*/ 3187700 w 3187700"/>
              <a:gd name="connsiteY23" fmla="*/ 282575 h 800100"/>
              <a:gd name="connsiteX24" fmla="*/ 3187700 w 3187700"/>
              <a:gd name="connsiteY24" fmla="*/ 282575 h 800100"/>
              <a:gd name="connsiteX0" fmla="*/ 0 w 3187700"/>
              <a:gd name="connsiteY0" fmla="*/ 577850 h 800100"/>
              <a:gd name="connsiteX1" fmla="*/ 126856 w 3187700"/>
              <a:gd name="connsiteY1" fmla="*/ 609600 h 800100"/>
              <a:gd name="connsiteX2" fmla="*/ 263554 w 3187700"/>
              <a:gd name="connsiteY2" fmla="*/ 584200 h 800100"/>
              <a:gd name="connsiteX3" fmla="*/ 409575 w 3187700"/>
              <a:gd name="connsiteY3" fmla="*/ 635000 h 800100"/>
              <a:gd name="connsiteX4" fmla="*/ 549332 w 3187700"/>
              <a:gd name="connsiteY4" fmla="*/ 711200 h 800100"/>
              <a:gd name="connsiteX5" fmla="*/ 634598 w 3187700"/>
              <a:gd name="connsiteY5" fmla="*/ 720725 h 800100"/>
              <a:gd name="connsiteX6" fmla="*/ 689061 w 3187700"/>
              <a:gd name="connsiteY6" fmla="*/ 717550 h 800100"/>
              <a:gd name="connsiteX7" fmla="*/ 828675 w 3187700"/>
              <a:gd name="connsiteY7" fmla="*/ 800100 h 800100"/>
              <a:gd name="connsiteX8" fmla="*/ 981276 w 3187700"/>
              <a:gd name="connsiteY8" fmla="*/ 784225 h 800100"/>
              <a:gd name="connsiteX9" fmla="*/ 1114454 w 3187700"/>
              <a:gd name="connsiteY9" fmla="*/ 771525 h 800100"/>
              <a:gd name="connsiteX10" fmla="*/ 1251065 w 3187700"/>
              <a:gd name="connsiteY10" fmla="*/ 723900 h 800100"/>
              <a:gd name="connsiteX11" fmla="*/ 1381125 w 3187700"/>
              <a:gd name="connsiteY11" fmla="*/ 133350 h 800100"/>
              <a:gd name="connsiteX12" fmla="*/ 1520825 w 3187700"/>
              <a:gd name="connsiteY12" fmla="*/ 0 h 800100"/>
              <a:gd name="connsiteX13" fmla="*/ 1654175 w 3187700"/>
              <a:gd name="connsiteY13" fmla="*/ 165100 h 800100"/>
              <a:gd name="connsiteX14" fmla="*/ 1793875 w 3187700"/>
              <a:gd name="connsiteY14" fmla="*/ 190500 h 800100"/>
              <a:gd name="connsiteX15" fmla="*/ 1920875 w 3187700"/>
              <a:gd name="connsiteY15" fmla="*/ 219075 h 800100"/>
              <a:gd name="connsiteX16" fmla="*/ 2070100 w 3187700"/>
              <a:gd name="connsiteY16" fmla="*/ 260350 h 800100"/>
              <a:gd name="connsiteX17" fmla="*/ 2200275 w 3187700"/>
              <a:gd name="connsiteY17" fmla="*/ 295275 h 800100"/>
              <a:gd name="connsiteX18" fmla="*/ 2359025 w 3187700"/>
              <a:gd name="connsiteY18" fmla="*/ 269875 h 800100"/>
              <a:gd name="connsiteX19" fmla="*/ 2495550 w 3187700"/>
              <a:gd name="connsiteY19" fmla="*/ 257175 h 800100"/>
              <a:gd name="connsiteX20" fmla="*/ 2638425 w 3187700"/>
              <a:gd name="connsiteY20" fmla="*/ 222250 h 800100"/>
              <a:gd name="connsiteX21" fmla="*/ 2933700 w 3187700"/>
              <a:gd name="connsiteY21" fmla="*/ 234950 h 800100"/>
              <a:gd name="connsiteX22" fmla="*/ 3048000 w 3187700"/>
              <a:gd name="connsiteY22" fmla="*/ 269875 h 800100"/>
              <a:gd name="connsiteX23" fmla="*/ 3187700 w 3187700"/>
              <a:gd name="connsiteY23" fmla="*/ 282575 h 800100"/>
              <a:gd name="connsiteX24" fmla="*/ 3187700 w 3187700"/>
              <a:gd name="connsiteY24" fmla="*/ 282575 h 800100"/>
              <a:gd name="connsiteX0" fmla="*/ 0 w 3187700"/>
              <a:gd name="connsiteY0" fmla="*/ 577850 h 800100"/>
              <a:gd name="connsiteX1" fmla="*/ 126856 w 3187700"/>
              <a:gd name="connsiteY1" fmla="*/ 609600 h 800100"/>
              <a:gd name="connsiteX2" fmla="*/ 263554 w 3187700"/>
              <a:gd name="connsiteY2" fmla="*/ 584200 h 800100"/>
              <a:gd name="connsiteX3" fmla="*/ 409575 w 3187700"/>
              <a:gd name="connsiteY3" fmla="*/ 635000 h 800100"/>
              <a:gd name="connsiteX4" fmla="*/ 549332 w 3187700"/>
              <a:gd name="connsiteY4" fmla="*/ 711200 h 800100"/>
              <a:gd name="connsiteX5" fmla="*/ 634598 w 3187700"/>
              <a:gd name="connsiteY5" fmla="*/ 720725 h 800100"/>
              <a:gd name="connsiteX6" fmla="*/ 689061 w 3187700"/>
              <a:gd name="connsiteY6" fmla="*/ 717550 h 800100"/>
              <a:gd name="connsiteX7" fmla="*/ 828675 w 3187700"/>
              <a:gd name="connsiteY7" fmla="*/ 800100 h 800100"/>
              <a:gd name="connsiteX8" fmla="*/ 981276 w 3187700"/>
              <a:gd name="connsiteY8" fmla="*/ 784225 h 800100"/>
              <a:gd name="connsiteX9" fmla="*/ 1114454 w 3187700"/>
              <a:gd name="connsiteY9" fmla="*/ 771525 h 800100"/>
              <a:gd name="connsiteX10" fmla="*/ 1251065 w 3187700"/>
              <a:gd name="connsiteY10" fmla="*/ 723900 h 800100"/>
              <a:gd name="connsiteX11" fmla="*/ 1377921 w 3187700"/>
              <a:gd name="connsiteY11" fmla="*/ 673100 h 800100"/>
              <a:gd name="connsiteX12" fmla="*/ 1520825 w 3187700"/>
              <a:gd name="connsiteY12" fmla="*/ 0 h 800100"/>
              <a:gd name="connsiteX13" fmla="*/ 1654175 w 3187700"/>
              <a:gd name="connsiteY13" fmla="*/ 165100 h 800100"/>
              <a:gd name="connsiteX14" fmla="*/ 1793875 w 3187700"/>
              <a:gd name="connsiteY14" fmla="*/ 190500 h 800100"/>
              <a:gd name="connsiteX15" fmla="*/ 1920875 w 3187700"/>
              <a:gd name="connsiteY15" fmla="*/ 219075 h 800100"/>
              <a:gd name="connsiteX16" fmla="*/ 2070100 w 3187700"/>
              <a:gd name="connsiteY16" fmla="*/ 260350 h 800100"/>
              <a:gd name="connsiteX17" fmla="*/ 2200275 w 3187700"/>
              <a:gd name="connsiteY17" fmla="*/ 295275 h 800100"/>
              <a:gd name="connsiteX18" fmla="*/ 2359025 w 3187700"/>
              <a:gd name="connsiteY18" fmla="*/ 269875 h 800100"/>
              <a:gd name="connsiteX19" fmla="*/ 2495550 w 3187700"/>
              <a:gd name="connsiteY19" fmla="*/ 257175 h 800100"/>
              <a:gd name="connsiteX20" fmla="*/ 2638425 w 3187700"/>
              <a:gd name="connsiteY20" fmla="*/ 222250 h 800100"/>
              <a:gd name="connsiteX21" fmla="*/ 2933700 w 3187700"/>
              <a:gd name="connsiteY21" fmla="*/ 234950 h 800100"/>
              <a:gd name="connsiteX22" fmla="*/ 3048000 w 3187700"/>
              <a:gd name="connsiteY22" fmla="*/ 269875 h 800100"/>
              <a:gd name="connsiteX23" fmla="*/ 3187700 w 3187700"/>
              <a:gd name="connsiteY23" fmla="*/ 282575 h 800100"/>
              <a:gd name="connsiteX24" fmla="*/ 3187700 w 3187700"/>
              <a:gd name="connsiteY24" fmla="*/ 282575 h 800100"/>
              <a:gd name="connsiteX0" fmla="*/ 0 w 3187700"/>
              <a:gd name="connsiteY0" fmla="*/ 412750 h 635000"/>
              <a:gd name="connsiteX1" fmla="*/ 126856 w 3187700"/>
              <a:gd name="connsiteY1" fmla="*/ 444500 h 635000"/>
              <a:gd name="connsiteX2" fmla="*/ 263554 w 3187700"/>
              <a:gd name="connsiteY2" fmla="*/ 419100 h 635000"/>
              <a:gd name="connsiteX3" fmla="*/ 409575 w 3187700"/>
              <a:gd name="connsiteY3" fmla="*/ 469900 h 635000"/>
              <a:gd name="connsiteX4" fmla="*/ 549332 w 3187700"/>
              <a:gd name="connsiteY4" fmla="*/ 546100 h 635000"/>
              <a:gd name="connsiteX5" fmla="*/ 634598 w 3187700"/>
              <a:gd name="connsiteY5" fmla="*/ 555625 h 635000"/>
              <a:gd name="connsiteX6" fmla="*/ 689061 w 3187700"/>
              <a:gd name="connsiteY6" fmla="*/ 552450 h 635000"/>
              <a:gd name="connsiteX7" fmla="*/ 828675 w 3187700"/>
              <a:gd name="connsiteY7" fmla="*/ 635000 h 635000"/>
              <a:gd name="connsiteX8" fmla="*/ 981276 w 3187700"/>
              <a:gd name="connsiteY8" fmla="*/ 619125 h 635000"/>
              <a:gd name="connsiteX9" fmla="*/ 1114454 w 3187700"/>
              <a:gd name="connsiteY9" fmla="*/ 606425 h 635000"/>
              <a:gd name="connsiteX10" fmla="*/ 1251065 w 3187700"/>
              <a:gd name="connsiteY10" fmla="*/ 558800 h 635000"/>
              <a:gd name="connsiteX11" fmla="*/ 1377921 w 3187700"/>
              <a:gd name="connsiteY11" fmla="*/ 508000 h 635000"/>
              <a:gd name="connsiteX12" fmla="*/ 1514417 w 3187700"/>
              <a:gd name="connsiteY12" fmla="*/ 479425 h 635000"/>
              <a:gd name="connsiteX13" fmla="*/ 1654175 w 3187700"/>
              <a:gd name="connsiteY13" fmla="*/ 0 h 635000"/>
              <a:gd name="connsiteX14" fmla="*/ 1793875 w 3187700"/>
              <a:gd name="connsiteY14" fmla="*/ 25400 h 635000"/>
              <a:gd name="connsiteX15" fmla="*/ 1920875 w 3187700"/>
              <a:gd name="connsiteY15" fmla="*/ 53975 h 635000"/>
              <a:gd name="connsiteX16" fmla="*/ 2070100 w 3187700"/>
              <a:gd name="connsiteY16" fmla="*/ 95250 h 635000"/>
              <a:gd name="connsiteX17" fmla="*/ 2200275 w 3187700"/>
              <a:gd name="connsiteY17" fmla="*/ 130175 h 635000"/>
              <a:gd name="connsiteX18" fmla="*/ 2359025 w 3187700"/>
              <a:gd name="connsiteY18" fmla="*/ 104775 h 635000"/>
              <a:gd name="connsiteX19" fmla="*/ 2495550 w 3187700"/>
              <a:gd name="connsiteY19" fmla="*/ 92075 h 635000"/>
              <a:gd name="connsiteX20" fmla="*/ 2638425 w 3187700"/>
              <a:gd name="connsiteY20" fmla="*/ 57150 h 635000"/>
              <a:gd name="connsiteX21" fmla="*/ 2933700 w 3187700"/>
              <a:gd name="connsiteY21" fmla="*/ 69850 h 635000"/>
              <a:gd name="connsiteX22" fmla="*/ 3048000 w 3187700"/>
              <a:gd name="connsiteY22" fmla="*/ 104775 h 635000"/>
              <a:gd name="connsiteX23" fmla="*/ 3187700 w 3187700"/>
              <a:gd name="connsiteY23" fmla="*/ 117475 h 635000"/>
              <a:gd name="connsiteX24" fmla="*/ 3187700 w 3187700"/>
              <a:gd name="connsiteY24" fmla="*/ 117475 h 635000"/>
              <a:gd name="connsiteX0" fmla="*/ 0 w 3187700"/>
              <a:gd name="connsiteY0" fmla="*/ 387350 h 609600"/>
              <a:gd name="connsiteX1" fmla="*/ 126856 w 3187700"/>
              <a:gd name="connsiteY1" fmla="*/ 419100 h 609600"/>
              <a:gd name="connsiteX2" fmla="*/ 263554 w 3187700"/>
              <a:gd name="connsiteY2" fmla="*/ 393700 h 609600"/>
              <a:gd name="connsiteX3" fmla="*/ 409575 w 3187700"/>
              <a:gd name="connsiteY3" fmla="*/ 444500 h 609600"/>
              <a:gd name="connsiteX4" fmla="*/ 549332 w 3187700"/>
              <a:gd name="connsiteY4" fmla="*/ 520700 h 609600"/>
              <a:gd name="connsiteX5" fmla="*/ 634598 w 3187700"/>
              <a:gd name="connsiteY5" fmla="*/ 530225 h 609600"/>
              <a:gd name="connsiteX6" fmla="*/ 689061 w 3187700"/>
              <a:gd name="connsiteY6" fmla="*/ 527050 h 609600"/>
              <a:gd name="connsiteX7" fmla="*/ 828675 w 3187700"/>
              <a:gd name="connsiteY7" fmla="*/ 609600 h 609600"/>
              <a:gd name="connsiteX8" fmla="*/ 981276 w 3187700"/>
              <a:gd name="connsiteY8" fmla="*/ 593725 h 609600"/>
              <a:gd name="connsiteX9" fmla="*/ 1114454 w 3187700"/>
              <a:gd name="connsiteY9" fmla="*/ 581025 h 609600"/>
              <a:gd name="connsiteX10" fmla="*/ 1251065 w 3187700"/>
              <a:gd name="connsiteY10" fmla="*/ 533400 h 609600"/>
              <a:gd name="connsiteX11" fmla="*/ 1377921 w 3187700"/>
              <a:gd name="connsiteY11" fmla="*/ 482600 h 609600"/>
              <a:gd name="connsiteX12" fmla="*/ 1514417 w 3187700"/>
              <a:gd name="connsiteY12" fmla="*/ 454025 h 609600"/>
              <a:gd name="connsiteX13" fmla="*/ 1657379 w 3187700"/>
              <a:gd name="connsiteY13" fmla="*/ 415925 h 609600"/>
              <a:gd name="connsiteX14" fmla="*/ 1793875 w 3187700"/>
              <a:gd name="connsiteY14" fmla="*/ 0 h 609600"/>
              <a:gd name="connsiteX15" fmla="*/ 1920875 w 3187700"/>
              <a:gd name="connsiteY15" fmla="*/ 28575 h 609600"/>
              <a:gd name="connsiteX16" fmla="*/ 2070100 w 3187700"/>
              <a:gd name="connsiteY16" fmla="*/ 69850 h 609600"/>
              <a:gd name="connsiteX17" fmla="*/ 2200275 w 3187700"/>
              <a:gd name="connsiteY17" fmla="*/ 104775 h 609600"/>
              <a:gd name="connsiteX18" fmla="*/ 2359025 w 3187700"/>
              <a:gd name="connsiteY18" fmla="*/ 79375 h 609600"/>
              <a:gd name="connsiteX19" fmla="*/ 2495550 w 3187700"/>
              <a:gd name="connsiteY19" fmla="*/ 66675 h 609600"/>
              <a:gd name="connsiteX20" fmla="*/ 2638425 w 3187700"/>
              <a:gd name="connsiteY20" fmla="*/ 31750 h 609600"/>
              <a:gd name="connsiteX21" fmla="*/ 2933700 w 3187700"/>
              <a:gd name="connsiteY21" fmla="*/ 44450 h 609600"/>
              <a:gd name="connsiteX22" fmla="*/ 3048000 w 3187700"/>
              <a:gd name="connsiteY22" fmla="*/ 79375 h 609600"/>
              <a:gd name="connsiteX23" fmla="*/ 3187700 w 3187700"/>
              <a:gd name="connsiteY23" fmla="*/ 92075 h 609600"/>
              <a:gd name="connsiteX24" fmla="*/ 3187700 w 3187700"/>
              <a:gd name="connsiteY24" fmla="*/ 92075 h 609600"/>
              <a:gd name="connsiteX0" fmla="*/ 0 w 3187700"/>
              <a:gd name="connsiteY0" fmla="*/ 358775 h 581025"/>
              <a:gd name="connsiteX1" fmla="*/ 126856 w 3187700"/>
              <a:gd name="connsiteY1" fmla="*/ 390525 h 581025"/>
              <a:gd name="connsiteX2" fmla="*/ 263554 w 3187700"/>
              <a:gd name="connsiteY2" fmla="*/ 365125 h 581025"/>
              <a:gd name="connsiteX3" fmla="*/ 409575 w 3187700"/>
              <a:gd name="connsiteY3" fmla="*/ 415925 h 581025"/>
              <a:gd name="connsiteX4" fmla="*/ 549332 w 3187700"/>
              <a:gd name="connsiteY4" fmla="*/ 492125 h 581025"/>
              <a:gd name="connsiteX5" fmla="*/ 634598 w 3187700"/>
              <a:gd name="connsiteY5" fmla="*/ 501650 h 581025"/>
              <a:gd name="connsiteX6" fmla="*/ 689061 w 3187700"/>
              <a:gd name="connsiteY6" fmla="*/ 498475 h 581025"/>
              <a:gd name="connsiteX7" fmla="*/ 828675 w 3187700"/>
              <a:gd name="connsiteY7" fmla="*/ 581025 h 581025"/>
              <a:gd name="connsiteX8" fmla="*/ 981276 w 3187700"/>
              <a:gd name="connsiteY8" fmla="*/ 565150 h 581025"/>
              <a:gd name="connsiteX9" fmla="*/ 1114454 w 3187700"/>
              <a:gd name="connsiteY9" fmla="*/ 552450 h 581025"/>
              <a:gd name="connsiteX10" fmla="*/ 1251065 w 3187700"/>
              <a:gd name="connsiteY10" fmla="*/ 504825 h 581025"/>
              <a:gd name="connsiteX11" fmla="*/ 1377921 w 3187700"/>
              <a:gd name="connsiteY11" fmla="*/ 454025 h 581025"/>
              <a:gd name="connsiteX12" fmla="*/ 1514417 w 3187700"/>
              <a:gd name="connsiteY12" fmla="*/ 425450 h 581025"/>
              <a:gd name="connsiteX13" fmla="*/ 1657379 w 3187700"/>
              <a:gd name="connsiteY13" fmla="*/ 387350 h 581025"/>
              <a:gd name="connsiteX14" fmla="*/ 1790672 w 3187700"/>
              <a:gd name="connsiteY14" fmla="*/ 381000 h 581025"/>
              <a:gd name="connsiteX15" fmla="*/ 1920875 w 3187700"/>
              <a:gd name="connsiteY15" fmla="*/ 0 h 581025"/>
              <a:gd name="connsiteX16" fmla="*/ 2070100 w 3187700"/>
              <a:gd name="connsiteY16" fmla="*/ 41275 h 581025"/>
              <a:gd name="connsiteX17" fmla="*/ 2200275 w 3187700"/>
              <a:gd name="connsiteY17" fmla="*/ 76200 h 581025"/>
              <a:gd name="connsiteX18" fmla="*/ 2359025 w 3187700"/>
              <a:gd name="connsiteY18" fmla="*/ 50800 h 581025"/>
              <a:gd name="connsiteX19" fmla="*/ 2495550 w 3187700"/>
              <a:gd name="connsiteY19" fmla="*/ 38100 h 581025"/>
              <a:gd name="connsiteX20" fmla="*/ 2638425 w 3187700"/>
              <a:gd name="connsiteY20" fmla="*/ 3175 h 581025"/>
              <a:gd name="connsiteX21" fmla="*/ 2933700 w 3187700"/>
              <a:gd name="connsiteY21" fmla="*/ 15875 h 581025"/>
              <a:gd name="connsiteX22" fmla="*/ 3048000 w 3187700"/>
              <a:gd name="connsiteY22" fmla="*/ 50800 h 581025"/>
              <a:gd name="connsiteX23" fmla="*/ 3187700 w 3187700"/>
              <a:gd name="connsiteY23" fmla="*/ 63500 h 581025"/>
              <a:gd name="connsiteX24" fmla="*/ 3187700 w 3187700"/>
              <a:gd name="connsiteY24" fmla="*/ 63500 h 581025"/>
              <a:gd name="connsiteX0" fmla="*/ 0 w 3187700"/>
              <a:gd name="connsiteY0" fmla="*/ 355600 h 577850"/>
              <a:gd name="connsiteX1" fmla="*/ 126856 w 3187700"/>
              <a:gd name="connsiteY1" fmla="*/ 387350 h 577850"/>
              <a:gd name="connsiteX2" fmla="*/ 263554 w 3187700"/>
              <a:gd name="connsiteY2" fmla="*/ 361950 h 577850"/>
              <a:gd name="connsiteX3" fmla="*/ 409575 w 3187700"/>
              <a:gd name="connsiteY3" fmla="*/ 412750 h 577850"/>
              <a:gd name="connsiteX4" fmla="*/ 549332 w 3187700"/>
              <a:gd name="connsiteY4" fmla="*/ 488950 h 577850"/>
              <a:gd name="connsiteX5" fmla="*/ 634598 w 3187700"/>
              <a:gd name="connsiteY5" fmla="*/ 498475 h 577850"/>
              <a:gd name="connsiteX6" fmla="*/ 689061 w 3187700"/>
              <a:gd name="connsiteY6" fmla="*/ 495300 h 577850"/>
              <a:gd name="connsiteX7" fmla="*/ 828675 w 3187700"/>
              <a:gd name="connsiteY7" fmla="*/ 577850 h 577850"/>
              <a:gd name="connsiteX8" fmla="*/ 981276 w 3187700"/>
              <a:gd name="connsiteY8" fmla="*/ 561975 h 577850"/>
              <a:gd name="connsiteX9" fmla="*/ 1114454 w 3187700"/>
              <a:gd name="connsiteY9" fmla="*/ 549275 h 577850"/>
              <a:gd name="connsiteX10" fmla="*/ 1251065 w 3187700"/>
              <a:gd name="connsiteY10" fmla="*/ 501650 h 577850"/>
              <a:gd name="connsiteX11" fmla="*/ 1377921 w 3187700"/>
              <a:gd name="connsiteY11" fmla="*/ 450850 h 577850"/>
              <a:gd name="connsiteX12" fmla="*/ 1514417 w 3187700"/>
              <a:gd name="connsiteY12" fmla="*/ 422275 h 577850"/>
              <a:gd name="connsiteX13" fmla="*/ 1657379 w 3187700"/>
              <a:gd name="connsiteY13" fmla="*/ 384175 h 577850"/>
              <a:gd name="connsiteX14" fmla="*/ 1790672 w 3187700"/>
              <a:gd name="connsiteY14" fmla="*/ 377825 h 577850"/>
              <a:gd name="connsiteX15" fmla="*/ 1933690 w 3187700"/>
              <a:gd name="connsiteY15" fmla="*/ 374650 h 577850"/>
              <a:gd name="connsiteX16" fmla="*/ 2070100 w 3187700"/>
              <a:gd name="connsiteY16" fmla="*/ 38100 h 577850"/>
              <a:gd name="connsiteX17" fmla="*/ 2200275 w 3187700"/>
              <a:gd name="connsiteY17" fmla="*/ 73025 h 577850"/>
              <a:gd name="connsiteX18" fmla="*/ 2359025 w 3187700"/>
              <a:gd name="connsiteY18" fmla="*/ 47625 h 577850"/>
              <a:gd name="connsiteX19" fmla="*/ 2495550 w 3187700"/>
              <a:gd name="connsiteY19" fmla="*/ 34925 h 577850"/>
              <a:gd name="connsiteX20" fmla="*/ 2638425 w 3187700"/>
              <a:gd name="connsiteY20" fmla="*/ 0 h 577850"/>
              <a:gd name="connsiteX21" fmla="*/ 2933700 w 3187700"/>
              <a:gd name="connsiteY21" fmla="*/ 12700 h 577850"/>
              <a:gd name="connsiteX22" fmla="*/ 3048000 w 3187700"/>
              <a:gd name="connsiteY22" fmla="*/ 47625 h 577850"/>
              <a:gd name="connsiteX23" fmla="*/ 3187700 w 3187700"/>
              <a:gd name="connsiteY23" fmla="*/ 60325 h 577850"/>
              <a:gd name="connsiteX24" fmla="*/ 3187700 w 3187700"/>
              <a:gd name="connsiteY24" fmla="*/ 60325 h 577850"/>
              <a:gd name="connsiteX0" fmla="*/ 0 w 3187700"/>
              <a:gd name="connsiteY0" fmla="*/ 355600 h 577850"/>
              <a:gd name="connsiteX1" fmla="*/ 126856 w 3187700"/>
              <a:gd name="connsiteY1" fmla="*/ 387350 h 577850"/>
              <a:gd name="connsiteX2" fmla="*/ 263554 w 3187700"/>
              <a:gd name="connsiteY2" fmla="*/ 361950 h 577850"/>
              <a:gd name="connsiteX3" fmla="*/ 409575 w 3187700"/>
              <a:gd name="connsiteY3" fmla="*/ 412750 h 577850"/>
              <a:gd name="connsiteX4" fmla="*/ 549332 w 3187700"/>
              <a:gd name="connsiteY4" fmla="*/ 488950 h 577850"/>
              <a:gd name="connsiteX5" fmla="*/ 634598 w 3187700"/>
              <a:gd name="connsiteY5" fmla="*/ 498475 h 577850"/>
              <a:gd name="connsiteX6" fmla="*/ 689061 w 3187700"/>
              <a:gd name="connsiteY6" fmla="*/ 495300 h 577850"/>
              <a:gd name="connsiteX7" fmla="*/ 828675 w 3187700"/>
              <a:gd name="connsiteY7" fmla="*/ 577850 h 577850"/>
              <a:gd name="connsiteX8" fmla="*/ 981276 w 3187700"/>
              <a:gd name="connsiteY8" fmla="*/ 561975 h 577850"/>
              <a:gd name="connsiteX9" fmla="*/ 1114454 w 3187700"/>
              <a:gd name="connsiteY9" fmla="*/ 549275 h 577850"/>
              <a:gd name="connsiteX10" fmla="*/ 1251065 w 3187700"/>
              <a:gd name="connsiteY10" fmla="*/ 501650 h 577850"/>
              <a:gd name="connsiteX11" fmla="*/ 1377921 w 3187700"/>
              <a:gd name="connsiteY11" fmla="*/ 450850 h 577850"/>
              <a:gd name="connsiteX12" fmla="*/ 1514417 w 3187700"/>
              <a:gd name="connsiteY12" fmla="*/ 422275 h 577850"/>
              <a:gd name="connsiteX13" fmla="*/ 1657379 w 3187700"/>
              <a:gd name="connsiteY13" fmla="*/ 384175 h 577850"/>
              <a:gd name="connsiteX14" fmla="*/ 1790672 w 3187700"/>
              <a:gd name="connsiteY14" fmla="*/ 377825 h 577850"/>
              <a:gd name="connsiteX15" fmla="*/ 1933690 w 3187700"/>
              <a:gd name="connsiteY15" fmla="*/ 374650 h 577850"/>
              <a:gd name="connsiteX16" fmla="*/ 2041266 w 3187700"/>
              <a:gd name="connsiteY16" fmla="*/ 381000 h 577850"/>
              <a:gd name="connsiteX17" fmla="*/ 2200275 w 3187700"/>
              <a:gd name="connsiteY17" fmla="*/ 73025 h 577850"/>
              <a:gd name="connsiteX18" fmla="*/ 2359025 w 3187700"/>
              <a:gd name="connsiteY18" fmla="*/ 47625 h 577850"/>
              <a:gd name="connsiteX19" fmla="*/ 2495550 w 3187700"/>
              <a:gd name="connsiteY19" fmla="*/ 34925 h 577850"/>
              <a:gd name="connsiteX20" fmla="*/ 2638425 w 3187700"/>
              <a:gd name="connsiteY20" fmla="*/ 0 h 577850"/>
              <a:gd name="connsiteX21" fmla="*/ 2933700 w 3187700"/>
              <a:gd name="connsiteY21" fmla="*/ 12700 h 577850"/>
              <a:gd name="connsiteX22" fmla="*/ 3048000 w 3187700"/>
              <a:gd name="connsiteY22" fmla="*/ 47625 h 577850"/>
              <a:gd name="connsiteX23" fmla="*/ 3187700 w 3187700"/>
              <a:gd name="connsiteY23" fmla="*/ 60325 h 577850"/>
              <a:gd name="connsiteX24" fmla="*/ 3187700 w 3187700"/>
              <a:gd name="connsiteY24" fmla="*/ 60325 h 577850"/>
              <a:gd name="connsiteX0" fmla="*/ 0 w 3187700"/>
              <a:gd name="connsiteY0" fmla="*/ 355600 h 577850"/>
              <a:gd name="connsiteX1" fmla="*/ 126856 w 3187700"/>
              <a:gd name="connsiteY1" fmla="*/ 387350 h 577850"/>
              <a:gd name="connsiteX2" fmla="*/ 263554 w 3187700"/>
              <a:gd name="connsiteY2" fmla="*/ 361950 h 577850"/>
              <a:gd name="connsiteX3" fmla="*/ 409575 w 3187700"/>
              <a:gd name="connsiteY3" fmla="*/ 412750 h 577850"/>
              <a:gd name="connsiteX4" fmla="*/ 549332 w 3187700"/>
              <a:gd name="connsiteY4" fmla="*/ 488950 h 577850"/>
              <a:gd name="connsiteX5" fmla="*/ 634598 w 3187700"/>
              <a:gd name="connsiteY5" fmla="*/ 498475 h 577850"/>
              <a:gd name="connsiteX6" fmla="*/ 689061 w 3187700"/>
              <a:gd name="connsiteY6" fmla="*/ 495300 h 577850"/>
              <a:gd name="connsiteX7" fmla="*/ 828675 w 3187700"/>
              <a:gd name="connsiteY7" fmla="*/ 577850 h 577850"/>
              <a:gd name="connsiteX8" fmla="*/ 981276 w 3187700"/>
              <a:gd name="connsiteY8" fmla="*/ 561975 h 577850"/>
              <a:gd name="connsiteX9" fmla="*/ 1114454 w 3187700"/>
              <a:gd name="connsiteY9" fmla="*/ 549275 h 577850"/>
              <a:gd name="connsiteX10" fmla="*/ 1251065 w 3187700"/>
              <a:gd name="connsiteY10" fmla="*/ 501650 h 577850"/>
              <a:gd name="connsiteX11" fmla="*/ 1377921 w 3187700"/>
              <a:gd name="connsiteY11" fmla="*/ 450850 h 577850"/>
              <a:gd name="connsiteX12" fmla="*/ 1514417 w 3187700"/>
              <a:gd name="connsiteY12" fmla="*/ 422275 h 577850"/>
              <a:gd name="connsiteX13" fmla="*/ 1657379 w 3187700"/>
              <a:gd name="connsiteY13" fmla="*/ 384175 h 577850"/>
              <a:gd name="connsiteX14" fmla="*/ 1790672 w 3187700"/>
              <a:gd name="connsiteY14" fmla="*/ 377825 h 577850"/>
              <a:gd name="connsiteX15" fmla="*/ 1933690 w 3187700"/>
              <a:gd name="connsiteY15" fmla="*/ 374650 h 577850"/>
              <a:gd name="connsiteX16" fmla="*/ 2041266 w 3187700"/>
              <a:gd name="connsiteY16" fmla="*/ 381000 h 577850"/>
              <a:gd name="connsiteX17" fmla="*/ 2209887 w 3187700"/>
              <a:gd name="connsiteY17" fmla="*/ 361950 h 577850"/>
              <a:gd name="connsiteX18" fmla="*/ 2359025 w 3187700"/>
              <a:gd name="connsiteY18" fmla="*/ 47625 h 577850"/>
              <a:gd name="connsiteX19" fmla="*/ 2495550 w 3187700"/>
              <a:gd name="connsiteY19" fmla="*/ 34925 h 577850"/>
              <a:gd name="connsiteX20" fmla="*/ 2638425 w 3187700"/>
              <a:gd name="connsiteY20" fmla="*/ 0 h 577850"/>
              <a:gd name="connsiteX21" fmla="*/ 2933700 w 3187700"/>
              <a:gd name="connsiteY21" fmla="*/ 12700 h 577850"/>
              <a:gd name="connsiteX22" fmla="*/ 3048000 w 3187700"/>
              <a:gd name="connsiteY22" fmla="*/ 47625 h 577850"/>
              <a:gd name="connsiteX23" fmla="*/ 3187700 w 3187700"/>
              <a:gd name="connsiteY23" fmla="*/ 60325 h 577850"/>
              <a:gd name="connsiteX24" fmla="*/ 3187700 w 3187700"/>
              <a:gd name="connsiteY24" fmla="*/ 60325 h 577850"/>
              <a:gd name="connsiteX0" fmla="*/ 0 w 3187700"/>
              <a:gd name="connsiteY0" fmla="*/ 355600 h 577850"/>
              <a:gd name="connsiteX1" fmla="*/ 126856 w 3187700"/>
              <a:gd name="connsiteY1" fmla="*/ 387350 h 577850"/>
              <a:gd name="connsiteX2" fmla="*/ 263554 w 3187700"/>
              <a:gd name="connsiteY2" fmla="*/ 361950 h 577850"/>
              <a:gd name="connsiteX3" fmla="*/ 409575 w 3187700"/>
              <a:gd name="connsiteY3" fmla="*/ 412750 h 577850"/>
              <a:gd name="connsiteX4" fmla="*/ 549332 w 3187700"/>
              <a:gd name="connsiteY4" fmla="*/ 488950 h 577850"/>
              <a:gd name="connsiteX5" fmla="*/ 634598 w 3187700"/>
              <a:gd name="connsiteY5" fmla="*/ 498475 h 577850"/>
              <a:gd name="connsiteX6" fmla="*/ 689061 w 3187700"/>
              <a:gd name="connsiteY6" fmla="*/ 495300 h 577850"/>
              <a:gd name="connsiteX7" fmla="*/ 828675 w 3187700"/>
              <a:gd name="connsiteY7" fmla="*/ 577850 h 577850"/>
              <a:gd name="connsiteX8" fmla="*/ 981276 w 3187700"/>
              <a:gd name="connsiteY8" fmla="*/ 561975 h 577850"/>
              <a:gd name="connsiteX9" fmla="*/ 1114454 w 3187700"/>
              <a:gd name="connsiteY9" fmla="*/ 549275 h 577850"/>
              <a:gd name="connsiteX10" fmla="*/ 1251065 w 3187700"/>
              <a:gd name="connsiteY10" fmla="*/ 501650 h 577850"/>
              <a:gd name="connsiteX11" fmla="*/ 1377921 w 3187700"/>
              <a:gd name="connsiteY11" fmla="*/ 450850 h 577850"/>
              <a:gd name="connsiteX12" fmla="*/ 1514417 w 3187700"/>
              <a:gd name="connsiteY12" fmla="*/ 422275 h 577850"/>
              <a:gd name="connsiteX13" fmla="*/ 1657379 w 3187700"/>
              <a:gd name="connsiteY13" fmla="*/ 384175 h 577850"/>
              <a:gd name="connsiteX14" fmla="*/ 1790672 w 3187700"/>
              <a:gd name="connsiteY14" fmla="*/ 377825 h 577850"/>
              <a:gd name="connsiteX15" fmla="*/ 1933690 w 3187700"/>
              <a:gd name="connsiteY15" fmla="*/ 374650 h 577850"/>
              <a:gd name="connsiteX16" fmla="*/ 2041266 w 3187700"/>
              <a:gd name="connsiteY16" fmla="*/ 381000 h 577850"/>
              <a:gd name="connsiteX17" fmla="*/ 2209887 w 3187700"/>
              <a:gd name="connsiteY17" fmla="*/ 361950 h 577850"/>
              <a:gd name="connsiteX18" fmla="*/ 2346210 w 3187700"/>
              <a:gd name="connsiteY18" fmla="*/ 482600 h 577850"/>
              <a:gd name="connsiteX19" fmla="*/ 2495550 w 3187700"/>
              <a:gd name="connsiteY19" fmla="*/ 34925 h 577850"/>
              <a:gd name="connsiteX20" fmla="*/ 2638425 w 3187700"/>
              <a:gd name="connsiteY20" fmla="*/ 0 h 577850"/>
              <a:gd name="connsiteX21" fmla="*/ 2933700 w 3187700"/>
              <a:gd name="connsiteY21" fmla="*/ 12700 h 577850"/>
              <a:gd name="connsiteX22" fmla="*/ 3048000 w 3187700"/>
              <a:gd name="connsiteY22" fmla="*/ 47625 h 577850"/>
              <a:gd name="connsiteX23" fmla="*/ 3187700 w 3187700"/>
              <a:gd name="connsiteY23" fmla="*/ 60325 h 577850"/>
              <a:gd name="connsiteX24" fmla="*/ 3187700 w 3187700"/>
              <a:gd name="connsiteY24" fmla="*/ 60325 h 577850"/>
              <a:gd name="connsiteX0" fmla="*/ 0 w 3187700"/>
              <a:gd name="connsiteY0" fmla="*/ 355600 h 615950"/>
              <a:gd name="connsiteX1" fmla="*/ 126856 w 3187700"/>
              <a:gd name="connsiteY1" fmla="*/ 387350 h 615950"/>
              <a:gd name="connsiteX2" fmla="*/ 263554 w 3187700"/>
              <a:gd name="connsiteY2" fmla="*/ 361950 h 615950"/>
              <a:gd name="connsiteX3" fmla="*/ 409575 w 3187700"/>
              <a:gd name="connsiteY3" fmla="*/ 412750 h 615950"/>
              <a:gd name="connsiteX4" fmla="*/ 549332 w 3187700"/>
              <a:gd name="connsiteY4" fmla="*/ 488950 h 615950"/>
              <a:gd name="connsiteX5" fmla="*/ 634598 w 3187700"/>
              <a:gd name="connsiteY5" fmla="*/ 498475 h 615950"/>
              <a:gd name="connsiteX6" fmla="*/ 689061 w 3187700"/>
              <a:gd name="connsiteY6" fmla="*/ 495300 h 615950"/>
              <a:gd name="connsiteX7" fmla="*/ 828675 w 3187700"/>
              <a:gd name="connsiteY7" fmla="*/ 577850 h 615950"/>
              <a:gd name="connsiteX8" fmla="*/ 981276 w 3187700"/>
              <a:gd name="connsiteY8" fmla="*/ 561975 h 615950"/>
              <a:gd name="connsiteX9" fmla="*/ 1114454 w 3187700"/>
              <a:gd name="connsiteY9" fmla="*/ 549275 h 615950"/>
              <a:gd name="connsiteX10" fmla="*/ 1251065 w 3187700"/>
              <a:gd name="connsiteY10" fmla="*/ 501650 h 615950"/>
              <a:gd name="connsiteX11" fmla="*/ 1377921 w 3187700"/>
              <a:gd name="connsiteY11" fmla="*/ 450850 h 615950"/>
              <a:gd name="connsiteX12" fmla="*/ 1514417 w 3187700"/>
              <a:gd name="connsiteY12" fmla="*/ 422275 h 615950"/>
              <a:gd name="connsiteX13" fmla="*/ 1657379 w 3187700"/>
              <a:gd name="connsiteY13" fmla="*/ 384175 h 615950"/>
              <a:gd name="connsiteX14" fmla="*/ 1790672 w 3187700"/>
              <a:gd name="connsiteY14" fmla="*/ 377825 h 615950"/>
              <a:gd name="connsiteX15" fmla="*/ 1933690 w 3187700"/>
              <a:gd name="connsiteY15" fmla="*/ 374650 h 615950"/>
              <a:gd name="connsiteX16" fmla="*/ 2041266 w 3187700"/>
              <a:gd name="connsiteY16" fmla="*/ 381000 h 615950"/>
              <a:gd name="connsiteX17" fmla="*/ 2209887 w 3187700"/>
              <a:gd name="connsiteY17" fmla="*/ 361950 h 615950"/>
              <a:gd name="connsiteX18" fmla="*/ 2346210 w 3187700"/>
              <a:gd name="connsiteY18" fmla="*/ 482600 h 615950"/>
              <a:gd name="connsiteX19" fmla="*/ 2492347 w 3187700"/>
              <a:gd name="connsiteY19" fmla="*/ 615950 h 615950"/>
              <a:gd name="connsiteX20" fmla="*/ 2638425 w 3187700"/>
              <a:gd name="connsiteY20" fmla="*/ 0 h 615950"/>
              <a:gd name="connsiteX21" fmla="*/ 2933700 w 3187700"/>
              <a:gd name="connsiteY21" fmla="*/ 12700 h 615950"/>
              <a:gd name="connsiteX22" fmla="*/ 3048000 w 3187700"/>
              <a:gd name="connsiteY22" fmla="*/ 47625 h 615950"/>
              <a:gd name="connsiteX23" fmla="*/ 3187700 w 3187700"/>
              <a:gd name="connsiteY23" fmla="*/ 60325 h 615950"/>
              <a:gd name="connsiteX24" fmla="*/ 3187700 w 3187700"/>
              <a:gd name="connsiteY24" fmla="*/ 60325 h 615950"/>
              <a:gd name="connsiteX0" fmla="*/ 0 w 3187700"/>
              <a:gd name="connsiteY0" fmla="*/ 342900 h 603250"/>
              <a:gd name="connsiteX1" fmla="*/ 126856 w 3187700"/>
              <a:gd name="connsiteY1" fmla="*/ 374650 h 603250"/>
              <a:gd name="connsiteX2" fmla="*/ 263554 w 3187700"/>
              <a:gd name="connsiteY2" fmla="*/ 349250 h 603250"/>
              <a:gd name="connsiteX3" fmla="*/ 409575 w 3187700"/>
              <a:gd name="connsiteY3" fmla="*/ 400050 h 603250"/>
              <a:gd name="connsiteX4" fmla="*/ 549332 w 3187700"/>
              <a:gd name="connsiteY4" fmla="*/ 476250 h 603250"/>
              <a:gd name="connsiteX5" fmla="*/ 634598 w 3187700"/>
              <a:gd name="connsiteY5" fmla="*/ 485775 h 603250"/>
              <a:gd name="connsiteX6" fmla="*/ 689061 w 3187700"/>
              <a:gd name="connsiteY6" fmla="*/ 482600 h 603250"/>
              <a:gd name="connsiteX7" fmla="*/ 828675 w 3187700"/>
              <a:gd name="connsiteY7" fmla="*/ 565150 h 603250"/>
              <a:gd name="connsiteX8" fmla="*/ 981276 w 3187700"/>
              <a:gd name="connsiteY8" fmla="*/ 549275 h 603250"/>
              <a:gd name="connsiteX9" fmla="*/ 1114454 w 3187700"/>
              <a:gd name="connsiteY9" fmla="*/ 536575 h 603250"/>
              <a:gd name="connsiteX10" fmla="*/ 1251065 w 3187700"/>
              <a:gd name="connsiteY10" fmla="*/ 488950 h 603250"/>
              <a:gd name="connsiteX11" fmla="*/ 1377921 w 3187700"/>
              <a:gd name="connsiteY11" fmla="*/ 438150 h 603250"/>
              <a:gd name="connsiteX12" fmla="*/ 1514417 w 3187700"/>
              <a:gd name="connsiteY12" fmla="*/ 409575 h 603250"/>
              <a:gd name="connsiteX13" fmla="*/ 1657379 w 3187700"/>
              <a:gd name="connsiteY13" fmla="*/ 371475 h 603250"/>
              <a:gd name="connsiteX14" fmla="*/ 1790672 w 3187700"/>
              <a:gd name="connsiteY14" fmla="*/ 365125 h 603250"/>
              <a:gd name="connsiteX15" fmla="*/ 1933690 w 3187700"/>
              <a:gd name="connsiteY15" fmla="*/ 361950 h 603250"/>
              <a:gd name="connsiteX16" fmla="*/ 2041266 w 3187700"/>
              <a:gd name="connsiteY16" fmla="*/ 368300 h 603250"/>
              <a:gd name="connsiteX17" fmla="*/ 2209887 w 3187700"/>
              <a:gd name="connsiteY17" fmla="*/ 349250 h 603250"/>
              <a:gd name="connsiteX18" fmla="*/ 2346210 w 3187700"/>
              <a:gd name="connsiteY18" fmla="*/ 469900 h 603250"/>
              <a:gd name="connsiteX19" fmla="*/ 2492347 w 3187700"/>
              <a:gd name="connsiteY19" fmla="*/ 603250 h 603250"/>
              <a:gd name="connsiteX20" fmla="*/ 2635222 w 3187700"/>
              <a:gd name="connsiteY20" fmla="*/ 600075 h 603250"/>
              <a:gd name="connsiteX21" fmla="*/ 2933700 w 3187700"/>
              <a:gd name="connsiteY21" fmla="*/ 0 h 603250"/>
              <a:gd name="connsiteX22" fmla="*/ 3048000 w 3187700"/>
              <a:gd name="connsiteY22" fmla="*/ 34925 h 603250"/>
              <a:gd name="connsiteX23" fmla="*/ 3187700 w 3187700"/>
              <a:gd name="connsiteY23" fmla="*/ 47625 h 603250"/>
              <a:gd name="connsiteX24" fmla="*/ 3187700 w 3187700"/>
              <a:gd name="connsiteY24" fmla="*/ 47625 h 603250"/>
              <a:gd name="connsiteX0" fmla="*/ 0 w 3187700"/>
              <a:gd name="connsiteY0" fmla="*/ 307975 h 568325"/>
              <a:gd name="connsiteX1" fmla="*/ 126856 w 3187700"/>
              <a:gd name="connsiteY1" fmla="*/ 339725 h 568325"/>
              <a:gd name="connsiteX2" fmla="*/ 263554 w 3187700"/>
              <a:gd name="connsiteY2" fmla="*/ 314325 h 568325"/>
              <a:gd name="connsiteX3" fmla="*/ 409575 w 3187700"/>
              <a:gd name="connsiteY3" fmla="*/ 365125 h 568325"/>
              <a:gd name="connsiteX4" fmla="*/ 549332 w 3187700"/>
              <a:gd name="connsiteY4" fmla="*/ 441325 h 568325"/>
              <a:gd name="connsiteX5" fmla="*/ 634598 w 3187700"/>
              <a:gd name="connsiteY5" fmla="*/ 450850 h 568325"/>
              <a:gd name="connsiteX6" fmla="*/ 689061 w 3187700"/>
              <a:gd name="connsiteY6" fmla="*/ 447675 h 568325"/>
              <a:gd name="connsiteX7" fmla="*/ 828675 w 3187700"/>
              <a:gd name="connsiteY7" fmla="*/ 530225 h 568325"/>
              <a:gd name="connsiteX8" fmla="*/ 981276 w 3187700"/>
              <a:gd name="connsiteY8" fmla="*/ 514350 h 568325"/>
              <a:gd name="connsiteX9" fmla="*/ 1114454 w 3187700"/>
              <a:gd name="connsiteY9" fmla="*/ 501650 h 568325"/>
              <a:gd name="connsiteX10" fmla="*/ 1251065 w 3187700"/>
              <a:gd name="connsiteY10" fmla="*/ 454025 h 568325"/>
              <a:gd name="connsiteX11" fmla="*/ 1377921 w 3187700"/>
              <a:gd name="connsiteY11" fmla="*/ 403225 h 568325"/>
              <a:gd name="connsiteX12" fmla="*/ 1514417 w 3187700"/>
              <a:gd name="connsiteY12" fmla="*/ 374650 h 568325"/>
              <a:gd name="connsiteX13" fmla="*/ 1657379 w 3187700"/>
              <a:gd name="connsiteY13" fmla="*/ 336550 h 568325"/>
              <a:gd name="connsiteX14" fmla="*/ 1790672 w 3187700"/>
              <a:gd name="connsiteY14" fmla="*/ 330200 h 568325"/>
              <a:gd name="connsiteX15" fmla="*/ 1933690 w 3187700"/>
              <a:gd name="connsiteY15" fmla="*/ 327025 h 568325"/>
              <a:gd name="connsiteX16" fmla="*/ 2041266 w 3187700"/>
              <a:gd name="connsiteY16" fmla="*/ 333375 h 568325"/>
              <a:gd name="connsiteX17" fmla="*/ 2209887 w 3187700"/>
              <a:gd name="connsiteY17" fmla="*/ 314325 h 568325"/>
              <a:gd name="connsiteX18" fmla="*/ 2346210 w 3187700"/>
              <a:gd name="connsiteY18" fmla="*/ 434975 h 568325"/>
              <a:gd name="connsiteX19" fmla="*/ 2492347 w 3187700"/>
              <a:gd name="connsiteY19" fmla="*/ 568325 h 568325"/>
              <a:gd name="connsiteX20" fmla="*/ 2635222 w 3187700"/>
              <a:gd name="connsiteY20" fmla="*/ 565150 h 568325"/>
              <a:gd name="connsiteX21" fmla="*/ 2827977 w 3187700"/>
              <a:gd name="connsiteY21" fmla="*/ 279400 h 568325"/>
              <a:gd name="connsiteX22" fmla="*/ 3048000 w 3187700"/>
              <a:gd name="connsiteY22" fmla="*/ 0 h 568325"/>
              <a:gd name="connsiteX23" fmla="*/ 3187700 w 3187700"/>
              <a:gd name="connsiteY23" fmla="*/ 12700 h 568325"/>
              <a:gd name="connsiteX24" fmla="*/ 3187700 w 3187700"/>
              <a:gd name="connsiteY24" fmla="*/ 12700 h 568325"/>
              <a:gd name="connsiteX0" fmla="*/ 0 w 3187700"/>
              <a:gd name="connsiteY0" fmla="*/ 295275 h 555625"/>
              <a:gd name="connsiteX1" fmla="*/ 126856 w 3187700"/>
              <a:gd name="connsiteY1" fmla="*/ 327025 h 555625"/>
              <a:gd name="connsiteX2" fmla="*/ 263554 w 3187700"/>
              <a:gd name="connsiteY2" fmla="*/ 301625 h 555625"/>
              <a:gd name="connsiteX3" fmla="*/ 409575 w 3187700"/>
              <a:gd name="connsiteY3" fmla="*/ 352425 h 555625"/>
              <a:gd name="connsiteX4" fmla="*/ 549332 w 3187700"/>
              <a:gd name="connsiteY4" fmla="*/ 428625 h 555625"/>
              <a:gd name="connsiteX5" fmla="*/ 634598 w 3187700"/>
              <a:gd name="connsiteY5" fmla="*/ 438150 h 555625"/>
              <a:gd name="connsiteX6" fmla="*/ 689061 w 3187700"/>
              <a:gd name="connsiteY6" fmla="*/ 434975 h 555625"/>
              <a:gd name="connsiteX7" fmla="*/ 828675 w 3187700"/>
              <a:gd name="connsiteY7" fmla="*/ 517525 h 555625"/>
              <a:gd name="connsiteX8" fmla="*/ 981276 w 3187700"/>
              <a:gd name="connsiteY8" fmla="*/ 501650 h 555625"/>
              <a:gd name="connsiteX9" fmla="*/ 1114454 w 3187700"/>
              <a:gd name="connsiteY9" fmla="*/ 488950 h 555625"/>
              <a:gd name="connsiteX10" fmla="*/ 1251065 w 3187700"/>
              <a:gd name="connsiteY10" fmla="*/ 441325 h 555625"/>
              <a:gd name="connsiteX11" fmla="*/ 1377921 w 3187700"/>
              <a:gd name="connsiteY11" fmla="*/ 390525 h 555625"/>
              <a:gd name="connsiteX12" fmla="*/ 1514417 w 3187700"/>
              <a:gd name="connsiteY12" fmla="*/ 361950 h 555625"/>
              <a:gd name="connsiteX13" fmla="*/ 1657379 w 3187700"/>
              <a:gd name="connsiteY13" fmla="*/ 323850 h 555625"/>
              <a:gd name="connsiteX14" fmla="*/ 1790672 w 3187700"/>
              <a:gd name="connsiteY14" fmla="*/ 317500 h 555625"/>
              <a:gd name="connsiteX15" fmla="*/ 1933690 w 3187700"/>
              <a:gd name="connsiteY15" fmla="*/ 314325 h 555625"/>
              <a:gd name="connsiteX16" fmla="*/ 2041266 w 3187700"/>
              <a:gd name="connsiteY16" fmla="*/ 320675 h 555625"/>
              <a:gd name="connsiteX17" fmla="*/ 2209887 w 3187700"/>
              <a:gd name="connsiteY17" fmla="*/ 301625 h 555625"/>
              <a:gd name="connsiteX18" fmla="*/ 2346210 w 3187700"/>
              <a:gd name="connsiteY18" fmla="*/ 422275 h 555625"/>
              <a:gd name="connsiteX19" fmla="*/ 2492347 w 3187700"/>
              <a:gd name="connsiteY19" fmla="*/ 555625 h 555625"/>
              <a:gd name="connsiteX20" fmla="*/ 2635222 w 3187700"/>
              <a:gd name="connsiteY20" fmla="*/ 552450 h 555625"/>
              <a:gd name="connsiteX21" fmla="*/ 2827977 w 3187700"/>
              <a:gd name="connsiteY21" fmla="*/ 266700 h 555625"/>
              <a:gd name="connsiteX22" fmla="*/ 3057611 w 3187700"/>
              <a:gd name="connsiteY22" fmla="*/ 333375 h 555625"/>
              <a:gd name="connsiteX23" fmla="*/ 3187700 w 3187700"/>
              <a:gd name="connsiteY23" fmla="*/ 0 h 555625"/>
              <a:gd name="connsiteX24" fmla="*/ 3187700 w 3187700"/>
              <a:gd name="connsiteY24" fmla="*/ 0 h 555625"/>
              <a:gd name="connsiteX0" fmla="*/ 0 w 3187700"/>
              <a:gd name="connsiteY0" fmla="*/ 295275 h 555625"/>
              <a:gd name="connsiteX1" fmla="*/ 126856 w 3187700"/>
              <a:gd name="connsiteY1" fmla="*/ 327025 h 555625"/>
              <a:gd name="connsiteX2" fmla="*/ 263554 w 3187700"/>
              <a:gd name="connsiteY2" fmla="*/ 301625 h 555625"/>
              <a:gd name="connsiteX3" fmla="*/ 409575 w 3187700"/>
              <a:gd name="connsiteY3" fmla="*/ 352425 h 555625"/>
              <a:gd name="connsiteX4" fmla="*/ 549332 w 3187700"/>
              <a:gd name="connsiteY4" fmla="*/ 428625 h 555625"/>
              <a:gd name="connsiteX5" fmla="*/ 634598 w 3187700"/>
              <a:gd name="connsiteY5" fmla="*/ 438150 h 555625"/>
              <a:gd name="connsiteX6" fmla="*/ 689061 w 3187700"/>
              <a:gd name="connsiteY6" fmla="*/ 434975 h 555625"/>
              <a:gd name="connsiteX7" fmla="*/ 828675 w 3187700"/>
              <a:gd name="connsiteY7" fmla="*/ 517525 h 555625"/>
              <a:gd name="connsiteX8" fmla="*/ 981276 w 3187700"/>
              <a:gd name="connsiteY8" fmla="*/ 501650 h 555625"/>
              <a:gd name="connsiteX9" fmla="*/ 1114454 w 3187700"/>
              <a:gd name="connsiteY9" fmla="*/ 488950 h 555625"/>
              <a:gd name="connsiteX10" fmla="*/ 1251065 w 3187700"/>
              <a:gd name="connsiteY10" fmla="*/ 441325 h 555625"/>
              <a:gd name="connsiteX11" fmla="*/ 1377921 w 3187700"/>
              <a:gd name="connsiteY11" fmla="*/ 390525 h 555625"/>
              <a:gd name="connsiteX12" fmla="*/ 1514417 w 3187700"/>
              <a:gd name="connsiteY12" fmla="*/ 361950 h 555625"/>
              <a:gd name="connsiteX13" fmla="*/ 1657379 w 3187700"/>
              <a:gd name="connsiteY13" fmla="*/ 323850 h 555625"/>
              <a:gd name="connsiteX14" fmla="*/ 1790672 w 3187700"/>
              <a:gd name="connsiteY14" fmla="*/ 317500 h 555625"/>
              <a:gd name="connsiteX15" fmla="*/ 1933690 w 3187700"/>
              <a:gd name="connsiteY15" fmla="*/ 314325 h 555625"/>
              <a:gd name="connsiteX16" fmla="*/ 2041266 w 3187700"/>
              <a:gd name="connsiteY16" fmla="*/ 320675 h 555625"/>
              <a:gd name="connsiteX17" fmla="*/ 2209887 w 3187700"/>
              <a:gd name="connsiteY17" fmla="*/ 301625 h 555625"/>
              <a:gd name="connsiteX18" fmla="*/ 2346210 w 3187700"/>
              <a:gd name="connsiteY18" fmla="*/ 422275 h 555625"/>
              <a:gd name="connsiteX19" fmla="*/ 2492347 w 3187700"/>
              <a:gd name="connsiteY19" fmla="*/ 555625 h 555625"/>
              <a:gd name="connsiteX20" fmla="*/ 2635222 w 3187700"/>
              <a:gd name="connsiteY20" fmla="*/ 552450 h 555625"/>
              <a:gd name="connsiteX21" fmla="*/ 2898459 w 3187700"/>
              <a:gd name="connsiteY21" fmla="*/ 231775 h 555625"/>
              <a:gd name="connsiteX22" fmla="*/ 3057611 w 3187700"/>
              <a:gd name="connsiteY22" fmla="*/ 333375 h 555625"/>
              <a:gd name="connsiteX23" fmla="*/ 3187700 w 3187700"/>
              <a:gd name="connsiteY23" fmla="*/ 0 h 555625"/>
              <a:gd name="connsiteX24" fmla="*/ 3187700 w 3187700"/>
              <a:gd name="connsiteY24" fmla="*/ 0 h 555625"/>
              <a:gd name="connsiteX0" fmla="*/ 0 w 3187700"/>
              <a:gd name="connsiteY0" fmla="*/ 295275 h 555625"/>
              <a:gd name="connsiteX1" fmla="*/ 126856 w 3187700"/>
              <a:gd name="connsiteY1" fmla="*/ 327025 h 555625"/>
              <a:gd name="connsiteX2" fmla="*/ 263554 w 3187700"/>
              <a:gd name="connsiteY2" fmla="*/ 301625 h 555625"/>
              <a:gd name="connsiteX3" fmla="*/ 409575 w 3187700"/>
              <a:gd name="connsiteY3" fmla="*/ 352425 h 555625"/>
              <a:gd name="connsiteX4" fmla="*/ 549332 w 3187700"/>
              <a:gd name="connsiteY4" fmla="*/ 428625 h 555625"/>
              <a:gd name="connsiteX5" fmla="*/ 634598 w 3187700"/>
              <a:gd name="connsiteY5" fmla="*/ 438150 h 555625"/>
              <a:gd name="connsiteX6" fmla="*/ 689061 w 3187700"/>
              <a:gd name="connsiteY6" fmla="*/ 434975 h 555625"/>
              <a:gd name="connsiteX7" fmla="*/ 828675 w 3187700"/>
              <a:gd name="connsiteY7" fmla="*/ 517525 h 555625"/>
              <a:gd name="connsiteX8" fmla="*/ 981276 w 3187700"/>
              <a:gd name="connsiteY8" fmla="*/ 501650 h 555625"/>
              <a:gd name="connsiteX9" fmla="*/ 1114454 w 3187700"/>
              <a:gd name="connsiteY9" fmla="*/ 488950 h 555625"/>
              <a:gd name="connsiteX10" fmla="*/ 1251065 w 3187700"/>
              <a:gd name="connsiteY10" fmla="*/ 441325 h 555625"/>
              <a:gd name="connsiteX11" fmla="*/ 1377921 w 3187700"/>
              <a:gd name="connsiteY11" fmla="*/ 390525 h 555625"/>
              <a:gd name="connsiteX12" fmla="*/ 1514417 w 3187700"/>
              <a:gd name="connsiteY12" fmla="*/ 361950 h 555625"/>
              <a:gd name="connsiteX13" fmla="*/ 1657379 w 3187700"/>
              <a:gd name="connsiteY13" fmla="*/ 323850 h 555625"/>
              <a:gd name="connsiteX14" fmla="*/ 1790672 w 3187700"/>
              <a:gd name="connsiteY14" fmla="*/ 317500 h 555625"/>
              <a:gd name="connsiteX15" fmla="*/ 1933690 w 3187700"/>
              <a:gd name="connsiteY15" fmla="*/ 314325 h 555625"/>
              <a:gd name="connsiteX16" fmla="*/ 2041266 w 3187700"/>
              <a:gd name="connsiteY16" fmla="*/ 320675 h 555625"/>
              <a:gd name="connsiteX17" fmla="*/ 2209887 w 3187700"/>
              <a:gd name="connsiteY17" fmla="*/ 301625 h 555625"/>
              <a:gd name="connsiteX18" fmla="*/ 2346210 w 3187700"/>
              <a:gd name="connsiteY18" fmla="*/ 422275 h 555625"/>
              <a:gd name="connsiteX19" fmla="*/ 2492347 w 3187700"/>
              <a:gd name="connsiteY19" fmla="*/ 555625 h 555625"/>
              <a:gd name="connsiteX20" fmla="*/ 2635222 w 3187700"/>
              <a:gd name="connsiteY20" fmla="*/ 552450 h 555625"/>
              <a:gd name="connsiteX21" fmla="*/ 2898459 w 3187700"/>
              <a:gd name="connsiteY21" fmla="*/ 231775 h 555625"/>
              <a:gd name="connsiteX22" fmla="*/ 3054407 w 3187700"/>
              <a:gd name="connsiteY22" fmla="*/ 342900 h 555625"/>
              <a:gd name="connsiteX23" fmla="*/ 3187700 w 3187700"/>
              <a:gd name="connsiteY23" fmla="*/ 0 h 555625"/>
              <a:gd name="connsiteX24" fmla="*/ 3187700 w 3187700"/>
              <a:gd name="connsiteY24" fmla="*/ 0 h 555625"/>
              <a:gd name="connsiteX0" fmla="*/ 0 w 3187700"/>
              <a:gd name="connsiteY0" fmla="*/ 295275 h 555625"/>
              <a:gd name="connsiteX1" fmla="*/ 126856 w 3187700"/>
              <a:gd name="connsiteY1" fmla="*/ 327025 h 555625"/>
              <a:gd name="connsiteX2" fmla="*/ 263554 w 3187700"/>
              <a:gd name="connsiteY2" fmla="*/ 301625 h 555625"/>
              <a:gd name="connsiteX3" fmla="*/ 409575 w 3187700"/>
              <a:gd name="connsiteY3" fmla="*/ 352425 h 555625"/>
              <a:gd name="connsiteX4" fmla="*/ 549332 w 3187700"/>
              <a:gd name="connsiteY4" fmla="*/ 428625 h 555625"/>
              <a:gd name="connsiteX5" fmla="*/ 634598 w 3187700"/>
              <a:gd name="connsiteY5" fmla="*/ 438150 h 555625"/>
              <a:gd name="connsiteX6" fmla="*/ 689061 w 3187700"/>
              <a:gd name="connsiteY6" fmla="*/ 434975 h 555625"/>
              <a:gd name="connsiteX7" fmla="*/ 828675 w 3187700"/>
              <a:gd name="connsiteY7" fmla="*/ 517525 h 555625"/>
              <a:gd name="connsiteX8" fmla="*/ 981276 w 3187700"/>
              <a:gd name="connsiteY8" fmla="*/ 501650 h 555625"/>
              <a:gd name="connsiteX9" fmla="*/ 1114454 w 3187700"/>
              <a:gd name="connsiteY9" fmla="*/ 488950 h 555625"/>
              <a:gd name="connsiteX10" fmla="*/ 1251065 w 3187700"/>
              <a:gd name="connsiteY10" fmla="*/ 441325 h 555625"/>
              <a:gd name="connsiteX11" fmla="*/ 1377921 w 3187700"/>
              <a:gd name="connsiteY11" fmla="*/ 390525 h 555625"/>
              <a:gd name="connsiteX12" fmla="*/ 1514417 w 3187700"/>
              <a:gd name="connsiteY12" fmla="*/ 361950 h 555625"/>
              <a:gd name="connsiteX13" fmla="*/ 1657379 w 3187700"/>
              <a:gd name="connsiteY13" fmla="*/ 323850 h 555625"/>
              <a:gd name="connsiteX14" fmla="*/ 1790672 w 3187700"/>
              <a:gd name="connsiteY14" fmla="*/ 317500 h 555625"/>
              <a:gd name="connsiteX15" fmla="*/ 1933690 w 3187700"/>
              <a:gd name="connsiteY15" fmla="*/ 314325 h 555625"/>
              <a:gd name="connsiteX16" fmla="*/ 2041266 w 3187700"/>
              <a:gd name="connsiteY16" fmla="*/ 320675 h 555625"/>
              <a:gd name="connsiteX17" fmla="*/ 2209887 w 3187700"/>
              <a:gd name="connsiteY17" fmla="*/ 301625 h 555625"/>
              <a:gd name="connsiteX18" fmla="*/ 2346210 w 3187700"/>
              <a:gd name="connsiteY18" fmla="*/ 422275 h 555625"/>
              <a:gd name="connsiteX19" fmla="*/ 2492347 w 3187700"/>
              <a:gd name="connsiteY19" fmla="*/ 555625 h 555625"/>
              <a:gd name="connsiteX20" fmla="*/ 2635222 w 3187700"/>
              <a:gd name="connsiteY20" fmla="*/ 552450 h 555625"/>
              <a:gd name="connsiteX21" fmla="*/ 2898459 w 3187700"/>
              <a:gd name="connsiteY21" fmla="*/ 231775 h 555625"/>
              <a:gd name="connsiteX22" fmla="*/ 3054407 w 3187700"/>
              <a:gd name="connsiteY22" fmla="*/ 342900 h 555625"/>
              <a:gd name="connsiteX23" fmla="*/ 3187700 w 3187700"/>
              <a:gd name="connsiteY23" fmla="*/ 0 h 555625"/>
              <a:gd name="connsiteX24" fmla="*/ 3187700 w 3187700"/>
              <a:gd name="connsiteY24" fmla="*/ 330200 h 555625"/>
              <a:gd name="connsiteX0" fmla="*/ 0 w 3187700"/>
              <a:gd name="connsiteY0" fmla="*/ 63500 h 323850"/>
              <a:gd name="connsiteX1" fmla="*/ 126856 w 3187700"/>
              <a:gd name="connsiteY1" fmla="*/ 95250 h 323850"/>
              <a:gd name="connsiteX2" fmla="*/ 263554 w 3187700"/>
              <a:gd name="connsiteY2" fmla="*/ 69850 h 323850"/>
              <a:gd name="connsiteX3" fmla="*/ 409575 w 3187700"/>
              <a:gd name="connsiteY3" fmla="*/ 120650 h 323850"/>
              <a:gd name="connsiteX4" fmla="*/ 549332 w 3187700"/>
              <a:gd name="connsiteY4" fmla="*/ 196850 h 323850"/>
              <a:gd name="connsiteX5" fmla="*/ 634598 w 3187700"/>
              <a:gd name="connsiteY5" fmla="*/ 206375 h 323850"/>
              <a:gd name="connsiteX6" fmla="*/ 689061 w 3187700"/>
              <a:gd name="connsiteY6" fmla="*/ 203200 h 323850"/>
              <a:gd name="connsiteX7" fmla="*/ 828675 w 3187700"/>
              <a:gd name="connsiteY7" fmla="*/ 285750 h 323850"/>
              <a:gd name="connsiteX8" fmla="*/ 981276 w 3187700"/>
              <a:gd name="connsiteY8" fmla="*/ 269875 h 323850"/>
              <a:gd name="connsiteX9" fmla="*/ 1114454 w 3187700"/>
              <a:gd name="connsiteY9" fmla="*/ 257175 h 323850"/>
              <a:gd name="connsiteX10" fmla="*/ 1251065 w 3187700"/>
              <a:gd name="connsiteY10" fmla="*/ 209550 h 323850"/>
              <a:gd name="connsiteX11" fmla="*/ 1377921 w 3187700"/>
              <a:gd name="connsiteY11" fmla="*/ 158750 h 323850"/>
              <a:gd name="connsiteX12" fmla="*/ 1514417 w 3187700"/>
              <a:gd name="connsiteY12" fmla="*/ 130175 h 323850"/>
              <a:gd name="connsiteX13" fmla="*/ 1657379 w 3187700"/>
              <a:gd name="connsiteY13" fmla="*/ 92075 h 323850"/>
              <a:gd name="connsiteX14" fmla="*/ 1790672 w 3187700"/>
              <a:gd name="connsiteY14" fmla="*/ 85725 h 323850"/>
              <a:gd name="connsiteX15" fmla="*/ 1933690 w 3187700"/>
              <a:gd name="connsiteY15" fmla="*/ 82550 h 323850"/>
              <a:gd name="connsiteX16" fmla="*/ 2041266 w 3187700"/>
              <a:gd name="connsiteY16" fmla="*/ 88900 h 323850"/>
              <a:gd name="connsiteX17" fmla="*/ 2209887 w 3187700"/>
              <a:gd name="connsiteY17" fmla="*/ 69850 h 323850"/>
              <a:gd name="connsiteX18" fmla="*/ 2346210 w 3187700"/>
              <a:gd name="connsiteY18" fmla="*/ 190500 h 323850"/>
              <a:gd name="connsiteX19" fmla="*/ 2492347 w 3187700"/>
              <a:gd name="connsiteY19" fmla="*/ 323850 h 323850"/>
              <a:gd name="connsiteX20" fmla="*/ 2635222 w 3187700"/>
              <a:gd name="connsiteY20" fmla="*/ 320675 h 323850"/>
              <a:gd name="connsiteX21" fmla="*/ 2898459 w 3187700"/>
              <a:gd name="connsiteY21" fmla="*/ 0 h 323850"/>
              <a:gd name="connsiteX22" fmla="*/ 3054407 w 3187700"/>
              <a:gd name="connsiteY22" fmla="*/ 111125 h 323850"/>
              <a:gd name="connsiteX23" fmla="*/ 3126829 w 3187700"/>
              <a:gd name="connsiteY23" fmla="*/ 98425 h 323850"/>
              <a:gd name="connsiteX24" fmla="*/ 3187700 w 3187700"/>
              <a:gd name="connsiteY24" fmla="*/ 98425 h 323850"/>
              <a:gd name="connsiteX0" fmla="*/ 0 w 3187700"/>
              <a:gd name="connsiteY0" fmla="*/ 266700 h 527050"/>
              <a:gd name="connsiteX1" fmla="*/ 126856 w 3187700"/>
              <a:gd name="connsiteY1" fmla="*/ 298450 h 527050"/>
              <a:gd name="connsiteX2" fmla="*/ 263554 w 3187700"/>
              <a:gd name="connsiteY2" fmla="*/ 273050 h 527050"/>
              <a:gd name="connsiteX3" fmla="*/ 409575 w 3187700"/>
              <a:gd name="connsiteY3" fmla="*/ 323850 h 527050"/>
              <a:gd name="connsiteX4" fmla="*/ 549332 w 3187700"/>
              <a:gd name="connsiteY4" fmla="*/ 400050 h 527050"/>
              <a:gd name="connsiteX5" fmla="*/ 634598 w 3187700"/>
              <a:gd name="connsiteY5" fmla="*/ 409575 h 527050"/>
              <a:gd name="connsiteX6" fmla="*/ 689061 w 3187700"/>
              <a:gd name="connsiteY6" fmla="*/ 406400 h 527050"/>
              <a:gd name="connsiteX7" fmla="*/ 828675 w 3187700"/>
              <a:gd name="connsiteY7" fmla="*/ 488950 h 527050"/>
              <a:gd name="connsiteX8" fmla="*/ 981276 w 3187700"/>
              <a:gd name="connsiteY8" fmla="*/ 473075 h 527050"/>
              <a:gd name="connsiteX9" fmla="*/ 1114454 w 3187700"/>
              <a:gd name="connsiteY9" fmla="*/ 460375 h 527050"/>
              <a:gd name="connsiteX10" fmla="*/ 1251065 w 3187700"/>
              <a:gd name="connsiteY10" fmla="*/ 412750 h 527050"/>
              <a:gd name="connsiteX11" fmla="*/ 1377921 w 3187700"/>
              <a:gd name="connsiteY11" fmla="*/ 361950 h 527050"/>
              <a:gd name="connsiteX12" fmla="*/ 1514417 w 3187700"/>
              <a:gd name="connsiteY12" fmla="*/ 333375 h 527050"/>
              <a:gd name="connsiteX13" fmla="*/ 1654175 w 3187700"/>
              <a:gd name="connsiteY13" fmla="*/ 0 h 527050"/>
              <a:gd name="connsiteX14" fmla="*/ 1790672 w 3187700"/>
              <a:gd name="connsiteY14" fmla="*/ 288925 h 527050"/>
              <a:gd name="connsiteX15" fmla="*/ 1933690 w 3187700"/>
              <a:gd name="connsiteY15" fmla="*/ 285750 h 527050"/>
              <a:gd name="connsiteX16" fmla="*/ 2041266 w 3187700"/>
              <a:gd name="connsiteY16" fmla="*/ 292100 h 527050"/>
              <a:gd name="connsiteX17" fmla="*/ 2209887 w 3187700"/>
              <a:gd name="connsiteY17" fmla="*/ 273050 h 527050"/>
              <a:gd name="connsiteX18" fmla="*/ 2346210 w 3187700"/>
              <a:gd name="connsiteY18" fmla="*/ 393700 h 527050"/>
              <a:gd name="connsiteX19" fmla="*/ 2492347 w 3187700"/>
              <a:gd name="connsiteY19" fmla="*/ 527050 h 527050"/>
              <a:gd name="connsiteX20" fmla="*/ 2635222 w 3187700"/>
              <a:gd name="connsiteY20" fmla="*/ 523875 h 527050"/>
              <a:gd name="connsiteX21" fmla="*/ 2898459 w 3187700"/>
              <a:gd name="connsiteY21" fmla="*/ 203200 h 527050"/>
              <a:gd name="connsiteX22" fmla="*/ 3054407 w 3187700"/>
              <a:gd name="connsiteY22" fmla="*/ 314325 h 527050"/>
              <a:gd name="connsiteX23" fmla="*/ 3126829 w 3187700"/>
              <a:gd name="connsiteY23" fmla="*/ 301625 h 527050"/>
              <a:gd name="connsiteX24" fmla="*/ 3187700 w 3187700"/>
              <a:gd name="connsiteY24" fmla="*/ 301625 h 527050"/>
              <a:gd name="connsiteX0" fmla="*/ 0 w 3187700"/>
              <a:gd name="connsiteY0" fmla="*/ 285750 h 546100"/>
              <a:gd name="connsiteX1" fmla="*/ 126856 w 3187700"/>
              <a:gd name="connsiteY1" fmla="*/ 317500 h 546100"/>
              <a:gd name="connsiteX2" fmla="*/ 263554 w 3187700"/>
              <a:gd name="connsiteY2" fmla="*/ 292100 h 546100"/>
              <a:gd name="connsiteX3" fmla="*/ 409575 w 3187700"/>
              <a:gd name="connsiteY3" fmla="*/ 342900 h 546100"/>
              <a:gd name="connsiteX4" fmla="*/ 549332 w 3187700"/>
              <a:gd name="connsiteY4" fmla="*/ 419100 h 546100"/>
              <a:gd name="connsiteX5" fmla="*/ 634598 w 3187700"/>
              <a:gd name="connsiteY5" fmla="*/ 428625 h 546100"/>
              <a:gd name="connsiteX6" fmla="*/ 689061 w 3187700"/>
              <a:gd name="connsiteY6" fmla="*/ 425450 h 546100"/>
              <a:gd name="connsiteX7" fmla="*/ 828675 w 3187700"/>
              <a:gd name="connsiteY7" fmla="*/ 508000 h 546100"/>
              <a:gd name="connsiteX8" fmla="*/ 981276 w 3187700"/>
              <a:gd name="connsiteY8" fmla="*/ 492125 h 546100"/>
              <a:gd name="connsiteX9" fmla="*/ 1114454 w 3187700"/>
              <a:gd name="connsiteY9" fmla="*/ 479425 h 546100"/>
              <a:gd name="connsiteX10" fmla="*/ 1251065 w 3187700"/>
              <a:gd name="connsiteY10" fmla="*/ 431800 h 546100"/>
              <a:gd name="connsiteX11" fmla="*/ 1377921 w 3187700"/>
              <a:gd name="connsiteY11" fmla="*/ 381000 h 546100"/>
              <a:gd name="connsiteX12" fmla="*/ 1514417 w 3187700"/>
              <a:gd name="connsiteY12" fmla="*/ 352425 h 546100"/>
              <a:gd name="connsiteX13" fmla="*/ 1657379 w 3187700"/>
              <a:gd name="connsiteY13" fmla="*/ 0 h 546100"/>
              <a:gd name="connsiteX14" fmla="*/ 1790672 w 3187700"/>
              <a:gd name="connsiteY14" fmla="*/ 307975 h 546100"/>
              <a:gd name="connsiteX15" fmla="*/ 1933690 w 3187700"/>
              <a:gd name="connsiteY15" fmla="*/ 304800 h 546100"/>
              <a:gd name="connsiteX16" fmla="*/ 2041266 w 3187700"/>
              <a:gd name="connsiteY16" fmla="*/ 311150 h 546100"/>
              <a:gd name="connsiteX17" fmla="*/ 2209887 w 3187700"/>
              <a:gd name="connsiteY17" fmla="*/ 292100 h 546100"/>
              <a:gd name="connsiteX18" fmla="*/ 2346210 w 3187700"/>
              <a:gd name="connsiteY18" fmla="*/ 412750 h 546100"/>
              <a:gd name="connsiteX19" fmla="*/ 2492347 w 3187700"/>
              <a:gd name="connsiteY19" fmla="*/ 546100 h 546100"/>
              <a:gd name="connsiteX20" fmla="*/ 2635222 w 3187700"/>
              <a:gd name="connsiteY20" fmla="*/ 542925 h 546100"/>
              <a:gd name="connsiteX21" fmla="*/ 2898459 w 3187700"/>
              <a:gd name="connsiteY21" fmla="*/ 222250 h 546100"/>
              <a:gd name="connsiteX22" fmla="*/ 3054407 w 3187700"/>
              <a:gd name="connsiteY22" fmla="*/ 333375 h 546100"/>
              <a:gd name="connsiteX23" fmla="*/ 3126829 w 3187700"/>
              <a:gd name="connsiteY23" fmla="*/ 320675 h 546100"/>
              <a:gd name="connsiteX24" fmla="*/ 3187700 w 3187700"/>
              <a:gd name="connsiteY24" fmla="*/ 320675 h 546100"/>
              <a:gd name="connsiteX0" fmla="*/ 0 w 3187700"/>
              <a:gd name="connsiteY0" fmla="*/ 285750 h 546100"/>
              <a:gd name="connsiteX1" fmla="*/ 126856 w 3187700"/>
              <a:gd name="connsiteY1" fmla="*/ 317500 h 546100"/>
              <a:gd name="connsiteX2" fmla="*/ 263554 w 3187700"/>
              <a:gd name="connsiteY2" fmla="*/ 292100 h 546100"/>
              <a:gd name="connsiteX3" fmla="*/ 409575 w 3187700"/>
              <a:gd name="connsiteY3" fmla="*/ 342900 h 546100"/>
              <a:gd name="connsiteX4" fmla="*/ 549332 w 3187700"/>
              <a:gd name="connsiteY4" fmla="*/ 419100 h 546100"/>
              <a:gd name="connsiteX5" fmla="*/ 634598 w 3187700"/>
              <a:gd name="connsiteY5" fmla="*/ 428625 h 546100"/>
              <a:gd name="connsiteX6" fmla="*/ 689061 w 3187700"/>
              <a:gd name="connsiteY6" fmla="*/ 425450 h 546100"/>
              <a:gd name="connsiteX7" fmla="*/ 828675 w 3187700"/>
              <a:gd name="connsiteY7" fmla="*/ 508000 h 546100"/>
              <a:gd name="connsiteX8" fmla="*/ 981276 w 3187700"/>
              <a:gd name="connsiteY8" fmla="*/ 492125 h 546100"/>
              <a:gd name="connsiteX9" fmla="*/ 1104843 w 3187700"/>
              <a:gd name="connsiteY9" fmla="*/ 390525 h 546100"/>
              <a:gd name="connsiteX10" fmla="*/ 1251065 w 3187700"/>
              <a:gd name="connsiteY10" fmla="*/ 431800 h 546100"/>
              <a:gd name="connsiteX11" fmla="*/ 1377921 w 3187700"/>
              <a:gd name="connsiteY11" fmla="*/ 381000 h 546100"/>
              <a:gd name="connsiteX12" fmla="*/ 1514417 w 3187700"/>
              <a:gd name="connsiteY12" fmla="*/ 352425 h 546100"/>
              <a:gd name="connsiteX13" fmla="*/ 1657379 w 3187700"/>
              <a:gd name="connsiteY13" fmla="*/ 0 h 546100"/>
              <a:gd name="connsiteX14" fmla="*/ 1790672 w 3187700"/>
              <a:gd name="connsiteY14" fmla="*/ 307975 h 546100"/>
              <a:gd name="connsiteX15" fmla="*/ 1933690 w 3187700"/>
              <a:gd name="connsiteY15" fmla="*/ 304800 h 546100"/>
              <a:gd name="connsiteX16" fmla="*/ 2041266 w 3187700"/>
              <a:gd name="connsiteY16" fmla="*/ 311150 h 546100"/>
              <a:gd name="connsiteX17" fmla="*/ 2209887 w 3187700"/>
              <a:gd name="connsiteY17" fmla="*/ 292100 h 546100"/>
              <a:gd name="connsiteX18" fmla="*/ 2346210 w 3187700"/>
              <a:gd name="connsiteY18" fmla="*/ 412750 h 546100"/>
              <a:gd name="connsiteX19" fmla="*/ 2492347 w 3187700"/>
              <a:gd name="connsiteY19" fmla="*/ 546100 h 546100"/>
              <a:gd name="connsiteX20" fmla="*/ 2635222 w 3187700"/>
              <a:gd name="connsiteY20" fmla="*/ 542925 h 546100"/>
              <a:gd name="connsiteX21" fmla="*/ 2898459 w 3187700"/>
              <a:gd name="connsiteY21" fmla="*/ 222250 h 546100"/>
              <a:gd name="connsiteX22" fmla="*/ 3054407 w 3187700"/>
              <a:gd name="connsiteY22" fmla="*/ 333375 h 546100"/>
              <a:gd name="connsiteX23" fmla="*/ 3126829 w 3187700"/>
              <a:gd name="connsiteY23" fmla="*/ 320675 h 546100"/>
              <a:gd name="connsiteX24" fmla="*/ 3187700 w 3187700"/>
              <a:gd name="connsiteY24" fmla="*/ 320675 h 546100"/>
              <a:gd name="connsiteX0" fmla="*/ 0 w 3187700"/>
              <a:gd name="connsiteY0" fmla="*/ 285750 h 577850"/>
              <a:gd name="connsiteX1" fmla="*/ 126856 w 3187700"/>
              <a:gd name="connsiteY1" fmla="*/ 317500 h 577850"/>
              <a:gd name="connsiteX2" fmla="*/ 263554 w 3187700"/>
              <a:gd name="connsiteY2" fmla="*/ 292100 h 577850"/>
              <a:gd name="connsiteX3" fmla="*/ 409575 w 3187700"/>
              <a:gd name="connsiteY3" fmla="*/ 342900 h 577850"/>
              <a:gd name="connsiteX4" fmla="*/ 549332 w 3187700"/>
              <a:gd name="connsiteY4" fmla="*/ 419100 h 577850"/>
              <a:gd name="connsiteX5" fmla="*/ 634598 w 3187700"/>
              <a:gd name="connsiteY5" fmla="*/ 428625 h 577850"/>
              <a:gd name="connsiteX6" fmla="*/ 689061 w 3187700"/>
              <a:gd name="connsiteY6" fmla="*/ 425450 h 577850"/>
              <a:gd name="connsiteX7" fmla="*/ 828675 w 3187700"/>
              <a:gd name="connsiteY7" fmla="*/ 508000 h 577850"/>
              <a:gd name="connsiteX8" fmla="*/ 968461 w 3187700"/>
              <a:gd name="connsiteY8" fmla="*/ 577850 h 577850"/>
              <a:gd name="connsiteX9" fmla="*/ 1104843 w 3187700"/>
              <a:gd name="connsiteY9" fmla="*/ 390525 h 577850"/>
              <a:gd name="connsiteX10" fmla="*/ 1251065 w 3187700"/>
              <a:gd name="connsiteY10" fmla="*/ 431800 h 577850"/>
              <a:gd name="connsiteX11" fmla="*/ 1377921 w 3187700"/>
              <a:gd name="connsiteY11" fmla="*/ 381000 h 577850"/>
              <a:gd name="connsiteX12" fmla="*/ 1514417 w 3187700"/>
              <a:gd name="connsiteY12" fmla="*/ 352425 h 577850"/>
              <a:gd name="connsiteX13" fmla="*/ 1657379 w 3187700"/>
              <a:gd name="connsiteY13" fmla="*/ 0 h 577850"/>
              <a:gd name="connsiteX14" fmla="*/ 1790672 w 3187700"/>
              <a:gd name="connsiteY14" fmla="*/ 307975 h 577850"/>
              <a:gd name="connsiteX15" fmla="*/ 1933690 w 3187700"/>
              <a:gd name="connsiteY15" fmla="*/ 304800 h 577850"/>
              <a:gd name="connsiteX16" fmla="*/ 2041266 w 3187700"/>
              <a:gd name="connsiteY16" fmla="*/ 311150 h 577850"/>
              <a:gd name="connsiteX17" fmla="*/ 2209887 w 3187700"/>
              <a:gd name="connsiteY17" fmla="*/ 292100 h 577850"/>
              <a:gd name="connsiteX18" fmla="*/ 2346210 w 3187700"/>
              <a:gd name="connsiteY18" fmla="*/ 412750 h 577850"/>
              <a:gd name="connsiteX19" fmla="*/ 2492347 w 3187700"/>
              <a:gd name="connsiteY19" fmla="*/ 546100 h 577850"/>
              <a:gd name="connsiteX20" fmla="*/ 2635222 w 3187700"/>
              <a:gd name="connsiteY20" fmla="*/ 542925 h 577850"/>
              <a:gd name="connsiteX21" fmla="*/ 2898459 w 3187700"/>
              <a:gd name="connsiteY21" fmla="*/ 222250 h 577850"/>
              <a:gd name="connsiteX22" fmla="*/ 3054407 w 3187700"/>
              <a:gd name="connsiteY22" fmla="*/ 333375 h 577850"/>
              <a:gd name="connsiteX23" fmla="*/ 3126829 w 3187700"/>
              <a:gd name="connsiteY23" fmla="*/ 320675 h 577850"/>
              <a:gd name="connsiteX24" fmla="*/ 3187700 w 3187700"/>
              <a:gd name="connsiteY24" fmla="*/ 320675 h 577850"/>
              <a:gd name="connsiteX0" fmla="*/ 0 w 3187700"/>
              <a:gd name="connsiteY0" fmla="*/ 285750 h 739775"/>
              <a:gd name="connsiteX1" fmla="*/ 126856 w 3187700"/>
              <a:gd name="connsiteY1" fmla="*/ 317500 h 739775"/>
              <a:gd name="connsiteX2" fmla="*/ 263554 w 3187700"/>
              <a:gd name="connsiteY2" fmla="*/ 292100 h 739775"/>
              <a:gd name="connsiteX3" fmla="*/ 409575 w 3187700"/>
              <a:gd name="connsiteY3" fmla="*/ 342900 h 739775"/>
              <a:gd name="connsiteX4" fmla="*/ 549332 w 3187700"/>
              <a:gd name="connsiteY4" fmla="*/ 419100 h 739775"/>
              <a:gd name="connsiteX5" fmla="*/ 634598 w 3187700"/>
              <a:gd name="connsiteY5" fmla="*/ 428625 h 739775"/>
              <a:gd name="connsiteX6" fmla="*/ 689061 w 3187700"/>
              <a:gd name="connsiteY6" fmla="*/ 425450 h 739775"/>
              <a:gd name="connsiteX7" fmla="*/ 828675 w 3187700"/>
              <a:gd name="connsiteY7" fmla="*/ 739775 h 739775"/>
              <a:gd name="connsiteX8" fmla="*/ 968461 w 3187700"/>
              <a:gd name="connsiteY8" fmla="*/ 577850 h 739775"/>
              <a:gd name="connsiteX9" fmla="*/ 1104843 w 3187700"/>
              <a:gd name="connsiteY9" fmla="*/ 390525 h 739775"/>
              <a:gd name="connsiteX10" fmla="*/ 1251065 w 3187700"/>
              <a:gd name="connsiteY10" fmla="*/ 431800 h 739775"/>
              <a:gd name="connsiteX11" fmla="*/ 1377921 w 3187700"/>
              <a:gd name="connsiteY11" fmla="*/ 381000 h 739775"/>
              <a:gd name="connsiteX12" fmla="*/ 1514417 w 3187700"/>
              <a:gd name="connsiteY12" fmla="*/ 352425 h 739775"/>
              <a:gd name="connsiteX13" fmla="*/ 1657379 w 3187700"/>
              <a:gd name="connsiteY13" fmla="*/ 0 h 739775"/>
              <a:gd name="connsiteX14" fmla="*/ 1790672 w 3187700"/>
              <a:gd name="connsiteY14" fmla="*/ 307975 h 739775"/>
              <a:gd name="connsiteX15" fmla="*/ 1933690 w 3187700"/>
              <a:gd name="connsiteY15" fmla="*/ 304800 h 739775"/>
              <a:gd name="connsiteX16" fmla="*/ 2041266 w 3187700"/>
              <a:gd name="connsiteY16" fmla="*/ 311150 h 739775"/>
              <a:gd name="connsiteX17" fmla="*/ 2209887 w 3187700"/>
              <a:gd name="connsiteY17" fmla="*/ 292100 h 739775"/>
              <a:gd name="connsiteX18" fmla="*/ 2346210 w 3187700"/>
              <a:gd name="connsiteY18" fmla="*/ 412750 h 739775"/>
              <a:gd name="connsiteX19" fmla="*/ 2492347 w 3187700"/>
              <a:gd name="connsiteY19" fmla="*/ 546100 h 739775"/>
              <a:gd name="connsiteX20" fmla="*/ 2635222 w 3187700"/>
              <a:gd name="connsiteY20" fmla="*/ 542925 h 739775"/>
              <a:gd name="connsiteX21" fmla="*/ 2898459 w 3187700"/>
              <a:gd name="connsiteY21" fmla="*/ 222250 h 739775"/>
              <a:gd name="connsiteX22" fmla="*/ 3054407 w 3187700"/>
              <a:gd name="connsiteY22" fmla="*/ 333375 h 739775"/>
              <a:gd name="connsiteX23" fmla="*/ 3126829 w 3187700"/>
              <a:gd name="connsiteY23" fmla="*/ 320675 h 739775"/>
              <a:gd name="connsiteX24" fmla="*/ 3187700 w 3187700"/>
              <a:gd name="connsiteY24" fmla="*/ 320675 h 739775"/>
              <a:gd name="connsiteX0" fmla="*/ 0 w 3187700"/>
              <a:gd name="connsiteY0" fmla="*/ 285750 h 717550"/>
              <a:gd name="connsiteX1" fmla="*/ 126856 w 3187700"/>
              <a:gd name="connsiteY1" fmla="*/ 317500 h 717550"/>
              <a:gd name="connsiteX2" fmla="*/ 263554 w 3187700"/>
              <a:gd name="connsiteY2" fmla="*/ 292100 h 717550"/>
              <a:gd name="connsiteX3" fmla="*/ 409575 w 3187700"/>
              <a:gd name="connsiteY3" fmla="*/ 342900 h 717550"/>
              <a:gd name="connsiteX4" fmla="*/ 549332 w 3187700"/>
              <a:gd name="connsiteY4" fmla="*/ 419100 h 717550"/>
              <a:gd name="connsiteX5" fmla="*/ 634598 w 3187700"/>
              <a:gd name="connsiteY5" fmla="*/ 428625 h 717550"/>
              <a:gd name="connsiteX6" fmla="*/ 689061 w 3187700"/>
              <a:gd name="connsiteY6" fmla="*/ 425450 h 717550"/>
              <a:gd name="connsiteX7" fmla="*/ 831879 w 3187700"/>
              <a:gd name="connsiteY7" fmla="*/ 717550 h 717550"/>
              <a:gd name="connsiteX8" fmla="*/ 968461 w 3187700"/>
              <a:gd name="connsiteY8" fmla="*/ 577850 h 717550"/>
              <a:gd name="connsiteX9" fmla="*/ 1104843 w 3187700"/>
              <a:gd name="connsiteY9" fmla="*/ 390525 h 717550"/>
              <a:gd name="connsiteX10" fmla="*/ 1251065 w 3187700"/>
              <a:gd name="connsiteY10" fmla="*/ 431800 h 717550"/>
              <a:gd name="connsiteX11" fmla="*/ 1377921 w 3187700"/>
              <a:gd name="connsiteY11" fmla="*/ 381000 h 717550"/>
              <a:gd name="connsiteX12" fmla="*/ 1514417 w 3187700"/>
              <a:gd name="connsiteY12" fmla="*/ 352425 h 717550"/>
              <a:gd name="connsiteX13" fmla="*/ 1657379 w 3187700"/>
              <a:gd name="connsiteY13" fmla="*/ 0 h 717550"/>
              <a:gd name="connsiteX14" fmla="*/ 1790672 w 3187700"/>
              <a:gd name="connsiteY14" fmla="*/ 307975 h 717550"/>
              <a:gd name="connsiteX15" fmla="*/ 1933690 w 3187700"/>
              <a:gd name="connsiteY15" fmla="*/ 304800 h 717550"/>
              <a:gd name="connsiteX16" fmla="*/ 2041266 w 3187700"/>
              <a:gd name="connsiteY16" fmla="*/ 311150 h 717550"/>
              <a:gd name="connsiteX17" fmla="*/ 2209887 w 3187700"/>
              <a:gd name="connsiteY17" fmla="*/ 292100 h 717550"/>
              <a:gd name="connsiteX18" fmla="*/ 2346210 w 3187700"/>
              <a:gd name="connsiteY18" fmla="*/ 412750 h 717550"/>
              <a:gd name="connsiteX19" fmla="*/ 2492347 w 3187700"/>
              <a:gd name="connsiteY19" fmla="*/ 546100 h 717550"/>
              <a:gd name="connsiteX20" fmla="*/ 2635222 w 3187700"/>
              <a:gd name="connsiteY20" fmla="*/ 542925 h 717550"/>
              <a:gd name="connsiteX21" fmla="*/ 2898459 w 3187700"/>
              <a:gd name="connsiteY21" fmla="*/ 222250 h 717550"/>
              <a:gd name="connsiteX22" fmla="*/ 3054407 w 3187700"/>
              <a:gd name="connsiteY22" fmla="*/ 333375 h 717550"/>
              <a:gd name="connsiteX23" fmla="*/ 3126829 w 3187700"/>
              <a:gd name="connsiteY23" fmla="*/ 320675 h 717550"/>
              <a:gd name="connsiteX24" fmla="*/ 3187700 w 3187700"/>
              <a:gd name="connsiteY24" fmla="*/ 320675 h 717550"/>
              <a:gd name="connsiteX0" fmla="*/ 0 w 3194107"/>
              <a:gd name="connsiteY0" fmla="*/ 831850 h 831850"/>
              <a:gd name="connsiteX1" fmla="*/ 133263 w 3194107"/>
              <a:gd name="connsiteY1" fmla="*/ 317500 h 831850"/>
              <a:gd name="connsiteX2" fmla="*/ 269961 w 3194107"/>
              <a:gd name="connsiteY2" fmla="*/ 292100 h 831850"/>
              <a:gd name="connsiteX3" fmla="*/ 415982 w 3194107"/>
              <a:gd name="connsiteY3" fmla="*/ 342900 h 831850"/>
              <a:gd name="connsiteX4" fmla="*/ 555739 w 3194107"/>
              <a:gd name="connsiteY4" fmla="*/ 419100 h 831850"/>
              <a:gd name="connsiteX5" fmla="*/ 641005 w 3194107"/>
              <a:gd name="connsiteY5" fmla="*/ 428625 h 831850"/>
              <a:gd name="connsiteX6" fmla="*/ 695468 w 3194107"/>
              <a:gd name="connsiteY6" fmla="*/ 425450 h 831850"/>
              <a:gd name="connsiteX7" fmla="*/ 838286 w 3194107"/>
              <a:gd name="connsiteY7" fmla="*/ 717550 h 831850"/>
              <a:gd name="connsiteX8" fmla="*/ 974868 w 3194107"/>
              <a:gd name="connsiteY8" fmla="*/ 577850 h 831850"/>
              <a:gd name="connsiteX9" fmla="*/ 1111250 w 3194107"/>
              <a:gd name="connsiteY9" fmla="*/ 390525 h 831850"/>
              <a:gd name="connsiteX10" fmla="*/ 1257472 w 3194107"/>
              <a:gd name="connsiteY10" fmla="*/ 431800 h 831850"/>
              <a:gd name="connsiteX11" fmla="*/ 1384328 w 3194107"/>
              <a:gd name="connsiteY11" fmla="*/ 381000 h 831850"/>
              <a:gd name="connsiteX12" fmla="*/ 1520824 w 3194107"/>
              <a:gd name="connsiteY12" fmla="*/ 352425 h 831850"/>
              <a:gd name="connsiteX13" fmla="*/ 1663786 w 3194107"/>
              <a:gd name="connsiteY13" fmla="*/ 0 h 831850"/>
              <a:gd name="connsiteX14" fmla="*/ 1797079 w 3194107"/>
              <a:gd name="connsiteY14" fmla="*/ 307975 h 831850"/>
              <a:gd name="connsiteX15" fmla="*/ 1940097 w 3194107"/>
              <a:gd name="connsiteY15" fmla="*/ 304800 h 831850"/>
              <a:gd name="connsiteX16" fmla="*/ 2047673 w 3194107"/>
              <a:gd name="connsiteY16" fmla="*/ 311150 h 831850"/>
              <a:gd name="connsiteX17" fmla="*/ 2216294 w 3194107"/>
              <a:gd name="connsiteY17" fmla="*/ 292100 h 831850"/>
              <a:gd name="connsiteX18" fmla="*/ 2352617 w 3194107"/>
              <a:gd name="connsiteY18" fmla="*/ 412750 h 831850"/>
              <a:gd name="connsiteX19" fmla="*/ 2498754 w 3194107"/>
              <a:gd name="connsiteY19" fmla="*/ 546100 h 831850"/>
              <a:gd name="connsiteX20" fmla="*/ 2641629 w 3194107"/>
              <a:gd name="connsiteY20" fmla="*/ 542925 h 831850"/>
              <a:gd name="connsiteX21" fmla="*/ 2904866 w 3194107"/>
              <a:gd name="connsiteY21" fmla="*/ 222250 h 831850"/>
              <a:gd name="connsiteX22" fmla="*/ 3060814 w 3194107"/>
              <a:gd name="connsiteY22" fmla="*/ 333375 h 831850"/>
              <a:gd name="connsiteX23" fmla="*/ 3133236 w 3194107"/>
              <a:gd name="connsiteY23" fmla="*/ 320675 h 831850"/>
              <a:gd name="connsiteX24" fmla="*/ 3194107 w 3194107"/>
              <a:gd name="connsiteY24" fmla="*/ 320675 h 831850"/>
              <a:gd name="connsiteX0" fmla="*/ 0 w 3194107"/>
              <a:gd name="connsiteY0" fmla="*/ 831850 h 831850"/>
              <a:gd name="connsiteX1" fmla="*/ 130059 w 3194107"/>
              <a:gd name="connsiteY1" fmla="*/ 803275 h 831850"/>
              <a:gd name="connsiteX2" fmla="*/ 269961 w 3194107"/>
              <a:gd name="connsiteY2" fmla="*/ 292100 h 831850"/>
              <a:gd name="connsiteX3" fmla="*/ 415982 w 3194107"/>
              <a:gd name="connsiteY3" fmla="*/ 342900 h 831850"/>
              <a:gd name="connsiteX4" fmla="*/ 555739 w 3194107"/>
              <a:gd name="connsiteY4" fmla="*/ 419100 h 831850"/>
              <a:gd name="connsiteX5" fmla="*/ 641005 w 3194107"/>
              <a:gd name="connsiteY5" fmla="*/ 428625 h 831850"/>
              <a:gd name="connsiteX6" fmla="*/ 695468 w 3194107"/>
              <a:gd name="connsiteY6" fmla="*/ 425450 h 831850"/>
              <a:gd name="connsiteX7" fmla="*/ 838286 w 3194107"/>
              <a:gd name="connsiteY7" fmla="*/ 717550 h 831850"/>
              <a:gd name="connsiteX8" fmla="*/ 974868 w 3194107"/>
              <a:gd name="connsiteY8" fmla="*/ 577850 h 831850"/>
              <a:gd name="connsiteX9" fmla="*/ 1111250 w 3194107"/>
              <a:gd name="connsiteY9" fmla="*/ 390525 h 831850"/>
              <a:gd name="connsiteX10" fmla="*/ 1257472 w 3194107"/>
              <a:gd name="connsiteY10" fmla="*/ 431800 h 831850"/>
              <a:gd name="connsiteX11" fmla="*/ 1384328 w 3194107"/>
              <a:gd name="connsiteY11" fmla="*/ 381000 h 831850"/>
              <a:gd name="connsiteX12" fmla="*/ 1520824 w 3194107"/>
              <a:gd name="connsiteY12" fmla="*/ 352425 h 831850"/>
              <a:gd name="connsiteX13" fmla="*/ 1663786 w 3194107"/>
              <a:gd name="connsiteY13" fmla="*/ 0 h 831850"/>
              <a:gd name="connsiteX14" fmla="*/ 1797079 w 3194107"/>
              <a:gd name="connsiteY14" fmla="*/ 307975 h 831850"/>
              <a:gd name="connsiteX15" fmla="*/ 1940097 w 3194107"/>
              <a:gd name="connsiteY15" fmla="*/ 304800 h 831850"/>
              <a:gd name="connsiteX16" fmla="*/ 2047673 w 3194107"/>
              <a:gd name="connsiteY16" fmla="*/ 311150 h 831850"/>
              <a:gd name="connsiteX17" fmla="*/ 2216294 w 3194107"/>
              <a:gd name="connsiteY17" fmla="*/ 292100 h 831850"/>
              <a:gd name="connsiteX18" fmla="*/ 2352617 w 3194107"/>
              <a:gd name="connsiteY18" fmla="*/ 412750 h 831850"/>
              <a:gd name="connsiteX19" fmla="*/ 2498754 w 3194107"/>
              <a:gd name="connsiteY19" fmla="*/ 546100 h 831850"/>
              <a:gd name="connsiteX20" fmla="*/ 2641629 w 3194107"/>
              <a:gd name="connsiteY20" fmla="*/ 542925 h 831850"/>
              <a:gd name="connsiteX21" fmla="*/ 2904866 w 3194107"/>
              <a:gd name="connsiteY21" fmla="*/ 222250 h 831850"/>
              <a:gd name="connsiteX22" fmla="*/ 3060814 w 3194107"/>
              <a:gd name="connsiteY22" fmla="*/ 333375 h 831850"/>
              <a:gd name="connsiteX23" fmla="*/ 3133236 w 3194107"/>
              <a:gd name="connsiteY23" fmla="*/ 320675 h 831850"/>
              <a:gd name="connsiteX24" fmla="*/ 3194107 w 3194107"/>
              <a:gd name="connsiteY24" fmla="*/ 320675 h 831850"/>
              <a:gd name="connsiteX0" fmla="*/ 0 w 3194107"/>
              <a:gd name="connsiteY0" fmla="*/ 831850 h 831850"/>
              <a:gd name="connsiteX1" fmla="*/ 130059 w 3194107"/>
              <a:gd name="connsiteY1" fmla="*/ 803275 h 831850"/>
              <a:gd name="connsiteX2" fmla="*/ 269961 w 3194107"/>
              <a:gd name="connsiteY2" fmla="*/ 777875 h 831850"/>
              <a:gd name="connsiteX3" fmla="*/ 415982 w 3194107"/>
              <a:gd name="connsiteY3" fmla="*/ 342900 h 831850"/>
              <a:gd name="connsiteX4" fmla="*/ 555739 w 3194107"/>
              <a:gd name="connsiteY4" fmla="*/ 419100 h 831850"/>
              <a:gd name="connsiteX5" fmla="*/ 641005 w 3194107"/>
              <a:gd name="connsiteY5" fmla="*/ 428625 h 831850"/>
              <a:gd name="connsiteX6" fmla="*/ 695468 w 3194107"/>
              <a:gd name="connsiteY6" fmla="*/ 425450 h 831850"/>
              <a:gd name="connsiteX7" fmla="*/ 838286 w 3194107"/>
              <a:gd name="connsiteY7" fmla="*/ 717550 h 831850"/>
              <a:gd name="connsiteX8" fmla="*/ 974868 w 3194107"/>
              <a:gd name="connsiteY8" fmla="*/ 577850 h 831850"/>
              <a:gd name="connsiteX9" fmla="*/ 1111250 w 3194107"/>
              <a:gd name="connsiteY9" fmla="*/ 390525 h 831850"/>
              <a:gd name="connsiteX10" fmla="*/ 1257472 w 3194107"/>
              <a:gd name="connsiteY10" fmla="*/ 431800 h 831850"/>
              <a:gd name="connsiteX11" fmla="*/ 1384328 w 3194107"/>
              <a:gd name="connsiteY11" fmla="*/ 381000 h 831850"/>
              <a:gd name="connsiteX12" fmla="*/ 1520824 w 3194107"/>
              <a:gd name="connsiteY12" fmla="*/ 352425 h 831850"/>
              <a:gd name="connsiteX13" fmla="*/ 1663786 w 3194107"/>
              <a:gd name="connsiteY13" fmla="*/ 0 h 831850"/>
              <a:gd name="connsiteX14" fmla="*/ 1797079 w 3194107"/>
              <a:gd name="connsiteY14" fmla="*/ 307975 h 831850"/>
              <a:gd name="connsiteX15" fmla="*/ 1940097 w 3194107"/>
              <a:gd name="connsiteY15" fmla="*/ 304800 h 831850"/>
              <a:gd name="connsiteX16" fmla="*/ 2047673 w 3194107"/>
              <a:gd name="connsiteY16" fmla="*/ 311150 h 831850"/>
              <a:gd name="connsiteX17" fmla="*/ 2216294 w 3194107"/>
              <a:gd name="connsiteY17" fmla="*/ 292100 h 831850"/>
              <a:gd name="connsiteX18" fmla="*/ 2352617 w 3194107"/>
              <a:gd name="connsiteY18" fmla="*/ 412750 h 831850"/>
              <a:gd name="connsiteX19" fmla="*/ 2498754 w 3194107"/>
              <a:gd name="connsiteY19" fmla="*/ 546100 h 831850"/>
              <a:gd name="connsiteX20" fmla="*/ 2641629 w 3194107"/>
              <a:gd name="connsiteY20" fmla="*/ 542925 h 831850"/>
              <a:gd name="connsiteX21" fmla="*/ 2904866 w 3194107"/>
              <a:gd name="connsiteY21" fmla="*/ 222250 h 831850"/>
              <a:gd name="connsiteX22" fmla="*/ 3060814 w 3194107"/>
              <a:gd name="connsiteY22" fmla="*/ 333375 h 831850"/>
              <a:gd name="connsiteX23" fmla="*/ 3133236 w 3194107"/>
              <a:gd name="connsiteY23" fmla="*/ 320675 h 831850"/>
              <a:gd name="connsiteX24" fmla="*/ 3194107 w 3194107"/>
              <a:gd name="connsiteY24" fmla="*/ 320675 h 831850"/>
              <a:gd name="connsiteX0" fmla="*/ 0 w 3194107"/>
              <a:gd name="connsiteY0" fmla="*/ 831850 h 831850"/>
              <a:gd name="connsiteX1" fmla="*/ 130059 w 3194107"/>
              <a:gd name="connsiteY1" fmla="*/ 803275 h 831850"/>
              <a:gd name="connsiteX2" fmla="*/ 269961 w 3194107"/>
              <a:gd name="connsiteY2" fmla="*/ 777875 h 831850"/>
              <a:gd name="connsiteX3" fmla="*/ 425593 w 3194107"/>
              <a:gd name="connsiteY3" fmla="*/ 806450 h 831850"/>
              <a:gd name="connsiteX4" fmla="*/ 555739 w 3194107"/>
              <a:gd name="connsiteY4" fmla="*/ 419100 h 831850"/>
              <a:gd name="connsiteX5" fmla="*/ 641005 w 3194107"/>
              <a:gd name="connsiteY5" fmla="*/ 428625 h 831850"/>
              <a:gd name="connsiteX6" fmla="*/ 695468 w 3194107"/>
              <a:gd name="connsiteY6" fmla="*/ 425450 h 831850"/>
              <a:gd name="connsiteX7" fmla="*/ 838286 w 3194107"/>
              <a:gd name="connsiteY7" fmla="*/ 717550 h 831850"/>
              <a:gd name="connsiteX8" fmla="*/ 974868 w 3194107"/>
              <a:gd name="connsiteY8" fmla="*/ 577850 h 831850"/>
              <a:gd name="connsiteX9" fmla="*/ 1111250 w 3194107"/>
              <a:gd name="connsiteY9" fmla="*/ 390525 h 831850"/>
              <a:gd name="connsiteX10" fmla="*/ 1257472 w 3194107"/>
              <a:gd name="connsiteY10" fmla="*/ 431800 h 831850"/>
              <a:gd name="connsiteX11" fmla="*/ 1384328 w 3194107"/>
              <a:gd name="connsiteY11" fmla="*/ 381000 h 831850"/>
              <a:gd name="connsiteX12" fmla="*/ 1520824 w 3194107"/>
              <a:gd name="connsiteY12" fmla="*/ 352425 h 831850"/>
              <a:gd name="connsiteX13" fmla="*/ 1663786 w 3194107"/>
              <a:gd name="connsiteY13" fmla="*/ 0 h 831850"/>
              <a:gd name="connsiteX14" fmla="*/ 1797079 w 3194107"/>
              <a:gd name="connsiteY14" fmla="*/ 307975 h 831850"/>
              <a:gd name="connsiteX15" fmla="*/ 1940097 w 3194107"/>
              <a:gd name="connsiteY15" fmla="*/ 304800 h 831850"/>
              <a:gd name="connsiteX16" fmla="*/ 2047673 w 3194107"/>
              <a:gd name="connsiteY16" fmla="*/ 311150 h 831850"/>
              <a:gd name="connsiteX17" fmla="*/ 2216294 w 3194107"/>
              <a:gd name="connsiteY17" fmla="*/ 292100 h 831850"/>
              <a:gd name="connsiteX18" fmla="*/ 2352617 w 3194107"/>
              <a:gd name="connsiteY18" fmla="*/ 412750 h 831850"/>
              <a:gd name="connsiteX19" fmla="*/ 2498754 w 3194107"/>
              <a:gd name="connsiteY19" fmla="*/ 546100 h 831850"/>
              <a:gd name="connsiteX20" fmla="*/ 2641629 w 3194107"/>
              <a:gd name="connsiteY20" fmla="*/ 542925 h 831850"/>
              <a:gd name="connsiteX21" fmla="*/ 2904866 w 3194107"/>
              <a:gd name="connsiteY21" fmla="*/ 222250 h 831850"/>
              <a:gd name="connsiteX22" fmla="*/ 3060814 w 3194107"/>
              <a:gd name="connsiteY22" fmla="*/ 333375 h 831850"/>
              <a:gd name="connsiteX23" fmla="*/ 3133236 w 3194107"/>
              <a:gd name="connsiteY23" fmla="*/ 320675 h 831850"/>
              <a:gd name="connsiteX24" fmla="*/ 3194107 w 3194107"/>
              <a:gd name="connsiteY24" fmla="*/ 320675 h 831850"/>
              <a:gd name="connsiteX0" fmla="*/ 0 w 3194107"/>
              <a:gd name="connsiteY0" fmla="*/ 831850 h 831850"/>
              <a:gd name="connsiteX1" fmla="*/ 130059 w 3194107"/>
              <a:gd name="connsiteY1" fmla="*/ 803275 h 831850"/>
              <a:gd name="connsiteX2" fmla="*/ 269961 w 3194107"/>
              <a:gd name="connsiteY2" fmla="*/ 777875 h 831850"/>
              <a:gd name="connsiteX3" fmla="*/ 425593 w 3194107"/>
              <a:gd name="connsiteY3" fmla="*/ 806450 h 831850"/>
              <a:gd name="connsiteX4" fmla="*/ 597387 w 3194107"/>
              <a:gd name="connsiteY4" fmla="*/ 809625 h 831850"/>
              <a:gd name="connsiteX5" fmla="*/ 641005 w 3194107"/>
              <a:gd name="connsiteY5" fmla="*/ 428625 h 831850"/>
              <a:gd name="connsiteX6" fmla="*/ 695468 w 3194107"/>
              <a:gd name="connsiteY6" fmla="*/ 425450 h 831850"/>
              <a:gd name="connsiteX7" fmla="*/ 838286 w 3194107"/>
              <a:gd name="connsiteY7" fmla="*/ 717550 h 831850"/>
              <a:gd name="connsiteX8" fmla="*/ 974868 w 3194107"/>
              <a:gd name="connsiteY8" fmla="*/ 577850 h 831850"/>
              <a:gd name="connsiteX9" fmla="*/ 1111250 w 3194107"/>
              <a:gd name="connsiteY9" fmla="*/ 390525 h 831850"/>
              <a:gd name="connsiteX10" fmla="*/ 1257472 w 3194107"/>
              <a:gd name="connsiteY10" fmla="*/ 431800 h 831850"/>
              <a:gd name="connsiteX11" fmla="*/ 1384328 w 3194107"/>
              <a:gd name="connsiteY11" fmla="*/ 381000 h 831850"/>
              <a:gd name="connsiteX12" fmla="*/ 1520824 w 3194107"/>
              <a:gd name="connsiteY12" fmla="*/ 352425 h 831850"/>
              <a:gd name="connsiteX13" fmla="*/ 1663786 w 3194107"/>
              <a:gd name="connsiteY13" fmla="*/ 0 h 831850"/>
              <a:gd name="connsiteX14" fmla="*/ 1797079 w 3194107"/>
              <a:gd name="connsiteY14" fmla="*/ 307975 h 831850"/>
              <a:gd name="connsiteX15" fmla="*/ 1940097 w 3194107"/>
              <a:gd name="connsiteY15" fmla="*/ 304800 h 831850"/>
              <a:gd name="connsiteX16" fmla="*/ 2047673 w 3194107"/>
              <a:gd name="connsiteY16" fmla="*/ 311150 h 831850"/>
              <a:gd name="connsiteX17" fmla="*/ 2216294 w 3194107"/>
              <a:gd name="connsiteY17" fmla="*/ 292100 h 831850"/>
              <a:gd name="connsiteX18" fmla="*/ 2352617 w 3194107"/>
              <a:gd name="connsiteY18" fmla="*/ 412750 h 831850"/>
              <a:gd name="connsiteX19" fmla="*/ 2498754 w 3194107"/>
              <a:gd name="connsiteY19" fmla="*/ 546100 h 831850"/>
              <a:gd name="connsiteX20" fmla="*/ 2641629 w 3194107"/>
              <a:gd name="connsiteY20" fmla="*/ 542925 h 831850"/>
              <a:gd name="connsiteX21" fmla="*/ 2904866 w 3194107"/>
              <a:gd name="connsiteY21" fmla="*/ 222250 h 831850"/>
              <a:gd name="connsiteX22" fmla="*/ 3060814 w 3194107"/>
              <a:gd name="connsiteY22" fmla="*/ 333375 h 831850"/>
              <a:gd name="connsiteX23" fmla="*/ 3133236 w 3194107"/>
              <a:gd name="connsiteY23" fmla="*/ 320675 h 831850"/>
              <a:gd name="connsiteX24" fmla="*/ 3194107 w 3194107"/>
              <a:gd name="connsiteY24" fmla="*/ 320675 h 831850"/>
              <a:gd name="connsiteX0" fmla="*/ 0 w 3194107"/>
              <a:gd name="connsiteY0" fmla="*/ 831850 h 831850"/>
              <a:gd name="connsiteX1" fmla="*/ 130059 w 3194107"/>
              <a:gd name="connsiteY1" fmla="*/ 803275 h 831850"/>
              <a:gd name="connsiteX2" fmla="*/ 269961 w 3194107"/>
              <a:gd name="connsiteY2" fmla="*/ 777875 h 831850"/>
              <a:gd name="connsiteX3" fmla="*/ 425593 w 3194107"/>
              <a:gd name="connsiteY3" fmla="*/ 806450 h 831850"/>
              <a:gd name="connsiteX4" fmla="*/ 597387 w 3194107"/>
              <a:gd name="connsiteY4" fmla="*/ 809625 h 831850"/>
              <a:gd name="connsiteX5" fmla="*/ 724302 w 3194107"/>
              <a:gd name="connsiteY5" fmla="*/ 809625 h 831850"/>
              <a:gd name="connsiteX6" fmla="*/ 695468 w 3194107"/>
              <a:gd name="connsiteY6" fmla="*/ 425450 h 831850"/>
              <a:gd name="connsiteX7" fmla="*/ 838286 w 3194107"/>
              <a:gd name="connsiteY7" fmla="*/ 717550 h 831850"/>
              <a:gd name="connsiteX8" fmla="*/ 974868 w 3194107"/>
              <a:gd name="connsiteY8" fmla="*/ 577850 h 831850"/>
              <a:gd name="connsiteX9" fmla="*/ 1111250 w 3194107"/>
              <a:gd name="connsiteY9" fmla="*/ 390525 h 831850"/>
              <a:gd name="connsiteX10" fmla="*/ 1257472 w 3194107"/>
              <a:gd name="connsiteY10" fmla="*/ 431800 h 831850"/>
              <a:gd name="connsiteX11" fmla="*/ 1384328 w 3194107"/>
              <a:gd name="connsiteY11" fmla="*/ 381000 h 831850"/>
              <a:gd name="connsiteX12" fmla="*/ 1520824 w 3194107"/>
              <a:gd name="connsiteY12" fmla="*/ 352425 h 831850"/>
              <a:gd name="connsiteX13" fmla="*/ 1663786 w 3194107"/>
              <a:gd name="connsiteY13" fmla="*/ 0 h 831850"/>
              <a:gd name="connsiteX14" fmla="*/ 1797079 w 3194107"/>
              <a:gd name="connsiteY14" fmla="*/ 307975 h 831850"/>
              <a:gd name="connsiteX15" fmla="*/ 1940097 w 3194107"/>
              <a:gd name="connsiteY15" fmla="*/ 304800 h 831850"/>
              <a:gd name="connsiteX16" fmla="*/ 2047673 w 3194107"/>
              <a:gd name="connsiteY16" fmla="*/ 311150 h 831850"/>
              <a:gd name="connsiteX17" fmla="*/ 2216294 w 3194107"/>
              <a:gd name="connsiteY17" fmla="*/ 292100 h 831850"/>
              <a:gd name="connsiteX18" fmla="*/ 2352617 w 3194107"/>
              <a:gd name="connsiteY18" fmla="*/ 412750 h 831850"/>
              <a:gd name="connsiteX19" fmla="*/ 2498754 w 3194107"/>
              <a:gd name="connsiteY19" fmla="*/ 546100 h 831850"/>
              <a:gd name="connsiteX20" fmla="*/ 2641629 w 3194107"/>
              <a:gd name="connsiteY20" fmla="*/ 542925 h 831850"/>
              <a:gd name="connsiteX21" fmla="*/ 2904866 w 3194107"/>
              <a:gd name="connsiteY21" fmla="*/ 222250 h 831850"/>
              <a:gd name="connsiteX22" fmla="*/ 3060814 w 3194107"/>
              <a:gd name="connsiteY22" fmla="*/ 333375 h 831850"/>
              <a:gd name="connsiteX23" fmla="*/ 3133236 w 3194107"/>
              <a:gd name="connsiteY23" fmla="*/ 320675 h 831850"/>
              <a:gd name="connsiteX24" fmla="*/ 3194107 w 3194107"/>
              <a:gd name="connsiteY24" fmla="*/ 320675 h 831850"/>
              <a:gd name="connsiteX0" fmla="*/ 0 w 3194107"/>
              <a:gd name="connsiteY0" fmla="*/ 831850 h 831850"/>
              <a:gd name="connsiteX1" fmla="*/ 130059 w 3194107"/>
              <a:gd name="connsiteY1" fmla="*/ 803275 h 831850"/>
              <a:gd name="connsiteX2" fmla="*/ 269961 w 3194107"/>
              <a:gd name="connsiteY2" fmla="*/ 777875 h 831850"/>
              <a:gd name="connsiteX3" fmla="*/ 425593 w 3194107"/>
              <a:gd name="connsiteY3" fmla="*/ 806450 h 831850"/>
              <a:gd name="connsiteX4" fmla="*/ 597387 w 3194107"/>
              <a:gd name="connsiteY4" fmla="*/ 809625 h 831850"/>
              <a:gd name="connsiteX5" fmla="*/ 724302 w 3194107"/>
              <a:gd name="connsiteY5" fmla="*/ 809625 h 831850"/>
              <a:gd name="connsiteX6" fmla="*/ 838286 w 3194107"/>
              <a:gd name="connsiteY6" fmla="*/ 717550 h 831850"/>
              <a:gd name="connsiteX7" fmla="*/ 974868 w 3194107"/>
              <a:gd name="connsiteY7" fmla="*/ 577850 h 831850"/>
              <a:gd name="connsiteX8" fmla="*/ 1111250 w 3194107"/>
              <a:gd name="connsiteY8" fmla="*/ 390525 h 831850"/>
              <a:gd name="connsiteX9" fmla="*/ 1257472 w 3194107"/>
              <a:gd name="connsiteY9" fmla="*/ 431800 h 831850"/>
              <a:gd name="connsiteX10" fmla="*/ 1384328 w 3194107"/>
              <a:gd name="connsiteY10" fmla="*/ 381000 h 831850"/>
              <a:gd name="connsiteX11" fmla="*/ 1520824 w 3194107"/>
              <a:gd name="connsiteY11" fmla="*/ 352425 h 831850"/>
              <a:gd name="connsiteX12" fmla="*/ 1663786 w 3194107"/>
              <a:gd name="connsiteY12" fmla="*/ 0 h 831850"/>
              <a:gd name="connsiteX13" fmla="*/ 1797079 w 3194107"/>
              <a:gd name="connsiteY13" fmla="*/ 307975 h 831850"/>
              <a:gd name="connsiteX14" fmla="*/ 1940097 w 3194107"/>
              <a:gd name="connsiteY14" fmla="*/ 304800 h 831850"/>
              <a:gd name="connsiteX15" fmla="*/ 2047673 w 3194107"/>
              <a:gd name="connsiteY15" fmla="*/ 311150 h 831850"/>
              <a:gd name="connsiteX16" fmla="*/ 2216294 w 3194107"/>
              <a:gd name="connsiteY16" fmla="*/ 292100 h 831850"/>
              <a:gd name="connsiteX17" fmla="*/ 2352617 w 3194107"/>
              <a:gd name="connsiteY17" fmla="*/ 412750 h 831850"/>
              <a:gd name="connsiteX18" fmla="*/ 2498754 w 3194107"/>
              <a:gd name="connsiteY18" fmla="*/ 546100 h 831850"/>
              <a:gd name="connsiteX19" fmla="*/ 2641629 w 3194107"/>
              <a:gd name="connsiteY19" fmla="*/ 542925 h 831850"/>
              <a:gd name="connsiteX20" fmla="*/ 2904866 w 3194107"/>
              <a:gd name="connsiteY20" fmla="*/ 222250 h 831850"/>
              <a:gd name="connsiteX21" fmla="*/ 3060814 w 3194107"/>
              <a:gd name="connsiteY21" fmla="*/ 333375 h 831850"/>
              <a:gd name="connsiteX22" fmla="*/ 3133236 w 3194107"/>
              <a:gd name="connsiteY22" fmla="*/ 320675 h 831850"/>
              <a:gd name="connsiteX23" fmla="*/ 3194107 w 3194107"/>
              <a:gd name="connsiteY23" fmla="*/ 320675 h 831850"/>
              <a:gd name="connsiteX0" fmla="*/ 0 w 3194107"/>
              <a:gd name="connsiteY0" fmla="*/ 831850 h 831850"/>
              <a:gd name="connsiteX1" fmla="*/ 130059 w 3194107"/>
              <a:gd name="connsiteY1" fmla="*/ 803275 h 831850"/>
              <a:gd name="connsiteX2" fmla="*/ 269961 w 3194107"/>
              <a:gd name="connsiteY2" fmla="*/ 777875 h 831850"/>
              <a:gd name="connsiteX3" fmla="*/ 425593 w 3194107"/>
              <a:gd name="connsiteY3" fmla="*/ 806450 h 831850"/>
              <a:gd name="connsiteX4" fmla="*/ 597387 w 3194107"/>
              <a:gd name="connsiteY4" fmla="*/ 809625 h 831850"/>
              <a:gd name="connsiteX5" fmla="*/ 724302 w 3194107"/>
              <a:gd name="connsiteY5" fmla="*/ 809625 h 831850"/>
              <a:gd name="connsiteX6" fmla="*/ 828675 w 3194107"/>
              <a:gd name="connsiteY6" fmla="*/ 742950 h 831850"/>
              <a:gd name="connsiteX7" fmla="*/ 974868 w 3194107"/>
              <a:gd name="connsiteY7" fmla="*/ 577850 h 831850"/>
              <a:gd name="connsiteX8" fmla="*/ 1111250 w 3194107"/>
              <a:gd name="connsiteY8" fmla="*/ 390525 h 831850"/>
              <a:gd name="connsiteX9" fmla="*/ 1257472 w 3194107"/>
              <a:gd name="connsiteY9" fmla="*/ 431800 h 831850"/>
              <a:gd name="connsiteX10" fmla="*/ 1384328 w 3194107"/>
              <a:gd name="connsiteY10" fmla="*/ 381000 h 831850"/>
              <a:gd name="connsiteX11" fmla="*/ 1520824 w 3194107"/>
              <a:gd name="connsiteY11" fmla="*/ 352425 h 831850"/>
              <a:gd name="connsiteX12" fmla="*/ 1663786 w 3194107"/>
              <a:gd name="connsiteY12" fmla="*/ 0 h 831850"/>
              <a:gd name="connsiteX13" fmla="*/ 1797079 w 3194107"/>
              <a:gd name="connsiteY13" fmla="*/ 307975 h 831850"/>
              <a:gd name="connsiteX14" fmla="*/ 1940097 w 3194107"/>
              <a:gd name="connsiteY14" fmla="*/ 304800 h 831850"/>
              <a:gd name="connsiteX15" fmla="*/ 2047673 w 3194107"/>
              <a:gd name="connsiteY15" fmla="*/ 311150 h 831850"/>
              <a:gd name="connsiteX16" fmla="*/ 2216294 w 3194107"/>
              <a:gd name="connsiteY16" fmla="*/ 292100 h 831850"/>
              <a:gd name="connsiteX17" fmla="*/ 2352617 w 3194107"/>
              <a:gd name="connsiteY17" fmla="*/ 412750 h 831850"/>
              <a:gd name="connsiteX18" fmla="*/ 2498754 w 3194107"/>
              <a:gd name="connsiteY18" fmla="*/ 546100 h 831850"/>
              <a:gd name="connsiteX19" fmla="*/ 2641629 w 3194107"/>
              <a:gd name="connsiteY19" fmla="*/ 542925 h 831850"/>
              <a:gd name="connsiteX20" fmla="*/ 2904866 w 3194107"/>
              <a:gd name="connsiteY20" fmla="*/ 222250 h 831850"/>
              <a:gd name="connsiteX21" fmla="*/ 3060814 w 3194107"/>
              <a:gd name="connsiteY21" fmla="*/ 333375 h 831850"/>
              <a:gd name="connsiteX22" fmla="*/ 3133236 w 3194107"/>
              <a:gd name="connsiteY22" fmla="*/ 320675 h 831850"/>
              <a:gd name="connsiteX23" fmla="*/ 3194107 w 3194107"/>
              <a:gd name="connsiteY23" fmla="*/ 320675 h 831850"/>
              <a:gd name="connsiteX0" fmla="*/ 0 w 3194107"/>
              <a:gd name="connsiteY0" fmla="*/ 831850 h 831850"/>
              <a:gd name="connsiteX1" fmla="*/ 130059 w 3194107"/>
              <a:gd name="connsiteY1" fmla="*/ 803275 h 831850"/>
              <a:gd name="connsiteX2" fmla="*/ 269961 w 3194107"/>
              <a:gd name="connsiteY2" fmla="*/ 777875 h 831850"/>
              <a:gd name="connsiteX3" fmla="*/ 425593 w 3194107"/>
              <a:gd name="connsiteY3" fmla="*/ 806450 h 831850"/>
              <a:gd name="connsiteX4" fmla="*/ 597387 w 3194107"/>
              <a:gd name="connsiteY4" fmla="*/ 809625 h 831850"/>
              <a:gd name="connsiteX5" fmla="*/ 724302 w 3194107"/>
              <a:gd name="connsiteY5" fmla="*/ 809625 h 831850"/>
              <a:gd name="connsiteX6" fmla="*/ 828675 w 3194107"/>
              <a:gd name="connsiteY6" fmla="*/ 742950 h 831850"/>
              <a:gd name="connsiteX7" fmla="*/ 974868 w 3194107"/>
              <a:gd name="connsiteY7" fmla="*/ 577850 h 831850"/>
              <a:gd name="connsiteX8" fmla="*/ 1111250 w 3194107"/>
              <a:gd name="connsiteY8" fmla="*/ 390525 h 831850"/>
              <a:gd name="connsiteX9" fmla="*/ 1247861 w 3194107"/>
              <a:gd name="connsiteY9" fmla="*/ 241300 h 831850"/>
              <a:gd name="connsiteX10" fmla="*/ 1384328 w 3194107"/>
              <a:gd name="connsiteY10" fmla="*/ 381000 h 831850"/>
              <a:gd name="connsiteX11" fmla="*/ 1520824 w 3194107"/>
              <a:gd name="connsiteY11" fmla="*/ 352425 h 831850"/>
              <a:gd name="connsiteX12" fmla="*/ 1663786 w 3194107"/>
              <a:gd name="connsiteY12" fmla="*/ 0 h 831850"/>
              <a:gd name="connsiteX13" fmla="*/ 1797079 w 3194107"/>
              <a:gd name="connsiteY13" fmla="*/ 307975 h 831850"/>
              <a:gd name="connsiteX14" fmla="*/ 1940097 w 3194107"/>
              <a:gd name="connsiteY14" fmla="*/ 304800 h 831850"/>
              <a:gd name="connsiteX15" fmla="*/ 2047673 w 3194107"/>
              <a:gd name="connsiteY15" fmla="*/ 311150 h 831850"/>
              <a:gd name="connsiteX16" fmla="*/ 2216294 w 3194107"/>
              <a:gd name="connsiteY16" fmla="*/ 292100 h 831850"/>
              <a:gd name="connsiteX17" fmla="*/ 2352617 w 3194107"/>
              <a:gd name="connsiteY17" fmla="*/ 412750 h 831850"/>
              <a:gd name="connsiteX18" fmla="*/ 2498754 w 3194107"/>
              <a:gd name="connsiteY18" fmla="*/ 546100 h 831850"/>
              <a:gd name="connsiteX19" fmla="*/ 2641629 w 3194107"/>
              <a:gd name="connsiteY19" fmla="*/ 542925 h 831850"/>
              <a:gd name="connsiteX20" fmla="*/ 2904866 w 3194107"/>
              <a:gd name="connsiteY20" fmla="*/ 222250 h 831850"/>
              <a:gd name="connsiteX21" fmla="*/ 3060814 w 3194107"/>
              <a:gd name="connsiteY21" fmla="*/ 333375 h 831850"/>
              <a:gd name="connsiteX22" fmla="*/ 3133236 w 3194107"/>
              <a:gd name="connsiteY22" fmla="*/ 320675 h 831850"/>
              <a:gd name="connsiteX23" fmla="*/ 3194107 w 3194107"/>
              <a:gd name="connsiteY23" fmla="*/ 320675 h 831850"/>
              <a:gd name="connsiteX0" fmla="*/ 0 w 3194107"/>
              <a:gd name="connsiteY0" fmla="*/ 831850 h 831850"/>
              <a:gd name="connsiteX1" fmla="*/ 130059 w 3194107"/>
              <a:gd name="connsiteY1" fmla="*/ 803275 h 831850"/>
              <a:gd name="connsiteX2" fmla="*/ 269961 w 3194107"/>
              <a:gd name="connsiteY2" fmla="*/ 777875 h 831850"/>
              <a:gd name="connsiteX3" fmla="*/ 425593 w 3194107"/>
              <a:gd name="connsiteY3" fmla="*/ 806450 h 831850"/>
              <a:gd name="connsiteX4" fmla="*/ 597387 w 3194107"/>
              <a:gd name="connsiteY4" fmla="*/ 809625 h 831850"/>
              <a:gd name="connsiteX5" fmla="*/ 724302 w 3194107"/>
              <a:gd name="connsiteY5" fmla="*/ 809625 h 831850"/>
              <a:gd name="connsiteX6" fmla="*/ 828675 w 3194107"/>
              <a:gd name="connsiteY6" fmla="*/ 742950 h 831850"/>
              <a:gd name="connsiteX7" fmla="*/ 974868 w 3194107"/>
              <a:gd name="connsiteY7" fmla="*/ 577850 h 831850"/>
              <a:gd name="connsiteX8" fmla="*/ 1111250 w 3194107"/>
              <a:gd name="connsiteY8" fmla="*/ 390525 h 831850"/>
              <a:gd name="connsiteX9" fmla="*/ 1247861 w 3194107"/>
              <a:gd name="connsiteY9" fmla="*/ 241300 h 831850"/>
              <a:gd name="connsiteX10" fmla="*/ 1374717 w 3194107"/>
              <a:gd name="connsiteY10" fmla="*/ 120650 h 831850"/>
              <a:gd name="connsiteX11" fmla="*/ 1520824 w 3194107"/>
              <a:gd name="connsiteY11" fmla="*/ 352425 h 831850"/>
              <a:gd name="connsiteX12" fmla="*/ 1663786 w 3194107"/>
              <a:gd name="connsiteY12" fmla="*/ 0 h 831850"/>
              <a:gd name="connsiteX13" fmla="*/ 1797079 w 3194107"/>
              <a:gd name="connsiteY13" fmla="*/ 307975 h 831850"/>
              <a:gd name="connsiteX14" fmla="*/ 1940097 w 3194107"/>
              <a:gd name="connsiteY14" fmla="*/ 304800 h 831850"/>
              <a:gd name="connsiteX15" fmla="*/ 2047673 w 3194107"/>
              <a:gd name="connsiteY15" fmla="*/ 311150 h 831850"/>
              <a:gd name="connsiteX16" fmla="*/ 2216294 w 3194107"/>
              <a:gd name="connsiteY16" fmla="*/ 292100 h 831850"/>
              <a:gd name="connsiteX17" fmla="*/ 2352617 w 3194107"/>
              <a:gd name="connsiteY17" fmla="*/ 412750 h 831850"/>
              <a:gd name="connsiteX18" fmla="*/ 2498754 w 3194107"/>
              <a:gd name="connsiteY18" fmla="*/ 546100 h 831850"/>
              <a:gd name="connsiteX19" fmla="*/ 2641629 w 3194107"/>
              <a:gd name="connsiteY19" fmla="*/ 542925 h 831850"/>
              <a:gd name="connsiteX20" fmla="*/ 2904866 w 3194107"/>
              <a:gd name="connsiteY20" fmla="*/ 222250 h 831850"/>
              <a:gd name="connsiteX21" fmla="*/ 3060814 w 3194107"/>
              <a:gd name="connsiteY21" fmla="*/ 333375 h 831850"/>
              <a:gd name="connsiteX22" fmla="*/ 3133236 w 3194107"/>
              <a:gd name="connsiteY22" fmla="*/ 320675 h 831850"/>
              <a:gd name="connsiteX23" fmla="*/ 3194107 w 3194107"/>
              <a:gd name="connsiteY23" fmla="*/ 320675 h 831850"/>
              <a:gd name="connsiteX0" fmla="*/ 0 w 3194107"/>
              <a:gd name="connsiteY0" fmla="*/ 831850 h 831850"/>
              <a:gd name="connsiteX1" fmla="*/ 130059 w 3194107"/>
              <a:gd name="connsiteY1" fmla="*/ 803275 h 831850"/>
              <a:gd name="connsiteX2" fmla="*/ 269961 w 3194107"/>
              <a:gd name="connsiteY2" fmla="*/ 777875 h 831850"/>
              <a:gd name="connsiteX3" fmla="*/ 425593 w 3194107"/>
              <a:gd name="connsiteY3" fmla="*/ 806450 h 831850"/>
              <a:gd name="connsiteX4" fmla="*/ 597387 w 3194107"/>
              <a:gd name="connsiteY4" fmla="*/ 809625 h 831850"/>
              <a:gd name="connsiteX5" fmla="*/ 724302 w 3194107"/>
              <a:gd name="connsiteY5" fmla="*/ 809625 h 831850"/>
              <a:gd name="connsiteX6" fmla="*/ 828675 w 3194107"/>
              <a:gd name="connsiteY6" fmla="*/ 742950 h 831850"/>
              <a:gd name="connsiteX7" fmla="*/ 974868 w 3194107"/>
              <a:gd name="connsiteY7" fmla="*/ 577850 h 831850"/>
              <a:gd name="connsiteX8" fmla="*/ 1111250 w 3194107"/>
              <a:gd name="connsiteY8" fmla="*/ 390525 h 831850"/>
              <a:gd name="connsiteX9" fmla="*/ 1247861 w 3194107"/>
              <a:gd name="connsiteY9" fmla="*/ 241300 h 831850"/>
              <a:gd name="connsiteX10" fmla="*/ 1374717 w 3194107"/>
              <a:gd name="connsiteY10" fmla="*/ 120650 h 831850"/>
              <a:gd name="connsiteX11" fmla="*/ 1508009 w 3194107"/>
              <a:gd name="connsiteY11" fmla="*/ 53975 h 831850"/>
              <a:gd name="connsiteX12" fmla="*/ 1663786 w 3194107"/>
              <a:gd name="connsiteY12" fmla="*/ 0 h 831850"/>
              <a:gd name="connsiteX13" fmla="*/ 1797079 w 3194107"/>
              <a:gd name="connsiteY13" fmla="*/ 307975 h 831850"/>
              <a:gd name="connsiteX14" fmla="*/ 1940097 w 3194107"/>
              <a:gd name="connsiteY14" fmla="*/ 304800 h 831850"/>
              <a:gd name="connsiteX15" fmla="*/ 2047673 w 3194107"/>
              <a:gd name="connsiteY15" fmla="*/ 311150 h 831850"/>
              <a:gd name="connsiteX16" fmla="*/ 2216294 w 3194107"/>
              <a:gd name="connsiteY16" fmla="*/ 292100 h 831850"/>
              <a:gd name="connsiteX17" fmla="*/ 2352617 w 3194107"/>
              <a:gd name="connsiteY17" fmla="*/ 412750 h 831850"/>
              <a:gd name="connsiteX18" fmla="*/ 2498754 w 3194107"/>
              <a:gd name="connsiteY18" fmla="*/ 546100 h 831850"/>
              <a:gd name="connsiteX19" fmla="*/ 2641629 w 3194107"/>
              <a:gd name="connsiteY19" fmla="*/ 542925 h 831850"/>
              <a:gd name="connsiteX20" fmla="*/ 2904866 w 3194107"/>
              <a:gd name="connsiteY20" fmla="*/ 222250 h 831850"/>
              <a:gd name="connsiteX21" fmla="*/ 3060814 w 3194107"/>
              <a:gd name="connsiteY21" fmla="*/ 333375 h 831850"/>
              <a:gd name="connsiteX22" fmla="*/ 3133236 w 3194107"/>
              <a:gd name="connsiteY22" fmla="*/ 320675 h 831850"/>
              <a:gd name="connsiteX23" fmla="*/ 3194107 w 3194107"/>
              <a:gd name="connsiteY23" fmla="*/ 320675 h 831850"/>
              <a:gd name="connsiteX0" fmla="*/ 0 w 3194107"/>
              <a:gd name="connsiteY0" fmla="*/ 854075 h 854075"/>
              <a:gd name="connsiteX1" fmla="*/ 130059 w 3194107"/>
              <a:gd name="connsiteY1" fmla="*/ 825500 h 854075"/>
              <a:gd name="connsiteX2" fmla="*/ 269961 w 3194107"/>
              <a:gd name="connsiteY2" fmla="*/ 800100 h 854075"/>
              <a:gd name="connsiteX3" fmla="*/ 425593 w 3194107"/>
              <a:gd name="connsiteY3" fmla="*/ 828675 h 854075"/>
              <a:gd name="connsiteX4" fmla="*/ 597387 w 3194107"/>
              <a:gd name="connsiteY4" fmla="*/ 831850 h 854075"/>
              <a:gd name="connsiteX5" fmla="*/ 724302 w 3194107"/>
              <a:gd name="connsiteY5" fmla="*/ 831850 h 854075"/>
              <a:gd name="connsiteX6" fmla="*/ 828675 w 3194107"/>
              <a:gd name="connsiteY6" fmla="*/ 765175 h 854075"/>
              <a:gd name="connsiteX7" fmla="*/ 974868 w 3194107"/>
              <a:gd name="connsiteY7" fmla="*/ 600075 h 854075"/>
              <a:gd name="connsiteX8" fmla="*/ 1111250 w 3194107"/>
              <a:gd name="connsiteY8" fmla="*/ 412750 h 854075"/>
              <a:gd name="connsiteX9" fmla="*/ 1247861 w 3194107"/>
              <a:gd name="connsiteY9" fmla="*/ 263525 h 854075"/>
              <a:gd name="connsiteX10" fmla="*/ 1374717 w 3194107"/>
              <a:gd name="connsiteY10" fmla="*/ 142875 h 854075"/>
              <a:gd name="connsiteX11" fmla="*/ 1508009 w 3194107"/>
              <a:gd name="connsiteY11" fmla="*/ 76200 h 854075"/>
              <a:gd name="connsiteX12" fmla="*/ 1663786 w 3194107"/>
              <a:gd name="connsiteY12" fmla="*/ 22225 h 854075"/>
              <a:gd name="connsiteX13" fmla="*/ 1781060 w 3194107"/>
              <a:gd name="connsiteY13" fmla="*/ 0 h 854075"/>
              <a:gd name="connsiteX14" fmla="*/ 1940097 w 3194107"/>
              <a:gd name="connsiteY14" fmla="*/ 327025 h 854075"/>
              <a:gd name="connsiteX15" fmla="*/ 2047673 w 3194107"/>
              <a:gd name="connsiteY15" fmla="*/ 333375 h 854075"/>
              <a:gd name="connsiteX16" fmla="*/ 2216294 w 3194107"/>
              <a:gd name="connsiteY16" fmla="*/ 314325 h 854075"/>
              <a:gd name="connsiteX17" fmla="*/ 2352617 w 3194107"/>
              <a:gd name="connsiteY17" fmla="*/ 434975 h 854075"/>
              <a:gd name="connsiteX18" fmla="*/ 2498754 w 3194107"/>
              <a:gd name="connsiteY18" fmla="*/ 568325 h 854075"/>
              <a:gd name="connsiteX19" fmla="*/ 2641629 w 3194107"/>
              <a:gd name="connsiteY19" fmla="*/ 565150 h 854075"/>
              <a:gd name="connsiteX20" fmla="*/ 2904866 w 3194107"/>
              <a:gd name="connsiteY20" fmla="*/ 244475 h 854075"/>
              <a:gd name="connsiteX21" fmla="*/ 3060814 w 3194107"/>
              <a:gd name="connsiteY21" fmla="*/ 355600 h 854075"/>
              <a:gd name="connsiteX22" fmla="*/ 3133236 w 3194107"/>
              <a:gd name="connsiteY22" fmla="*/ 342900 h 854075"/>
              <a:gd name="connsiteX23" fmla="*/ 3194107 w 3194107"/>
              <a:gd name="connsiteY23" fmla="*/ 342900 h 854075"/>
              <a:gd name="connsiteX0" fmla="*/ 0 w 3194107"/>
              <a:gd name="connsiteY0" fmla="*/ 866775 h 866775"/>
              <a:gd name="connsiteX1" fmla="*/ 130059 w 3194107"/>
              <a:gd name="connsiteY1" fmla="*/ 838200 h 866775"/>
              <a:gd name="connsiteX2" fmla="*/ 269961 w 3194107"/>
              <a:gd name="connsiteY2" fmla="*/ 812800 h 866775"/>
              <a:gd name="connsiteX3" fmla="*/ 425593 w 3194107"/>
              <a:gd name="connsiteY3" fmla="*/ 841375 h 866775"/>
              <a:gd name="connsiteX4" fmla="*/ 597387 w 3194107"/>
              <a:gd name="connsiteY4" fmla="*/ 844550 h 866775"/>
              <a:gd name="connsiteX5" fmla="*/ 724302 w 3194107"/>
              <a:gd name="connsiteY5" fmla="*/ 844550 h 866775"/>
              <a:gd name="connsiteX6" fmla="*/ 828675 w 3194107"/>
              <a:gd name="connsiteY6" fmla="*/ 777875 h 866775"/>
              <a:gd name="connsiteX7" fmla="*/ 974868 w 3194107"/>
              <a:gd name="connsiteY7" fmla="*/ 612775 h 866775"/>
              <a:gd name="connsiteX8" fmla="*/ 1111250 w 3194107"/>
              <a:gd name="connsiteY8" fmla="*/ 425450 h 866775"/>
              <a:gd name="connsiteX9" fmla="*/ 1247861 w 3194107"/>
              <a:gd name="connsiteY9" fmla="*/ 276225 h 866775"/>
              <a:gd name="connsiteX10" fmla="*/ 1374717 w 3194107"/>
              <a:gd name="connsiteY10" fmla="*/ 155575 h 866775"/>
              <a:gd name="connsiteX11" fmla="*/ 1508009 w 3194107"/>
              <a:gd name="connsiteY11" fmla="*/ 88900 h 866775"/>
              <a:gd name="connsiteX12" fmla="*/ 1663786 w 3194107"/>
              <a:gd name="connsiteY12" fmla="*/ 34925 h 866775"/>
              <a:gd name="connsiteX13" fmla="*/ 1781060 w 3194107"/>
              <a:gd name="connsiteY13" fmla="*/ 12700 h 866775"/>
              <a:gd name="connsiteX14" fmla="*/ 1895245 w 3194107"/>
              <a:gd name="connsiteY14" fmla="*/ 0 h 866775"/>
              <a:gd name="connsiteX15" fmla="*/ 2047673 w 3194107"/>
              <a:gd name="connsiteY15" fmla="*/ 346075 h 866775"/>
              <a:gd name="connsiteX16" fmla="*/ 2216294 w 3194107"/>
              <a:gd name="connsiteY16" fmla="*/ 327025 h 866775"/>
              <a:gd name="connsiteX17" fmla="*/ 2352617 w 3194107"/>
              <a:gd name="connsiteY17" fmla="*/ 447675 h 866775"/>
              <a:gd name="connsiteX18" fmla="*/ 2498754 w 3194107"/>
              <a:gd name="connsiteY18" fmla="*/ 581025 h 866775"/>
              <a:gd name="connsiteX19" fmla="*/ 2641629 w 3194107"/>
              <a:gd name="connsiteY19" fmla="*/ 577850 h 866775"/>
              <a:gd name="connsiteX20" fmla="*/ 2904866 w 3194107"/>
              <a:gd name="connsiteY20" fmla="*/ 257175 h 866775"/>
              <a:gd name="connsiteX21" fmla="*/ 3060814 w 3194107"/>
              <a:gd name="connsiteY21" fmla="*/ 368300 h 866775"/>
              <a:gd name="connsiteX22" fmla="*/ 3133236 w 3194107"/>
              <a:gd name="connsiteY22" fmla="*/ 355600 h 866775"/>
              <a:gd name="connsiteX23" fmla="*/ 3194107 w 3194107"/>
              <a:gd name="connsiteY23" fmla="*/ 355600 h 866775"/>
              <a:gd name="connsiteX0" fmla="*/ 0 w 3194107"/>
              <a:gd name="connsiteY0" fmla="*/ 863600 h 863600"/>
              <a:gd name="connsiteX1" fmla="*/ 130059 w 3194107"/>
              <a:gd name="connsiteY1" fmla="*/ 835025 h 863600"/>
              <a:gd name="connsiteX2" fmla="*/ 269961 w 3194107"/>
              <a:gd name="connsiteY2" fmla="*/ 809625 h 863600"/>
              <a:gd name="connsiteX3" fmla="*/ 425593 w 3194107"/>
              <a:gd name="connsiteY3" fmla="*/ 838200 h 863600"/>
              <a:gd name="connsiteX4" fmla="*/ 597387 w 3194107"/>
              <a:gd name="connsiteY4" fmla="*/ 841375 h 863600"/>
              <a:gd name="connsiteX5" fmla="*/ 724302 w 3194107"/>
              <a:gd name="connsiteY5" fmla="*/ 841375 h 863600"/>
              <a:gd name="connsiteX6" fmla="*/ 828675 w 3194107"/>
              <a:gd name="connsiteY6" fmla="*/ 774700 h 863600"/>
              <a:gd name="connsiteX7" fmla="*/ 974868 w 3194107"/>
              <a:gd name="connsiteY7" fmla="*/ 609600 h 863600"/>
              <a:gd name="connsiteX8" fmla="*/ 1111250 w 3194107"/>
              <a:gd name="connsiteY8" fmla="*/ 422275 h 863600"/>
              <a:gd name="connsiteX9" fmla="*/ 1247861 w 3194107"/>
              <a:gd name="connsiteY9" fmla="*/ 273050 h 863600"/>
              <a:gd name="connsiteX10" fmla="*/ 1374717 w 3194107"/>
              <a:gd name="connsiteY10" fmla="*/ 152400 h 863600"/>
              <a:gd name="connsiteX11" fmla="*/ 1508009 w 3194107"/>
              <a:gd name="connsiteY11" fmla="*/ 85725 h 863600"/>
              <a:gd name="connsiteX12" fmla="*/ 1663786 w 3194107"/>
              <a:gd name="connsiteY12" fmla="*/ 31750 h 863600"/>
              <a:gd name="connsiteX13" fmla="*/ 1781060 w 3194107"/>
              <a:gd name="connsiteY13" fmla="*/ 9525 h 863600"/>
              <a:gd name="connsiteX14" fmla="*/ 1927282 w 3194107"/>
              <a:gd name="connsiteY14" fmla="*/ 0 h 863600"/>
              <a:gd name="connsiteX15" fmla="*/ 2047673 w 3194107"/>
              <a:gd name="connsiteY15" fmla="*/ 342900 h 863600"/>
              <a:gd name="connsiteX16" fmla="*/ 2216294 w 3194107"/>
              <a:gd name="connsiteY16" fmla="*/ 323850 h 863600"/>
              <a:gd name="connsiteX17" fmla="*/ 2352617 w 3194107"/>
              <a:gd name="connsiteY17" fmla="*/ 444500 h 863600"/>
              <a:gd name="connsiteX18" fmla="*/ 2498754 w 3194107"/>
              <a:gd name="connsiteY18" fmla="*/ 577850 h 863600"/>
              <a:gd name="connsiteX19" fmla="*/ 2641629 w 3194107"/>
              <a:gd name="connsiteY19" fmla="*/ 574675 h 863600"/>
              <a:gd name="connsiteX20" fmla="*/ 2904866 w 3194107"/>
              <a:gd name="connsiteY20" fmla="*/ 254000 h 863600"/>
              <a:gd name="connsiteX21" fmla="*/ 3060814 w 3194107"/>
              <a:gd name="connsiteY21" fmla="*/ 365125 h 863600"/>
              <a:gd name="connsiteX22" fmla="*/ 3133236 w 3194107"/>
              <a:gd name="connsiteY22" fmla="*/ 352425 h 863600"/>
              <a:gd name="connsiteX23" fmla="*/ 3194107 w 3194107"/>
              <a:gd name="connsiteY23" fmla="*/ 352425 h 863600"/>
              <a:gd name="connsiteX0" fmla="*/ 0 w 3194107"/>
              <a:gd name="connsiteY0" fmla="*/ 863600 h 863600"/>
              <a:gd name="connsiteX1" fmla="*/ 130059 w 3194107"/>
              <a:gd name="connsiteY1" fmla="*/ 835025 h 863600"/>
              <a:gd name="connsiteX2" fmla="*/ 269961 w 3194107"/>
              <a:gd name="connsiteY2" fmla="*/ 809625 h 863600"/>
              <a:gd name="connsiteX3" fmla="*/ 425593 w 3194107"/>
              <a:gd name="connsiteY3" fmla="*/ 838200 h 863600"/>
              <a:gd name="connsiteX4" fmla="*/ 597387 w 3194107"/>
              <a:gd name="connsiteY4" fmla="*/ 841375 h 863600"/>
              <a:gd name="connsiteX5" fmla="*/ 724302 w 3194107"/>
              <a:gd name="connsiteY5" fmla="*/ 841375 h 863600"/>
              <a:gd name="connsiteX6" fmla="*/ 828675 w 3194107"/>
              <a:gd name="connsiteY6" fmla="*/ 774700 h 863600"/>
              <a:gd name="connsiteX7" fmla="*/ 974868 w 3194107"/>
              <a:gd name="connsiteY7" fmla="*/ 609600 h 863600"/>
              <a:gd name="connsiteX8" fmla="*/ 1111250 w 3194107"/>
              <a:gd name="connsiteY8" fmla="*/ 422275 h 863600"/>
              <a:gd name="connsiteX9" fmla="*/ 1247861 w 3194107"/>
              <a:gd name="connsiteY9" fmla="*/ 273050 h 863600"/>
              <a:gd name="connsiteX10" fmla="*/ 1374717 w 3194107"/>
              <a:gd name="connsiteY10" fmla="*/ 152400 h 863600"/>
              <a:gd name="connsiteX11" fmla="*/ 1508009 w 3194107"/>
              <a:gd name="connsiteY11" fmla="*/ 85725 h 863600"/>
              <a:gd name="connsiteX12" fmla="*/ 1663786 w 3194107"/>
              <a:gd name="connsiteY12" fmla="*/ 31750 h 863600"/>
              <a:gd name="connsiteX13" fmla="*/ 1781060 w 3194107"/>
              <a:gd name="connsiteY13" fmla="*/ 9525 h 863600"/>
              <a:gd name="connsiteX14" fmla="*/ 1927282 w 3194107"/>
              <a:gd name="connsiteY14" fmla="*/ 0 h 863600"/>
              <a:gd name="connsiteX15" fmla="*/ 2047673 w 3194107"/>
              <a:gd name="connsiteY15" fmla="*/ 60325 h 863600"/>
              <a:gd name="connsiteX16" fmla="*/ 2216294 w 3194107"/>
              <a:gd name="connsiteY16" fmla="*/ 323850 h 863600"/>
              <a:gd name="connsiteX17" fmla="*/ 2352617 w 3194107"/>
              <a:gd name="connsiteY17" fmla="*/ 444500 h 863600"/>
              <a:gd name="connsiteX18" fmla="*/ 2498754 w 3194107"/>
              <a:gd name="connsiteY18" fmla="*/ 577850 h 863600"/>
              <a:gd name="connsiteX19" fmla="*/ 2641629 w 3194107"/>
              <a:gd name="connsiteY19" fmla="*/ 574675 h 863600"/>
              <a:gd name="connsiteX20" fmla="*/ 2904866 w 3194107"/>
              <a:gd name="connsiteY20" fmla="*/ 254000 h 863600"/>
              <a:gd name="connsiteX21" fmla="*/ 3060814 w 3194107"/>
              <a:gd name="connsiteY21" fmla="*/ 365125 h 863600"/>
              <a:gd name="connsiteX22" fmla="*/ 3133236 w 3194107"/>
              <a:gd name="connsiteY22" fmla="*/ 352425 h 863600"/>
              <a:gd name="connsiteX23" fmla="*/ 3194107 w 3194107"/>
              <a:gd name="connsiteY23" fmla="*/ 352425 h 863600"/>
              <a:gd name="connsiteX0" fmla="*/ 0 w 3194107"/>
              <a:gd name="connsiteY0" fmla="*/ 863600 h 863600"/>
              <a:gd name="connsiteX1" fmla="*/ 130059 w 3194107"/>
              <a:gd name="connsiteY1" fmla="*/ 835025 h 863600"/>
              <a:gd name="connsiteX2" fmla="*/ 269961 w 3194107"/>
              <a:gd name="connsiteY2" fmla="*/ 809625 h 863600"/>
              <a:gd name="connsiteX3" fmla="*/ 425593 w 3194107"/>
              <a:gd name="connsiteY3" fmla="*/ 838200 h 863600"/>
              <a:gd name="connsiteX4" fmla="*/ 597387 w 3194107"/>
              <a:gd name="connsiteY4" fmla="*/ 841375 h 863600"/>
              <a:gd name="connsiteX5" fmla="*/ 724302 w 3194107"/>
              <a:gd name="connsiteY5" fmla="*/ 841375 h 863600"/>
              <a:gd name="connsiteX6" fmla="*/ 828675 w 3194107"/>
              <a:gd name="connsiteY6" fmla="*/ 774700 h 863600"/>
              <a:gd name="connsiteX7" fmla="*/ 974868 w 3194107"/>
              <a:gd name="connsiteY7" fmla="*/ 609600 h 863600"/>
              <a:gd name="connsiteX8" fmla="*/ 1111250 w 3194107"/>
              <a:gd name="connsiteY8" fmla="*/ 422275 h 863600"/>
              <a:gd name="connsiteX9" fmla="*/ 1247861 w 3194107"/>
              <a:gd name="connsiteY9" fmla="*/ 273050 h 863600"/>
              <a:gd name="connsiteX10" fmla="*/ 1374717 w 3194107"/>
              <a:gd name="connsiteY10" fmla="*/ 152400 h 863600"/>
              <a:gd name="connsiteX11" fmla="*/ 1508009 w 3194107"/>
              <a:gd name="connsiteY11" fmla="*/ 85725 h 863600"/>
              <a:gd name="connsiteX12" fmla="*/ 1663786 w 3194107"/>
              <a:gd name="connsiteY12" fmla="*/ 31750 h 863600"/>
              <a:gd name="connsiteX13" fmla="*/ 1781060 w 3194107"/>
              <a:gd name="connsiteY13" fmla="*/ 9525 h 863600"/>
              <a:gd name="connsiteX14" fmla="*/ 1927282 w 3194107"/>
              <a:gd name="connsiteY14" fmla="*/ 0 h 863600"/>
              <a:gd name="connsiteX15" fmla="*/ 2047673 w 3194107"/>
              <a:gd name="connsiteY15" fmla="*/ 60325 h 863600"/>
              <a:gd name="connsiteX16" fmla="*/ 2216294 w 3194107"/>
              <a:gd name="connsiteY16" fmla="*/ 266700 h 863600"/>
              <a:gd name="connsiteX17" fmla="*/ 2352617 w 3194107"/>
              <a:gd name="connsiteY17" fmla="*/ 444500 h 863600"/>
              <a:gd name="connsiteX18" fmla="*/ 2498754 w 3194107"/>
              <a:gd name="connsiteY18" fmla="*/ 577850 h 863600"/>
              <a:gd name="connsiteX19" fmla="*/ 2641629 w 3194107"/>
              <a:gd name="connsiteY19" fmla="*/ 574675 h 863600"/>
              <a:gd name="connsiteX20" fmla="*/ 2904866 w 3194107"/>
              <a:gd name="connsiteY20" fmla="*/ 254000 h 863600"/>
              <a:gd name="connsiteX21" fmla="*/ 3060814 w 3194107"/>
              <a:gd name="connsiteY21" fmla="*/ 365125 h 863600"/>
              <a:gd name="connsiteX22" fmla="*/ 3133236 w 3194107"/>
              <a:gd name="connsiteY22" fmla="*/ 352425 h 863600"/>
              <a:gd name="connsiteX23" fmla="*/ 3194107 w 3194107"/>
              <a:gd name="connsiteY23" fmla="*/ 352425 h 863600"/>
              <a:gd name="connsiteX0" fmla="*/ 0 w 3194107"/>
              <a:gd name="connsiteY0" fmla="*/ 863600 h 863600"/>
              <a:gd name="connsiteX1" fmla="*/ 130059 w 3194107"/>
              <a:gd name="connsiteY1" fmla="*/ 835025 h 863600"/>
              <a:gd name="connsiteX2" fmla="*/ 269961 w 3194107"/>
              <a:gd name="connsiteY2" fmla="*/ 809625 h 863600"/>
              <a:gd name="connsiteX3" fmla="*/ 425593 w 3194107"/>
              <a:gd name="connsiteY3" fmla="*/ 838200 h 863600"/>
              <a:gd name="connsiteX4" fmla="*/ 597387 w 3194107"/>
              <a:gd name="connsiteY4" fmla="*/ 841375 h 863600"/>
              <a:gd name="connsiteX5" fmla="*/ 724302 w 3194107"/>
              <a:gd name="connsiteY5" fmla="*/ 841375 h 863600"/>
              <a:gd name="connsiteX6" fmla="*/ 828675 w 3194107"/>
              <a:gd name="connsiteY6" fmla="*/ 774700 h 863600"/>
              <a:gd name="connsiteX7" fmla="*/ 974868 w 3194107"/>
              <a:gd name="connsiteY7" fmla="*/ 609600 h 863600"/>
              <a:gd name="connsiteX8" fmla="*/ 1111250 w 3194107"/>
              <a:gd name="connsiteY8" fmla="*/ 422275 h 863600"/>
              <a:gd name="connsiteX9" fmla="*/ 1247861 w 3194107"/>
              <a:gd name="connsiteY9" fmla="*/ 273050 h 863600"/>
              <a:gd name="connsiteX10" fmla="*/ 1374717 w 3194107"/>
              <a:gd name="connsiteY10" fmla="*/ 152400 h 863600"/>
              <a:gd name="connsiteX11" fmla="*/ 1508009 w 3194107"/>
              <a:gd name="connsiteY11" fmla="*/ 85725 h 863600"/>
              <a:gd name="connsiteX12" fmla="*/ 1663786 w 3194107"/>
              <a:gd name="connsiteY12" fmla="*/ 31750 h 863600"/>
              <a:gd name="connsiteX13" fmla="*/ 1781060 w 3194107"/>
              <a:gd name="connsiteY13" fmla="*/ 9525 h 863600"/>
              <a:gd name="connsiteX14" fmla="*/ 1927282 w 3194107"/>
              <a:gd name="connsiteY14" fmla="*/ 0 h 863600"/>
              <a:gd name="connsiteX15" fmla="*/ 2047673 w 3194107"/>
              <a:gd name="connsiteY15" fmla="*/ 60325 h 863600"/>
              <a:gd name="connsiteX16" fmla="*/ 2216294 w 3194107"/>
              <a:gd name="connsiteY16" fmla="*/ 266700 h 863600"/>
              <a:gd name="connsiteX17" fmla="*/ 2352617 w 3194107"/>
              <a:gd name="connsiteY17" fmla="*/ 444500 h 863600"/>
              <a:gd name="connsiteX18" fmla="*/ 2498754 w 3194107"/>
              <a:gd name="connsiteY18" fmla="*/ 669925 h 863600"/>
              <a:gd name="connsiteX19" fmla="*/ 2641629 w 3194107"/>
              <a:gd name="connsiteY19" fmla="*/ 574675 h 863600"/>
              <a:gd name="connsiteX20" fmla="*/ 2904866 w 3194107"/>
              <a:gd name="connsiteY20" fmla="*/ 254000 h 863600"/>
              <a:gd name="connsiteX21" fmla="*/ 3060814 w 3194107"/>
              <a:gd name="connsiteY21" fmla="*/ 365125 h 863600"/>
              <a:gd name="connsiteX22" fmla="*/ 3133236 w 3194107"/>
              <a:gd name="connsiteY22" fmla="*/ 352425 h 863600"/>
              <a:gd name="connsiteX23" fmla="*/ 3194107 w 3194107"/>
              <a:gd name="connsiteY23" fmla="*/ 352425 h 863600"/>
              <a:gd name="connsiteX0" fmla="*/ 0 w 3194107"/>
              <a:gd name="connsiteY0" fmla="*/ 863600 h 863600"/>
              <a:gd name="connsiteX1" fmla="*/ 130059 w 3194107"/>
              <a:gd name="connsiteY1" fmla="*/ 835025 h 863600"/>
              <a:gd name="connsiteX2" fmla="*/ 269961 w 3194107"/>
              <a:gd name="connsiteY2" fmla="*/ 809625 h 863600"/>
              <a:gd name="connsiteX3" fmla="*/ 425593 w 3194107"/>
              <a:gd name="connsiteY3" fmla="*/ 838200 h 863600"/>
              <a:gd name="connsiteX4" fmla="*/ 597387 w 3194107"/>
              <a:gd name="connsiteY4" fmla="*/ 841375 h 863600"/>
              <a:gd name="connsiteX5" fmla="*/ 724302 w 3194107"/>
              <a:gd name="connsiteY5" fmla="*/ 841375 h 863600"/>
              <a:gd name="connsiteX6" fmla="*/ 828675 w 3194107"/>
              <a:gd name="connsiteY6" fmla="*/ 774700 h 863600"/>
              <a:gd name="connsiteX7" fmla="*/ 974868 w 3194107"/>
              <a:gd name="connsiteY7" fmla="*/ 609600 h 863600"/>
              <a:gd name="connsiteX8" fmla="*/ 1111250 w 3194107"/>
              <a:gd name="connsiteY8" fmla="*/ 422275 h 863600"/>
              <a:gd name="connsiteX9" fmla="*/ 1247861 w 3194107"/>
              <a:gd name="connsiteY9" fmla="*/ 273050 h 863600"/>
              <a:gd name="connsiteX10" fmla="*/ 1374717 w 3194107"/>
              <a:gd name="connsiteY10" fmla="*/ 152400 h 863600"/>
              <a:gd name="connsiteX11" fmla="*/ 1508009 w 3194107"/>
              <a:gd name="connsiteY11" fmla="*/ 85725 h 863600"/>
              <a:gd name="connsiteX12" fmla="*/ 1663786 w 3194107"/>
              <a:gd name="connsiteY12" fmla="*/ 31750 h 863600"/>
              <a:gd name="connsiteX13" fmla="*/ 1781060 w 3194107"/>
              <a:gd name="connsiteY13" fmla="*/ 9525 h 863600"/>
              <a:gd name="connsiteX14" fmla="*/ 1927282 w 3194107"/>
              <a:gd name="connsiteY14" fmla="*/ 0 h 863600"/>
              <a:gd name="connsiteX15" fmla="*/ 2047673 w 3194107"/>
              <a:gd name="connsiteY15" fmla="*/ 60325 h 863600"/>
              <a:gd name="connsiteX16" fmla="*/ 2216294 w 3194107"/>
              <a:gd name="connsiteY16" fmla="*/ 266700 h 863600"/>
              <a:gd name="connsiteX17" fmla="*/ 2352617 w 3194107"/>
              <a:gd name="connsiteY17" fmla="*/ 444500 h 863600"/>
              <a:gd name="connsiteX18" fmla="*/ 2498754 w 3194107"/>
              <a:gd name="connsiteY18" fmla="*/ 669925 h 863600"/>
              <a:gd name="connsiteX19" fmla="*/ 2641630 w 3194107"/>
              <a:gd name="connsiteY19" fmla="*/ 742950 h 863600"/>
              <a:gd name="connsiteX20" fmla="*/ 2904866 w 3194107"/>
              <a:gd name="connsiteY20" fmla="*/ 254000 h 863600"/>
              <a:gd name="connsiteX21" fmla="*/ 3060814 w 3194107"/>
              <a:gd name="connsiteY21" fmla="*/ 365125 h 863600"/>
              <a:gd name="connsiteX22" fmla="*/ 3133236 w 3194107"/>
              <a:gd name="connsiteY22" fmla="*/ 352425 h 863600"/>
              <a:gd name="connsiteX23" fmla="*/ 3194107 w 3194107"/>
              <a:gd name="connsiteY23" fmla="*/ 352425 h 863600"/>
              <a:gd name="connsiteX0" fmla="*/ 0 w 3194107"/>
              <a:gd name="connsiteY0" fmla="*/ 863600 h 863600"/>
              <a:gd name="connsiteX1" fmla="*/ 130059 w 3194107"/>
              <a:gd name="connsiteY1" fmla="*/ 835025 h 863600"/>
              <a:gd name="connsiteX2" fmla="*/ 269961 w 3194107"/>
              <a:gd name="connsiteY2" fmla="*/ 809625 h 863600"/>
              <a:gd name="connsiteX3" fmla="*/ 425593 w 3194107"/>
              <a:gd name="connsiteY3" fmla="*/ 838200 h 863600"/>
              <a:gd name="connsiteX4" fmla="*/ 597387 w 3194107"/>
              <a:gd name="connsiteY4" fmla="*/ 841375 h 863600"/>
              <a:gd name="connsiteX5" fmla="*/ 724302 w 3194107"/>
              <a:gd name="connsiteY5" fmla="*/ 841375 h 863600"/>
              <a:gd name="connsiteX6" fmla="*/ 828675 w 3194107"/>
              <a:gd name="connsiteY6" fmla="*/ 774700 h 863600"/>
              <a:gd name="connsiteX7" fmla="*/ 974868 w 3194107"/>
              <a:gd name="connsiteY7" fmla="*/ 609600 h 863600"/>
              <a:gd name="connsiteX8" fmla="*/ 1111250 w 3194107"/>
              <a:gd name="connsiteY8" fmla="*/ 422275 h 863600"/>
              <a:gd name="connsiteX9" fmla="*/ 1247861 w 3194107"/>
              <a:gd name="connsiteY9" fmla="*/ 273050 h 863600"/>
              <a:gd name="connsiteX10" fmla="*/ 1374717 w 3194107"/>
              <a:gd name="connsiteY10" fmla="*/ 152400 h 863600"/>
              <a:gd name="connsiteX11" fmla="*/ 1508009 w 3194107"/>
              <a:gd name="connsiteY11" fmla="*/ 85725 h 863600"/>
              <a:gd name="connsiteX12" fmla="*/ 1663786 w 3194107"/>
              <a:gd name="connsiteY12" fmla="*/ 31750 h 863600"/>
              <a:gd name="connsiteX13" fmla="*/ 1781060 w 3194107"/>
              <a:gd name="connsiteY13" fmla="*/ 9525 h 863600"/>
              <a:gd name="connsiteX14" fmla="*/ 1927282 w 3194107"/>
              <a:gd name="connsiteY14" fmla="*/ 0 h 863600"/>
              <a:gd name="connsiteX15" fmla="*/ 2047673 w 3194107"/>
              <a:gd name="connsiteY15" fmla="*/ 60325 h 863600"/>
              <a:gd name="connsiteX16" fmla="*/ 2216294 w 3194107"/>
              <a:gd name="connsiteY16" fmla="*/ 266700 h 863600"/>
              <a:gd name="connsiteX17" fmla="*/ 2352617 w 3194107"/>
              <a:gd name="connsiteY17" fmla="*/ 444500 h 863600"/>
              <a:gd name="connsiteX18" fmla="*/ 2498754 w 3194107"/>
              <a:gd name="connsiteY18" fmla="*/ 669925 h 863600"/>
              <a:gd name="connsiteX19" fmla="*/ 2641630 w 3194107"/>
              <a:gd name="connsiteY19" fmla="*/ 742950 h 863600"/>
              <a:gd name="connsiteX20" fmla="*/ 2789532 w 3194107"/>
              <a:gd name="connsiteY20" fmla="*/ 755650 h 863600"/>
              <a:gd name="connsiteX21" fmla="*/ 3060814 w 3194107"/>
              <a:gd name="connsiteY21" fmla="*/ 365125 h 863600"/>
              <a:gd name="connsiteX22" fmla="*/ 3133236 w 3194107"/>
              <a:gd name="connsiteY22" fmla="*/ 352425 h 863600"/>
              <a:gd name="connsiteX23" fmla="*/ 3194107 w 3194107"/>
              <a:gd name="connsiteY23" fmla="*/ 352425 h 863600"/>
              <a:gd name="connsiteX0" fmla="*/ 0 w 3194107"/>
              <a:gd name="connsiteY0" fmla="*/ 863600 h 863600"/>
              <a:gd name="connsiteX1" fmla="*/ 130059 w 3194107"/>
              <a:gd name="connsiteY1" fmla="*/ 835025 h 863600"/>
              <a:gd name="connsiteX2" fmla="*/ 269961 w 3194107"/>
              <a:gd name="connsiteY2" fmla="*/ 809625 h 863600"/>
              <a:gd name="connsiteX3" fmla="*/ 425593 w 3194107"/>
              <a:gd name="connsiteY3" fmla="*/ 838200 h 863600"/>
              <a:gd name="connsiteX4" fmla="*/ 597387 w 3194107"/>
              <a:gd name="connsiteY4" fmla="*/ 841375 h 863600"/>
              <a:gd name="connsiteX5" fmla="*/ 724302 w 3194107"/>
              <a:gd name="connsiteY5" fmla="*/ 841375 h 863600"/>
              <a:gd name="connsiteX6" fmla="*/ 828675 w 3194107"/>
              <a:gd name="connsiteY6" fmla="*/ 774700 h 863600"/>
              <a:gd name="connsiteX7" fmla="*/ 974868 w 3194107"/>
              <a:gd name="connsiteY7" fmla="*/ 609600 h 863600"/>
              <a:gd name="connsiteX8" fmla="*/ 1111250 w 3194107"/>
              <a:gd name="connsiteY8" fmla="*/ 422275 h 863600"/>
              <a:gd name="connsiteX9" fmla="*/ 1247861 w 3194107"/>
              <a:gd name="connsiteY9" fmla="*/ 273050 h 863600"/>
              <a:gd name="connsiteX10" fmla="*/ 1374717 w 3194107"/>
              <a:gd name="connsiteY10" fmla="*/ 152400 h 863600"/>
              <a:gd name="connsiteX11" fmla="*/ 1508009 w 3194107"/>
              <a:gd name="connsiteY11" fmla="*/ 85725 h 863600"/>
              <a:gd name="connsiteX12" fmla="*/ 1663786 w 3194107"/>
              <a:gd name="connsiteY12" fmla="*/ 31750 h 863600"/>
              <a:gd name="connsiteX13" fmla="*/ 1781060 w 3194107"/>
              <a:gd name="connsiteY13" fmla="*/ 9525 h 863600"/>
              <a:gd name="connsiteX14" fmla="*/ 1927282 w 3194107"/>
              <a:gd name="connsiteY14" fmla="*/ 0 h 863600"/>
              <a:gd name="connsiteX15" fmla="*/ 2047673 w 3194107"/>
              <a:gd name="connsiteY15" fmla="*/ 60325 h 863600"/>
              <a:gd name="connsiteX16" fmla="*/ 2216294 w 3194107"/>
              <a:gd name="connsiteY16" fmla="*/ 266700 h 863600"/>
              <a:gd name="connsiteX17" fmla="*/ 2352617 w 3194107"/>
              <a:gd name="connsiteY17" fmla="*/ 444500 h 863600"/>
              <a:gd name="connsiteX18" fmla="*/ 2498754 w 3194107"/>
              <a:gd name="connsiteY18" fmla="*/ 669925 h 863600"/>
              <a:gd name="connsiteX19" fmla="*/ 2641630 w 3194107"/>
              <a:gd name="connsiteY19" fmla="*/ 742950 h 863600"/>
              <a:gd name="connsiteX20" fmla="*/ 2789532 w 3194107"/>
              <a:gd name="connsiteY20" fmla="*/ 755650 h 863600"/>
              <a:gd name="connsiteX21" fmla="*/ 2923054 w 3194107"/>
              <a:gd name="connsiteY21" fmla="*/ 809625 h 863600"/>
              <a:gd name="connsiteX22" fmla="*/ 3133236 w 3194107"/>
              <a:gd name="connsiteY22" fmla="*/ 352425 h 863600"/>
              <a:gd name="connsiteX23" fmla="*/ 3194107 w 3194107"/>
              <a:gd name="connsiteY23" fmla="*/ 352425 h 863600"/>
              <a:gd name="connsiteX0" fmla="*/ 0 w 3194107"/>
              <a:gd name="connsiteY0" fmla="*/ 863600 h 863600"/>
              <a:gd name="connsiteX1" fmla="*/ 130059 w 3194107"/>
              <a:gd name="connsiteY1" fmla="*/ 835025 h 863600"/>
              <a:gd name="connsiteX2" fmla="*/ 269961 w 3194107"/>
              <a:gd name="connsiteY2" fmla="*/ 809625 h 863600"/>
              <a:gd name="connsiteX3" fmla="*/ 425593 w 3194107"/>
              <a:gd name="connsiteY3" fmla="*/ 838200 h 863600"/>
              <a:gd name="connsiteX4" fmla="*/ 597387 w 3194107"/>
              <a:gd name="connsiteY4" fmla="*/ 841375 h 863600"/>
              <a:gd name="connsiteX5" fmla="*/ 724302 w 3194107"/>
              <a:gd name="connsiteY5" fmla="*/ 841375 h 863600"/>
              <a:gd name="connsiteX6" fmla="*/ 828675 w 3194107"/>
              <a:gd name="connsiteY6" fmla="*/ 774700 h 863600"/>
              <a:gd name="connsiteX7" fmla="*/ 974868 w 3194107"/>
              <a:gd name="connsiteY7" fmla="*/ 609600 h 863600"/>
              <a:gd name="connsiteX8" fmla="*/ 1111250 w 3194107"/>
              <a:gd name="connsiteY8" fmla="*/ 422275 h 863600"/>
              <a:gd name="connsiteX9" fmla="*/ 1247861 w 3194107"/>
              <a:gd name="connsiteY9" fmla="*/ 273050 h 863600"/>
              <a:gd name="connsiteX10" fmla="*/ 1374717 w 3194107"/>
              <a:gd name="connsiteY10" fmla="*/ 152400 h 863600"/>
              <a:gd name="connsiteX11" fmla="*/ 1508009 w 3194107"/>
              <a:gd name="connsiteY11" fmla="*/ 85725 h 863600"/>
              <a:gd name="connsiteX12" fmla="*/ 1663786 w 3194107"/>
              <a:gd name="connsiteY12" fmla="*/ 31750 h 863600"/>
              <a:gd name="connsiteX13" fmla="*/ 1781060 w 3194107"/>
              <a:gd name="connsiteY13" fmla="*/ 9525 h 863600"/>
              <a:gd name="connsiteX14" fmla="*/ 1927282 w 3194107"/>
              <a:gd name="connsiteY14" fmla="*/ 0 h 863600"/>
              <a:gd name="connsiteX15" fmla="*/ 2047673 w 3194107"/>
              <a:gd name="connsiteY15" fmla="*/ 60325 h 863600"/>
              <a:gd name="connsiteX16" fmla="*/ 2216294 w 3194107"/>
              <a:gd name="connsiteY16" fmla="*/ 266700 h 863600"/>
              <a:gd name="connsiteX17" fmla="*/ 2352617 w 3194107"/>
              <a:gd name="connsiteY17" fmla="*/ 444500 h 863600"/>
              <a:gd name="connsiteX18" fmla="*/ 2498754 w 3194107"/>
              <a:gd name="connsiteY18" fmla="*/ 669925 h 863600"/>
              <a:gd name="connsiteX19" fmla="*/ 2641630 w 3194107"/>
              <a:gd name="connsiteY19" fmla="*/ 742950 h 863600"/>
              <a:gd name="connsiteX20" fmla="*/ 2789532 w 3194107"/>
              <a:gd name="connsiteY20" fmla="*/ 755650 h 863600"/>
              <a:gd name="connsiteX21" fmla="*/ 2923054 w 3194107"/>
              <a:gd name="connsiteY21" fmla="*/ 809625 h 863600"/>
              <a:gd name="connsiteX22" fmla="*/ 3062755 w 3194107"/>
              <a:gd name="connsiteY22" fmla="*/ 774700 h 863600"/>
              <a:gd name="connsiteX23" fmla="*/ 3194107 w 3194107"/>
              <a:gd name="connsiteY23" fmla="*/ 352425 h 863600"/>
              <a:gd name="connsiteX0" fmla="*/ 0 w 3190903"/>
              <a:gd name="connsiteY0" fmla="*/ 863600 h 863600"/>
              <a:gd name="connsiteX1" fmla="*/ 130059 w 3190903"/>
              <a:gd name="connsiteY1" fmla="*/ 835025 h 863600"/>
              <a:gd name="connsiteX2" fmla="*/ 269961 w 3190903"/>
              <a:gd name="connsiteY2" fmla="*/ 809625 h 863600"/>
              <a:gd name="connsiteX3" fmla="*/ 425593 w 3190903"/>
              <a:gd name="connsiteY3" fmla="*/ 838200 h 863600"/>
              <a:gd name="connsiteX4" fmla="*/ 597387 w 3190903"/>
              <a:gd name="connsiteY4" fmla="*/ 841375 h 863600"/>
              <a:gd name="connsiteX5" fmla="*/ 724302 w 3190903"/>
              <a:gd name="connsiteY5" fmla="*/ 841375 h 863600"/>
              <a:gd name="connsiteX6" fmla="*/ 828675 w 3190903"/>
              <a:gd name="connsiteY6" fmla="*/ 774700 h 863600"/>
              <a:gd name="connsiteX7" fmla="*/ 974868 w 3190903"/>
              <a:gd name="connsiteY7" fmla="*/ 609600 h 863600"/>
              <a:gd name="connsiteX8" fmla="*/ 1111250 w 3190903"/>
              <a:gd name="connsiteY8" fmla="*/ 422275 h 863600"/>
              <a:gd name="connsiteX9" fmla="*/ 1247861 w 3190903"/>
              <a:gd name="connsiteY9" fmla="*/ 273050 h 863600"/>
              <a:gd name="connsiteX10" fmla="*/ 1374717 w 3190903"/>
              <a:gd name="connsiteY10" fmla="*/ 152400 h 863600"/>
              <a:gd name="connsiteX11" fmla="*/ 1508009 w 3190903"/>
              <a:gd name="connsiteY11" fmla="*/ 85725 h 863600"/>
              <a:gd name="connsiteX12" fmla="*/ 1663786 w 3190903"/>
              <a:gd name="connsiteY12" fmla="*/ 31750 h 863600"/>
              <a:gd name="connsiteX13" fmla="*/ 1781060 w 3190903"/>
              <a:gd name="connsiteY13" fmla="*/ 9525 h 863600"/>
              <a:gd name="connsiteX14" fmla="*/ 1927282 w 3190903"/>
              <a:gd name="connsiteY14" fmla="*/ 0 h 863600"/>
              <a:gd name="connsiteX15" fmla="*/ 2047673 w 3190903"/>
              <a:gd name="connsiteY15" fmla="*/ 60325 h 863600"/>
              <a:gd name="connsiteX16" fmla="*/ 2216294 w 3190903"/>
              <a:gd name="connsiteY16" fmla="*/ 266700 h 863600"/>
              <a:gd name="connsiteX17" fmla="*/ 2352617 w 3190903"/>
              <a:gd name="connsiteY17" fmla="*/ 444500 h 863600"/>
              <a:gd name="connsiteX18" fmla="*/ 2498754 w 3190903"/>
              <a:gd name="connsiteY18" fmla="*/ 669925 h 863600"/>
              <a:gd name="connsiteX19" fmla="*/ 2641630 w 3190903"/>
              <a:gd name="connsiteY19" fmla="*/ 742950 h 863600"/>
              <a:gd name="connsiteX20" fmla="*/ 2789532 w 3190903"/>
              <a:gd name="connsiteY20" fmla="*/ 755650 h 863600"/>
              <a:gd name="connsiteX21" fmla="*/ 2923054 w 3190903"/>
              <a:gd name="connsiteY21" fmla="*/ 809625 h 863600"/>
              <a:gd name="connsiteX22" fmla="*/ 3062755 w 3190903"/>
              <a:gd name="connsiteY22" fmla="*/ 774700 h 863600"/>
              <a:gd name="connsiteX23" fmla="*/ 3190903 w 3190903"/>
              <a:gd name="connsiteY23" fmla="*/ 777875 h 863600"/>
              <a:gd name="connsiteX0" fmla="*/ 0 w 3190903"/>
              <a:gd name="connsiteY0" fmla="*/ 863600 h 863600"/>
              <a:gd name="connsiteX1" fmla="*/ 130059 w 3190903"/>
              <a:gd name="connsiteY1" fmla="*/ 835025 h 863600"/>
              <a:gd name="connsiteX2" fmla="*/ 269961 w 3190903"/>
              <a:gd name="connsiteY2" fmla="*/ 809625 h 863600"/>
              <a:gd name="connsiteX3" fmla="*/ 425593 w 3190903"/>
              <a:gd name="connsiteY3" fmla="*/ 838200 h 863600"/>
              <a:gd name="connsiteX4" fmla="*/ 597387 w 3190903"/>
              <a:gd name="connsiteY4" fmla="*/ 841375 h 863600"/>
              <a:gd name="connsiteX5" fmla="*/ 724302 w 3190903"/>
              <a:gd name="connsiteY5" fmla="*/ 841375 h 863600"/>
              <a:gd name="connsiteX6" fmla="*/ 828675 w 3190903"/>
              <a:gd name="connsiteY6" fmla="*/ 774700 h 863600"/>
              <a:gd name="connsiteX7" fmla="*/ 974868 w 3190903"/>
              <a:gd name="connsiteY7" fmla="*/ 609600 h 863600"/>
              <a:gd name="connsiteX8" fmla="*/ 1111250 w 3190903"/>
              <a:gd name="connsiteY8" fmla="*/ 422275 h 863600"/>
              <a:gd name="connsiteX9" fmla="*/ 1247861 w 3190903"/>
              <a:gd name="connsiteY9" fmla="*/ 273050 h 863600"/>
              <a:gd name="connsiteX10" fmla="*/ 1374717 w 3190903"/>
              <a:gd name="connsiteY10" fmla="*/ 152400 h 863600"/>
              <a:gd name="connsiteX11" fmla="*/ 1508009 w 3190903"/>
              <a:gd name="connsiteY11" fmla="*/ 85725 h 863600"/>
              <a:gd name="connsiteX12" fmla="*/ 1663786 w 3190903"/>
              <a:gd name="connsiteY12" fmla="*/ 31750 h 863600"/>
              <a:gd name="connsiteX13" fmla="*/ 1781060 w 3190903"/>
              <a:gd name="connsiteY13" fmla="*/ 9525 h 863600"/>
              <a:gd name="connsiteX14" fmla="*/ 1927282 w 3190903"/>
              <a:gd name="connsiteY14" fmla="*/ 0 h 863600"/>
              <a:gd name="connsiteX15" fmla="*/ 2047673 w 3190903"/>
              <a:gd name="connsiteY15" fmla="*/ 60325 h 863600"/>
              <a:gd name="connsiteX16" fmla="*/ 2216294 w 3190903"/>
              <a:gd name="connsiteY16" fmla="*/ 266700 h 863600"/>
              <a:gd name="connsiteX17" fmla="*/ 2352617 w 3190903"/>
              <a:gd name="connsiteY17" fmla="*/ 444500 h 863600"/>
              <a:gd name="connsiteX18" fmla="*/ 2501957 w 3190903"/>
              <a:gd name="connsiteY18" fmla="*/ 657225 h 863600"/>
              <a:gd name="connsiteX19" fmla="*/ 2641630 w 3190903"/>
              <a:gd name="connsiteY19" fmla="*/ 742950 h 863600"/>
              <a:gd name="connsiteX20" fmla="*/ 2789532 w 3190903"/>
              <a:gd name="connsiteY20" fmla="*/ 755650 h 863600"/>
              <a:gd name="connsiteX21" fmla="*/ 2923054 w 3190903"/>
              <a:gd name="connsiteY21" fmla="*/ 809625 h 863600"/>
              <a:gd name="connsiteX22" fmla="*/ 3062755 w 3190903"/>
              <a:gd name="connsiteY22" fmla="*/ 774700 h 863600"/>
              <a:gd name="connsiteX23" fmla="*/ 3190903 w 3190903"/>
              <a:gd name="connsiteY23" fmla="*/ 777875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90903" h="863600">
                <a:moveTo>
                  <a:pt x="0" y="863600"/>
                </a:moveTo>
                <a:lnTo>
                  <a:pt x="130059" y="835025"/>
                </a:lnTo>
                <a:lnTo>
                  <a:pt x="269961" y="809625"/>
                </a:lnTo>
                <a:lnTo>
                  <a:pt x="425593" y="838200"/>
                </a:lnTo>
                <a:lnTo>
                  <a:pt x="597387" y="841375"/>
                </a:lnTo>
                <a:lnTo>
                  <a:pt x="724302" y="841375"/>
                </a:lnTo>
                <a:lnTo>
                  <a:pt x="828675" y="774700"/>
                </a:lnTo>
                <a:lnTo>
                  <a:pt x="974868" y="609600"/>
                </a:lnTo>
                <a:lnTo>
                  <a:pt x="1111250" y="422275"/>
                </a:lnTo>
                <a:lnTo>
                  <a:pt x="1247861" y="273050"/>
                </a:lnTo>
                <a:lnTo>
                  <a:pt x="1374717" y="152400"/>
                </a:lnTo>
                <a:lnTo>
                  <a:pt x="1508009" y="85725"/>
                </a:lnTo>
                <a:lnTo>
                  <a:pt x="1663786" y="31750"/>
                </a:lnTo>
                <a:lnTo>
                  <a:pt x="1781060" y="9525"/>
                </a:lnTo>
                <a:lnTo>
                  <a:pt x="1927282" y="0"/>
                </a:lnTo>
                <a:lnTo>
                  <a:pt x="2047673" y="60325"/>
                </a:lnTo>
                <a:lnTo>
                  <a:pt x="2216294" y="266700"/>
                </a:lnTo>
                <a:lnTo>
                  <a:pt x="2352617" y="444500"/>
                </a:lnTo>
                <a:lnTo>
                  <a:pt x="2501957" y="657225"/>
                </a:lnTo>
                <a:lnTo>
                  <a:pt x="2641630" y="742950"/>
                </a:lnTo>
                <a:lnTo>
                  <a:pt x="2789532" y="755650"/>
                </a:lnTo>
                <a:lnTo>
                  <a:pt x="2923054" y="809625"/>
                </a:lnTo>
                <a:lnTo>
                  <a:pt x="3062755" y="774700"/>
                </a:lnTo>
                <a:lnTo>
                  <a:pt x="3190903" y="777875"/>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4E0C77BB-2E72-4E55-2232-C2B849BF4362}"/>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11" name="Forme libre 10">
            <a:extLst>
              <a:ext uri="{FF2B5EF4-FFF2-40B4-BE49-F238E27FC236}">
                <a16:creationId xmlns:a16="http://schemas.microsoft.com/office/drawing/2014/main" id="{255A90EF-79C3-F892-7BF4-4A0D3AE34B73}"/>
              </a:ext>
            </a:extLst>
          </p:cNvPr>
          <p:cNvSpPr/>
          <p:nvPr/>
        </p:nvSpPr>
        <p:spPr>
          <a:xfrm>
            <a:off x="7390565" y="1435134"/>
            <a:ext cx="3158171" cy="774700"/>
          </a:xfrm>
          <a:custGeom>
            <a:avLst/>
            <a:gdLst>
              <a:gd name="connsiteX0" fmla="*/ 0 w 3187700"/>
              <a:gd name="connsiteY0" fmla="*/ 577850 h 739775"/>
              <a:gd name="connsiteX1" fmla="*/ 142875 w 3187700"/>
              <a:gd name="connsiteY1" fmla="*/ 650875 h 739775"/>
              <a:gd name="connsiteX2" fmla="*/ 260350 w 3187700"/>
              <a:gd name="connsiteY2" fmla="*/ 739775 h 739775"/>
              <a:gd name="connsiteX3" fmla="*/ 409575 w 3187700"/>
              <a:gd name="connsiteY3" fmla="*/ 631825 h 739775"/>
              <a:gd name="connsiteX4" fmla="*/ 542925 w 3187700"/>
              <a:gd name="connsiteY4" fmla="*/ 727075 h 739775"/>
              <a:gd name="connsiteX5" fmla="*/ 679450 w 3187700"/>
              <a:gd name="connsiteY5" fmla="*/ 609600 h 739775"/>
              <a:gd name="connsiteX6" fmla="*/ 679450 w 3187700"/>
              <a:gd name="connsiteY6" fmla="*/ 609600 h 739775"/>
              <a:gd name="connsiteX7" fmla="*/ 828675 w 3187700"/>
              <a:gd name="connsiteY7" fmla="*/ 419100 h 739775"/>
              <a:gd name="connsiteX8" fmla="*/ 958850 w 3187700"/>
              <a:gd name="connsiteY8" fmla="*/ 390525 h 739775"/>
              <a:gd name="connsiteX9" fmla="*/ 1111250 w 3187700"/>
              <a:gd name="connsiteY9" fmla="*/ 266700 h 739775"/>
              <a:gd name="connsiteX10" fmla="*/ 1238250 w 3187700"/>
              <a:gd name="connsiteY10" fmla="*/ 196850 h 739775"/>
              <a:gd name="connsiteX11" fmla="*/ 1381125 w 3187700"/>
              <a:gd name="connsiteY11" fmla="*/ 133350 h 739775"/>
              <a:gd name="connsiteX12" fmla="*/ 1520825 w 3187700"/>
              <a:gd name="connsiteY12" fmla="*/ 0 h 739775"/>
              <a:gd name="connsiteX13" fmla="*/ 1654175 w 3187700"/>
              <a:gd name="connsiteY13" fmla="*/ 165100 h 739775"/>
              <a:gd name="connsiteX14" fmla="*/ 1793875 w 3187700"/>
              <a:gd name="connsiteY14" fmla="*/ 190500 h 739775"/>
              <a:gd name="connsiteX15" fmla="*/ 1920875 w 3187700"/>
              <a:gd name="connsiteY15" fmla="*/ 219075 h 739775"/>
              <a:gd name="connsiteX16" fmla="*/ 2070100 w 3187700"/>
              <a:gd name="connsiteY16" fmla="*/ 260350 h 739775"/>
              <a:gd name="connsiteX17" fmla="*/ 2200275 w 3187700"/>
              <a:gd name="connsiteY17" fmla="*/ 295275 h 739775"/>
              <a:gd name="connsiteX18" fmla="*/ 2359025 w 3187700"/>
              <a:gd name="connsiteY18" fmla="*/ 269875 h 739775"/>
              <a:gd name="connsiteX19" fmla="*/ 2495550 w 3187700"/>
              <a:gd name="connsiteY19" fmla="*/ 257175 h 739775"/>
              <a:gd name="connsiteX20" fmla="*/ 2638425 w 3187700"/>
              <a:gd name="connsiteY20" fmla="*/ 222250 h 739775"/>
              <a:gd name="connsiteX21" fmla="*/ 2933700 w 3187700"/>
              <a:gd name="connsiteY21" fmla="*/ 234950 h 739775"/>
              <a:gd name="connsiteX22" fmla="*/ 3048000 w 3187700"/>
              <a:gd name="connsiteY22" fmla="*/ 269875 h 739775"/>
              <a:gd name="connsiteX23" fmla="*/ 3187700 w 3187700"/>
              <a:gd name="connsiteY23" fmla="*/ 282575 h 739775"/>
              <a:gd name="connsiteX24" fmla="*/ 3187700 w 3187700"/>
              <a:gd name="connsiteY24" fmla="*/ 282575 h 739775"/>
              <a:gd name="connsiteX0" fmla="*/ 0 w 3184489"/>
              <a:gd name="connsiteY0" fmla="*/ 660400 h 739775"/>
              <a:gd name="connsiteX1" fmla="*/ 139664 w 3184489"/>
              <a:gd name="connsiteY1" fmla="*/ 650875 h 739775"/>
              <a:gd name="connsiteX2" fmla="*/ 257139 w 3184489"/>
              <a:gd name="connsiteY2" fmla="*/ 739775 h 739775"/>
              <a:gd name="connsiteX3" fmla="*/ 406364 w 3184489"/>
              <a:gd name="connsiteY3" fmla="*/ 631825 h 739775"/>
              <a:gd name="connsiteX4" fmla="*/ 539714 w 3184489"/>
              <a:gd name="connsiteY4" fmla="*/ 727075 h 739775"/>
              <a:gd name="connsiteX5" fmla="*/ 676239 w 3184489"/>
              <a:gd name="connsiteY5" fmla="*/ 609600 h 739775"/>
              <a:gd name="connsiteX6" fmla="*/ 676239 w 3184489"/>
              <a:gd name="connsiteY6" fmla="*/ 609600 h 739775"/>
              <a:gd name="connsiteX7" fmla="*/ 825464 w 3184489"/>
              <a:gd name="connsiteY7" fmla="*/ 419100 h 739775"/>
              <a:gd name="connsiteX8" fmla="*/ 955639 w 3184489"/>
              <a:gd name="connsiteY8" fmla="*/ 390525 h 739775"/>
              <a:gd name="connsiteX9" fmla="*/ 1108039 w 3184489"/>
              <a:gd name="connsiteY9" fmla="*/ 266700 h 739775"/>
              <a:gd name="connsiteX10" fmla="*/ 1235039 w 3184489"/>
              <a:gd name="connsiteY10" fmla="*/ 196850 h 739775"/>
              <a:gd name="connsiteX11" fmla="*/ 1377914 w 3184489"/>
              <a:gd name="connsiteY11" fmla="*/ 133350 h 739775"/>
              <a:gd name="connsiteX12" fmla="*/ 1517614 w 3184489"/>
              <a:gd name="connsiteY12" fmla="*/ 0 h 739775"/>
              <a:gd name="connsiteX13" fmla="*/ 1650964 w 3184489"/>
              <a:gd name="connsiteY13" fmla="*/ 165100 h 739775"/>
              <a:gd name="connsiteX14" fmla="*/ 1790664 w 3184489"/>
              <a:gd name="connsiteY14" fmla="*/ 190500 h 739775"/>
              <a:gd name="connsiteX15" fmla="*/ 1917664 w 3184489"/>
              <a:gd name="connsiteY15" fmla="*/ 219075 h 739775"/>
              <a:gd name="connsiteX16" fmla="*/ 2066889 w 3184489"/>
              <a:gd name="connsiteY16" fmla="*/ 260350 h 739775"/>
              <a:gd name="connsiteX17" fmla="*/ 2197064 w 3184489"/>
              <a:gd name="connsiteY17" fmla="*/ 295275 h 739775"/>
              <a:gd name="connsiteX18" fmla="*/ 2355814 w 3184489"/>
              <a:gd name="connsiteY18" fmla="*/ 269875 h 739775"/>
              <a:gd name="connsiteX19" fmla="*/ 2492339 w 3184489"/>
              <a:gd name="connsiteY19" fmla="*/ 257175 h 739775"/>
              <a:gd name="connsiteX20" fmla="*/ 2635214 w 3184489"/>
              <a:gd name="connsiteY20" fmla="*/ 222250 h 739775"/>
              <a:gd name="connsiteX21" fmla="*/ 2930489 w 3184489"/>
              <a:gd name="connsiteY21" fmla="*/ 234950 h 739775"/>
              <a:gd name="connsiteX22" fmla="*/ 3044789 w 3184489"/>
              <a:gd name="connsiteY22" fmla="*/ 269875 h 739775"/>
              <a:gd name="connsiteX23" fmla="*/ 3184489 w 3184489"/>
              <a:gd name="connsiteY23" fmla="*/ 282575 h 739775"/>
              <a:gd name="connsiteX24" fmla="*/ 3184489 w 3184489"/>
              <a:gd name="connsiteY24" fmla="*/ 282575 h 739775"/>
              <a:gd name="connsiteX0" fmla="*/ 0 w 3184489"/>
              <a:gd name="connsiteY0" fmla="*/ 660400 h 739775"/>
              <a:gd name="connsiteX1" fmla="*/ 139664 w 3184489"/>
              <a:gd name="connsiteY1" fmla="*/ 657225 h 739775"/>
              <a:gd name="connsiteX2" fmla="*/ 257139 w 3184489"/>
              <a:gd name="connsiteY2" fmla="*/ 739775 h 739775"/>
              <a:gd name="connsiteX3" fmla="*/ 406364 w 3184489"/>
              <a:gd name="connsiteY3" fmla="*/ 631825 h 739775"/>
              <a:gd name="connsiteX4" fmla="*/ 539714 w 3184489"/>
              <a:gd name="connsiteY4" fmla="*/ 727075 h 739775"/>
              <a:gd name="connsiteX5" fmla="*/ 676239 w 3184489"/>
              <a:gd name="connsiteY5" fmla="*/ 609600 h 739775"/>
              <a:gd name="connsiteX6" fmla="*/ 676239 w 3184489"/>
              <a:gd name="connsiteY6" fmla="*/ 609600 h 739775"/>
              <a:gd name="connsiteX7" fmla="*/ 825464 w 3184489"/>
              <a:gd name="connsiteY7" fmla="*/ 419100 h 739775"/>
              <a:gd name="connsiteX8" fmla="*/ 955639 w 3184489"/>
              <a:gd name="connsiteY8" fmla="*/ 390525 h 739775"/>
              <a:gd name="connsiteX9" fmla="*/ 1108039 w 3184489"/>
              <a:gd name="connsiteY9" fmla="*/ 266700 h 739775"/>
              <a:gd name="connsiteX10" fmla="*/ 1235039 w 3184489"/>
              <a:gd name="connsiteY10" fmla="*/ 196850 h 739775"/>
              <a:gd name="connsiteX11" fmla="*/ 1377914 w 3184489"/>
              <a:gd name="connsiteY11" fmla="*/ 133350 h 739775"/>
              <a:gd name="connsiteX12" fmla="*/ 1517614 w 3184489"/>
              <a:gd name="connsiteY12" fmla="*/ 0 h 739775"/>
              <a:gd name="connsiteX13" fmla="*/ 1650964 w 3184489"/>
              <a:gd name="connsiteY13" fmla="*/ 165100 h 739775"/>
              <a:gd name="connsiteX14" fmla="*/ 1790664 w 3184489"/>
              <a:gd name="connsiteY14" fmla="*/ 190500 h 739775"/>
              <a:gd name="connsiteX15" fmla="*/ 1917664 w 3184489"/>
              <a:gd name="connsiteY15" fmla="*/ 219075 h 739775"/>
              <a:gd name="connsiteX16" fmla="*/ 2066889 w 3184489"/>
              <a:gd name="connsiteY16" fmla="*/ 260350 h 739775"/>
              <a:gd name="connsiteX17" fmla="*/ 2197064 w 3184489"/>
              <a:gd name="connsiteY17" fmla="*/ 295275 h 739775"/>
              <a:gd name="connsiteX18" fmla="*/ 2355814 w 3184489"/>
              <a:gd name="connsiteY18" fmla="*/ 269875 h 739775"/>
              <a:gd name="connsiteX19" fmla="*/ 2492339 w 3184489"/>
              <a:gd name="connsiteY19" fmla="*/ 257175 h 739775"/>
              <a:gd name="connsiteX20" fmla="*/ 2635214 w 3184489"/>
              <a:gd name="connsiteY20" fmla="*/ 222250 h 739775"/>
              <a:gd name="connsiteX21" fmla="*/ 2930489 w 3184489"/>
              <a:gd name="connsiteY21" fmla="*/ 234950 h 739775"/>
              <a:gd name="connsiteX22" fmla="*/ 3044789 w 3184489"/>
              <a:gd name="connsiteY22" fmla="*/ 269875 h 739775"/>
              <a:gd name="connsiteX23" fmla="*/ 3184489 w 3184489"/>
              <a:gd name="connsiteY23" fmla="*/ 282575 h 739775"/>
              <a:gd name="connsiteX24" fmla="*/ 3184489 w 3184489"/>
              <a:gd name="connsiteY24" fmla="*/ 282575 h 739775"/>
              <a:gd name="connsiteX0" fmla="*/ 0 w 3184489"/>
              <a:gd name="connsiteY0" fmla="*/ 660400 h 727075"/>
              <a:gd name="connsiteX1" fmla="*/ 139664 w 3184489"/>
              <a:gd name="connsiteY1" fmla="*/ 657225 h 727075"/>
              <a:gd name="connsiteX2" fmla="*/ 244295 w 3184489"/>
              <a:gd name="connsiteY2" fmla="*/ 666750 h 727075"/>
              <a:gd name="connsiteX3" fmla="*/ 406364 w 3184489"/>
              <a:gd name="connsiteY3" fmla="*/ 631825 h 727075"/>
              <a:gd name="connsiteX4" fmla="*/ 539714 w 3184489"/>
              <a:gd name="connsiteY4" fmla="*/ 727075 h 727075"/>
              <a:gd name="connsiteX5" fmla="*/ 676239 w 3184489"/>
              <a:gd name="connsiteY5" fmla="*/ 609600 h 727075"/>
              <a:gd name="connsiteX6" fmla="*/ 676239 w 3184489"/>
              <a:gd name="connsiteY6" fmla="*/ 609600 h 727075"/>
              <a:gd name="connsiteX7" fmla="*/ 825464 w 3184489"/>
              <a:gd name="connsiteY7" fmla="*/ 419100 h 727075"/>
              <a:gd name="connsiteX8" fmla="*/ 955639 w 3184489"/>
              <a:gd name="connsiteY8" fmla="*/ 390525 h 727075"/>
              <a:gd name="connsiteX9" fmla="*/ 1108039 w 3184489"/>
              <a:gd name="connsiteY9" fmla="*/ 266700 h 727075"/>
              <a:gd name="connsiteX10" fmla="*/ 1235039 w 3184489"/>
              <a:gd name="connsiteY10" fmla="*/ 196850 h 727075"/>
              <a:gd name="connsiteX11" fmla="*/ 1377914 w 3184489"/>
              <a:gd name="connsiteY11" fmla="*/ 133350 h 727075"/>
              <a:gd name="connsiteX12" fmla="*/ 1517614 w 3184489"/>
              <a:gd name="connsiteY12" fmla="*/ 0 h 727075"/>
              <a:gd name="connsiteX13" fmla="*/ 1650964 w 3184489"/>
              <a:gd name="connsiteY13" fmla="*/ 165100 h 727075"/>
              <a:gd name="connsiteX14" fmla="*/ 1790664 w 3184489"/>
              <a:gd name="connsiteY14" fmla="*/ 190500 h 727075"/>
              <a:gd name="connsiteX15" fmla="*/ 1917664 w 3184489"/>
              <a:gd name="connsiteY15" fmla="*/ 219075 h 727075"/>
              <a:gd name="connsiteX16" fmla="*/ 2066889 w 3184489"/>
              <a:gd name="connsiteY16" fmla="*/ 260350 h 727075"/>
              <a:gd name="connsiteX17" fmla="*/ 2197064 w 3184489"/>
              <a:gd name="connsiteY17" fmla="*/ 295275 h 727075"/>
              <a:gd name="connsiteX18" fmla="*/ 2355814 w 3184489"/>
              <a:gd name="connsiteY18" fmla="*/ 269875 h 727075"/>
              <a:gd name="connsiteX19" fmla="*/ 2492339 w 3184489"/>
              <a:gd name="connsiteY19" fmla="*/ 257175 h 727075"/>
              <a:gd name="connsiteX20" fmla="*/ 2635214 w 3184489"/>
              <a:gd name="connsiteY20" fmla="*/ 222250 h 727075"/>
              <a:gd name="connsiteX21" fmla="*/ 2930489 w 3184489"/>
              <a:gd name="connsiteY21" fmla="*/ 234950 h 727075"/>
              <a:gd name="connsiteX22" fmla="*/ 3044789 w 3184489"/>
              <a:gd name="connsiteY22" fmla="*/ 269875 h 727075"/>
              <a:gd name="connsiteX23" fmla="*/ 3184489 w 3184489"/>
              <a:gd name="connsiteY23" fmla="*/ 282575 h 727075"/>
              <a:gd name="connsiteX24" fmla="*/ 3184489 w 3184489"/>
              <a:gd name="connsiteY24" fmla="*/ 282575 h 727075"/>
              <a:gd name="connsiteX0" fmla="*/ 0 w 3184489"/>
              <a:gd name="connsiteY0" fmla="*/ 660400 h 727075"/>
              <a:gd name="connsiteX1" fmla="*/ 139664 w 3184489"/>
              <a:gd name="connsiteY1" fmla="*/ 657225 h 727075"/>
              <a:gd name="connsiteX2" fmla="*/ 244295 w 3184489"/>
              <a:gd name="connsiteY2" fmla="*/ 666750 h 727075"/>
              <a:gd name="connsiteX3" fmla="*/ 406364 w 3184489"/>
              <a:gd name="connsiteY3" fmla="*/ 669925 h 727075"/>
              <a:gd name="connsiteX4" fmla="*/ 539714 w 3184489"/>
              <a:gd name="connsiteY4" fmla="*/ 727075 h 727075"/>
              <a:gd name="connsiteX5" fmla="*/ 676239 w 3184489"/>
              <a:gd name="connsiteY5" fmla="*/ 609600 h 727075"/>
              <a:gd name="connsiteX6" fmla="*/ 676239 w 3184489"/>
              <a:gd name="connsiteY6" fmla="*/ 609600 h 727075"/>
              <a:gd name="connsiteX7" fmla="*/ 825464 w 3184489"/>
              <a:gd name="connsiteY7" fmla="*/ 419100 h 727075"/>
              <a:gd name="connsiteX8" fmla="*/ 955639 w 3184489"/>
              <a:gd name="connsiteY8" fmla="*/ 390525 h 727075"/>
              <a:gd name="connsiteX9" fmla="*/ 1108039 w 3184489"/>
              <a:gd name="connsiteY9" fmla="*/ 266700 h 727075"/>
              <a:gd name="connsiteX10" fmla="*/ 1235039 w 3184489"/>
              <a:gd name="connsiteY10" fmla="*/ 196850 h 727075"/>
              <a:gd name="connsiteX11" fmla="*/ 1377914 w 3184489"/>
              <a:gd name="connsiteY11" fmla="*/ 133350 h 727075"/>
              <a:gd name="connsiteX12" fmla="*/ 1517614 w 3184489"/>
              <a:gd name="connsiteY12" fmla="*/ 0 h 727075"/>
              <a:gd name="connsiteX13" fmla="*/ 1650964 w 3184489"/>
              <a:gd name="connsiteY13" fmla="*/ 165100 h 727075"/>
              <a:gd name="connsiteX14" fmla="*/ 1790664 w 3184489"/>
              <a:gd name="connsiteY14" fmla="*/ 190500 h 727075"/>
              <a:gd name="connsiteX15" fmla="*/ 1917664 w 3184489"/>
              <a:gd name="connsiteY15" fmla="*/ 219075 h 727075"/>
              <a:gd name="connsiteX16" fmla="*/ 2066889 w 3184489"/>
              <a:gd name="connsiteY16" fmla="*/ 260350 h 727075"/>
              <a:gd name="connsiteX17" fmla="*/ 2197064 w 3184489"/>
              <a:gd name="connsiteY17" fmla="*/ 295275 h 727075"/>
              <a:gd name="connsiteX18" fmla="*/ 2355814 w 3184489"/>
              <a:gd name="connsiteY18" fmla="*/ 269875 h 727075"/>
              <a:gd name="connsiteX19" fmla="*/ 2492339 w 3184489"/>
              <a:gd name="connsiteY19" fmla="*/ 257175 h 727075"/>
              <a:gd name="connsiteX20" fmla="*/ 2635214 w 3184489"/>
              <a:gd name="connsiteY20" fmla="*/ 222250 h 727075"/>
              <a:gd name="connsiteX21" fmla="*/ 2930489 w 3184489"/>
              <a:gd name="connsiteY21" fmla="*/ 234950 h 727075"/>
              <a:gd name="connsiteX22" fmla="*/ 3044789 w 3184489"/>
              <a:gd name="connsiteY22" fmla="*/ 269875 h 727075"/>
              <a:gd name="connsiteX23" fmla="*/ 3184489 w 3184489"/>
              <a:gd name="connsiteY23" fmla="*/ 282575 h 727075"/>
              <a:gd name="connsiteX24" fmla="*/ 3184489 w 3184489"/>
              <a:gd name="connsiteY24" fmla="*/ 282575 h 727075"/>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76239 w 3184489"/>
              <a:gd name="connsiteY5" fmla="*/ 609600 h 679450"/>
              <a:gd name="connsiteX6" fmla="*/ 676239 w 3184489"/>
              <a:gd name="connsiteY6" fmla="*/ 609600 h 679450"/>
              <a:gd name="connsiteX7" fmla="*/ 825464 w 3184489"/>
              <a:gd name="connsiteY7" fmla="*/ 419100 h 679450"/>
              <a:gd name="connsiteX8" fmla="*/ 955639 w 3184489"/>
              <a:gd name="connsiteY8" fmla="*/ 390525 h 679450"/>
              <a:gd name="connsiteX9" fmla="*/ 1108039 w 3184489"/>
              <a:gd name="connsiteY9" fmla="*/ 266700 h 679450"/>
              <a:gd name="connsiteX10" fmla="*/ 1235039 w 3184489"/>
              <a:gd name="connsiteY10" fmla="*/ 196850 h 679450"/>
              <a:gd name="connsiteX11" fmla="*/ 1377914 w 3184489"/>
              <a:gd name="connsiteY11" fmla="*/ 133350 h 679450"/>
              <a:gd name="connsiteX12" fmla="*/ 1517614 w 3184489"/>
              <a:gd name="connsiteY12" fmla="*/ 0 h 679450"/>
              <a:gd name="connsiteX13" fmla="*/ 1650964 w 3184489"/>
              <a:gd name="connsiteY13" fmla="*/ 165100 h 679450"/>
              <a:gd name="connsiteX14" fmla="*/ 1790664 w 3184489"/>
              <a:gd name="connsiteY14" fmla="*/ 190500 h 679450"/>
              <a:gd name="connsiteX15" fmla="*/ 1917664 w 3184489"/>
              <a:gd name="connsiteY15" fmla="*/ 219075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76239 w 3184489"/>
              <a:gd name="connsiteY5" fmla="*/ 609600 h 679450"/>
              <a:gd name="connsiteX6" fmla="*/ 689084 w 3184489"/>
              <a:gd name="connsiteY6" fmla="*/ 676275 h 679450"/>
              <a:gd name="connsiteX7" fmla="*/ 825464 w 3184489"/>
              <a:gd name="connsiteY7" fmla="*/ 419100 h 679450"/>
              <a:gd name="connsiteX8" fmla="*/ 955639 w 3184489"/>
              <a:gd name="connsiteY8" fmla="*/ 390525 h 679450"/>
              <a:gd name="connsiteX9" fmla="*/ 1108039 w 3184489"/>
              <a:gd name="connsiteY9" fmla="*/ 266700 h 679450"/>
              <a:gd name="connsiteX10" fmla="*/ 1235039 w 3184489"/>
              <a:gd name="connsiteY10" fmla="*/ 196850 h 679450"/>
              <a:gd name="connsiteX11" fmla="*/ 1377914 w 3184489"/>
              <a:gd name="connsiteY11" fmla="*/ 133350 h 679450"/>
              <a:gd name="connsiteX12" fmla="*/ 1517614 w 3184489"/>
              <a:gd name="connsiteY12" fmla="*/ 0 h 679450"/>
              <a:gd name="connsiteX13" fmla="*/ 1650964 w 3184489"/>
              <a:gd name="connsiteY13" fmla="*/ 165100 h 679450"/>
              <a:gd name="connsiteX14" fmla="*/ 1790664 w 3184489"/>
              <a:gd name="connsiteY14" fmla="*/ 190500 h 679450"/>
              <a:gd name="connsiteX15" fmla="*/ 1917664 w 3184489"/>
              <a:gd name="connsiteY15" fmla="*/ 219075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37706 w 3184489"/>
              <a:gd name="connsiteY5" fmla="*/ 663575 h 679450"/>
              <a:gd name="connsiteX6" fmla="*/ 689084 w 3184489"/>
              <a:gd name="connsiteY6" fmla="*/ 676275 h 679450"/>
              <a:gd name="connsiteX7" fmla="*/ 825464 w 3184489"/>
              <a:gd name="connsiteY7" fmla="*/ 419100 h 679450"/>
              <a:gd name="connsiteX8" fmla="*/ 955639 w 3184489"/>
              <a:gd name="connsiteY8" fmla="*/ 390525 h 679450"/>
              <a:gd name="connsiteX9" fmla="*/ 1108039 w 3184489"/>
              <a:gd name="connsiteY9" fmla="*/ 266700 h 679450"/>
              <a:gd name="connsiteX10" fmla="*/ 1235039 w 3184489"/>
              <a:gd name="connsiteY10" fmla="*/ 196850 h 679450"/>
              <a:gd name="connsiteX11" fmla="*/ 1377914 w 3184489"/>
              <a:gd name="connsiteY11" fmla="*/ 133350 h 679450"/>
              <a:gd name="connsiteX12" fmla="*/ 1517614 w 3184489"/>
              <a:gd name="connsiteY12" fmla="*/ 0 h 679450"/>
              <a:gd name="connsiteX13" fmla="*/ 1650964 w 3184489"/>
              <a:gd name="connsiteY13" fmla="*/ 165100 h 679450"/>
              <a:gd name="connsiteX14" fmla="*/ 1790664 w 3184489"/>
              <a:gd name="connsiteY14" fmla="*/ 190500 h 679450"/>
              <a:gd name="connsiteX15" fmla="*/ 1917664 w 3184489"/>
              <a:gd name="connsiteY15" fmla="*/ 219075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69925 h 679450"/>
              <a:gd name="connsiteX6" fmla="*/ 689084 w 3184489"/>
              <a:gd name="connsiteY6" fmla="*/ 676275 h 679450"/>
              <a:gd name="connsiteX7" fmla="*/ 825464 w 3184489"/>
              <a:gd name="connsiteY7" fmla="*/ 419100 h 679450"/>
              <a:gd name="connsiteX8" fmla="*/ 955639 w 3184489"/>
              <a:gd name="connsiteY8" fmla="*/ 390525 h 679450"/>
              <a:gd name="connsiteX9" fmla="*/ 1108039 w 3184489"/>
              <a:gd name="connsiteY9" fmla="*/ 266700 h 679450"/>
              <a:gd name="connsiteX10" fmla="*/ 1235039 w 3184489"/>
              <a:gd name="connsiteY10" fmla="*/ 196850 h 679450"/>
              <a:gd name="connsiteX11" fmla="*/ 1377914 w 3184489"/>
              <a:gd name="connsiteY11" fmla="*/ 133350 h 679450"/>
              <a:gd name="connsiteX12" fmla="*/ 1517614 w 3184489"/>
              <a:gd name="connsiteY12" fmla="*/ 0 h 679450"/>
              <a:gd name="connsiteX13" fmla="*/ 1650964 w 3184489"/>
              <a:gd name="connsiteY13" fmla="*/ 165100 h 679450"/>
              <a:gd name="connsiteX14" fmla="*/ 1790664 w 3184489"/>
              <a:gd name="connsiteY14" fmla="*/ 190500 h 679450"/>
              <a:gd name="connsiteX15" fmla="*/ 1917664 w 3184489"/>
              <a:gd name="connsiteY15" fmla="*/ 219075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69925 h 679450"/>
              <a:gd name="connsiteX6" fmla="*/ 689084 w 3184489"/>
              <a:gd name="connsiteY6" fmla="*/ 676275 h 679450"/>
              <a:gd name="connsiteX7" fmla="*/ 835097 w 3184489"/>
              <a:gd name="connsiteY7" fmla="*/ 628650 h 679450"/>
              <a:gd name="connsiteX8" fmla="*/ 955639 w 3184489"/>
              <a:gd name="connsiteY8" fmla="*/ 390525 h 679450"/>
              <a:gd name="connsiteX9" fmla="*/ 1108039 w 3184489"/>
              <a:gd name="connsiteY9" fmla="*/ 266700 h 679450"/>
              <a:gd name="connsiteX10" fmla="*/ 1235039 w 3184489"/>
              <a:gd name="connsiteY10" fmla="*/ 196850 h 679450"/>
              <a:gd name="connsiteX11" fmla="*/ 1377914 w 3184489"/>
              <a:gd name="connsiteY11" fmla="*/ 133350 h 679450"/>
              <a:gd name="connsiteX12" fmla="*/ 1517614 w 3184489"/>
              <a:gd name="connsiteY12" fmla="*/ 0 h 679450"/>
              <a:gd name="connsiteX13" fmla="*/ 1650964 w 3184489"/>
              <a:gd name="connsiteY13" fmla="*/ 165100 h 679450"/>
              <a:gd name="connsiteX14" fmla="*/ 1790664 w 3184489"/>
              <a:gd name="connsiteY14" fmla="*/ 190500 h 679450"/>
              <a:gd name="connsiteX15" fmla="*/ 1917664 w 3184489"/>
              <a:gd name="connsiteY15" fmla="*/ 219075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76275 h 679450"/>
              <a:gd name="connsiteX6" fmla="*/ 689084 w 3184489"/>
              <a:gd name="connsiteY6" fmla="*/ 676275 h 679450"/>
              <a:gd name="connsiteX7" fmla="*/ 835097 w 3184489"/>
              <a:gd name="connsiteY7" fmla="*/ 628650 h 679450"/>
              <a:gd name="connsiteX8" fmla="*/ 955639 w 3184489"/>
              <a:gd name="connsiteY8" fmla="*/ 390525 h 679450"/>
              <a:gd name="connsiteX9" fmla="*/ 1108039 w 3184489"/>
              <a:gd name="connsiteY9" fmla="*/ 266700 h 679450"/>
              <a:gd name="connsiteX10" fmla="*/ 1235039 w 3184489"/>
              <a:gd name="connsiteY10" fmla="*/ 196850 h 679450"/>
              <a:gd name="connsiteX11" fmla="*/ 1377914 w 3184489"/>
              <a:gd name="connsiteY11" fmla="*/ 133350 h 679450"/>
              <a:gd name="connsiteX12" fmla="*/ 1517614 w 3184489"/>
              <a:gd name="connsiteY12" fmla="*/ 0 h 679450"/>
              <a:gd name="connsiteX13" fmla="*/ 1650964 w 3184489"/>
              <a:gd name="connsiteY13" fmla="*/ 165100 h 679450"/>
              <a:gd name="connsiteX14" fmla="*/ 1790664 w 3184489"/>
              <a:gd name="connsiteY14" fmla="*/ 190500 h 679450"/>
              <a:gd name="connsiteX15" fmla="*/ 1917664 w 3184489"/>
              <a:gd name="connsiteY15" fmla="*/ 219075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76275 h 679450"/>
              <a:gd name="connsiteX6" fmla="*/ 689084 w 3184489"/>
              <a:gd name="connsiteY6" fmla="*/ 676275 h 679450"/>
              <a:gd name="connsiteX7" fmla="*/ 835097 w 3184489"/>
              <a:gd name="connsiteY7" fmla="*/ 628650 h 679450"/>
              <a:gd name="connsiteX8" fmla="*/ 958850 w 3184489"/>
              <a:gd name="connsiteY8" fmla="*/ 527050 h 679450"/>
              <a:gd name="connsiteX9" fmla="*/ 1108039 w 3184489"/>
              <a:gd name="connsiteY9" fmla="*/ 266700 h 679450"/>
              <a:gd name="connsiteX10" fmla="*/ 1235039 w 3184489"/>
              <a:gd name="connsiteY10" fmla="*/ 196850 h 679450"/>
              <a:gd name="connsiteX11" fmla="*/ 1377914 w 3184489"/>
              <a:gd name="connsiteY11" fmla="*/ 133350 h 679450"/>
              <a:gd name="connsiteX12" fmla="*/ 1517614 w 3184489"/>
              <a:gd name="connsiteY12" fmla="*/ 0 h 679450"/>
              <a:gd name="connsiteX13" fmla="*/ 1650964 w 3184489"/>
              <a:gd name="connsiteY13" fmla="*/ 165100 h 679450"/>
              <a:gd name="connsiteX14" fmla="*/ 1790664 w 3184489"/>
              <a:gd name="connsiteY14" fmla="*/ 190500 h 679450"/>
              <a:gd name="connsiteX15" fmla="*/ 1917664 w 3184489"/>
              <a:gd name="connsiteY15" fmla="*/ 219075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76275 h 679450"/>
              <a:gd name="connsiteX6" fmla="*/ 689084 w 3184489"/>
              <a:gd name="connsiteY6" fmla="*/ 676275 h 679450"/>
              <a:gd name="connsiteX7" fmla="*/ 835097 w 3184489"/>
              <a:gd name="connsiteY7" fmla="*/ 628650 h 679450"/>
              <a:gd name="connsiteX8" fmla="*/ 958850 w 3184489"/>
              <a:gd name="connsiteY8" fmla="*/ 527050 h 679450"/>
              <a:gd name="connsiteX9" fmla="*/ 1111251 w 3184489"/>
              <a:gd name="connsiteY9" fmla="*/ 412750 h 679450"/>
              <a:gd name="connsiteX10" fmla="*/ 1235039 w 3184489"/>
              <a:gd name="connsiteY10" fmla="*/ 196850 h 679450"/>
              <a:gd name="connsiteX11" fmla="*/ 1377914 w 3184489"/>
              <a:gd name="connsiteY11" fmla="*/ 133350 h 679450"/>
              <a:gd name="connsiteX12" fmla="*/ 1517614 w 3184489"/>
              <a:gd name="connsiteY12" fmla="*/ 0 h 679450"/>
              <a:gd name="connsiteX13" fmla="*/ 1650964 w 3184489"/>
              <a:gd name="connsiteY13" fmla="*/ 165100 h 679450"/>
              <a:gd name="connsiteX14" fmla="*/ 1790664 w 3184489"/>
              <a:gd name="connsiteY14" fmla="*/ 190500 h 679450"/>
              <a:gd name="connsiteX15" fmla="*/ 1917664 w 3184489"/>
              <a:gd name="connsiteY15" fmla="*/ 219075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76275 h 679450"/>
              <a:gd name="connsiteX6" fmla="*/ 689084 w 3184489"/>
              <a:gd name="connsiteY6" fmla="*/ 676275 h 679450"/>
              <a:gd name="connsiteX7" fmla="*/ 835097 w 3184489"/>
              <a:gd name="connsiteY7" fmla="*/ 628650 h 679450"/>
              <a:gd name="connsiteX8" fmla="*/ 958850 w 3184489"/>
              <a:gd name="connsiteY8" fmla="*/ 527050 h 679450"/>
              <a:gd name="connsiteX9" fmla="*/ 1111251 w 3184489"/>
              <a:gd name="connsiteY9" fmla="*/ 412750 h 679450"/>
              <a:gd name="connsiteX10" fmla="*/ 1218983 w 3184489"/>
              <a:gd name="connsiteY10" fmla="*/ 104775 h 679450"/>
              <a:gd name="connsiteX11" fmla="*/ 1377914 w 3184489"/>
              <a:gd name="connsiteY11" fmla="*/ 133350 h 679450"/>
              <a:gd name="connsiteX12" fmla="*/ 1517614 w 3184489"/>
              <a:gd name="connsiteY12" fmla="*/ 0 h 679450"/>
              <a:gd name="connsiteX13" fmla="*/ 1650964 w 3184489"/>
              <a:gd name="connsiteY13" fmla="*/ 165100 h 679450"/>
              <a:gd name="connsiteX14" fmla="*/ 1790664 w 3184489"/>
              <a:gd name="connsiteY14" fmla="*/ 190500 h 679450"/>
              <a:gd name="connsiteX15" fmla="*/ 1917664 w 3184489"/>
              <a:gd name="connsiteY15" fmla="*/ 219075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9925 h 688975"/>
              <a:gd name="connsiteX1" fmla="*/ 139664 w 3184489"/>
              <a:gd name="connsiteY1" fmla="*/ 666750 h 688975"/>
              <a:gd name="connsiteX2" fmla="*/ 244295 w 3184489"/>
              <a:gd name="connsiteY2" fmla="*/ 676275 h 688975"/>
              <a:gd name="connsiteX3" fmla="*/ 406364 w 3184489"/>
              <a:gd name="connsiteY3" fmla="*/ 679450 h 688975"/>
              <a:gd name="connsiteX4" fmla="*/ 536503 w 3184489"/>
              <a:gd name="connsiteY4" fmla="*/ 688975 h 688975"/>
              <a:gd name="connsiteX5" fmla="*/ 624861 w 3184489"/>
              <a:gd name="connsiteY5" fmla="*/ 685800 h 688975"/>
              <a:gd name="connsiteX6" fmla="*/ 689084 w 3184489"/>
              <a:gd name="connsiteY6" fmla="*/ 685800 h 688975"/>
              <a:gd name="connsiteX7" fmla="*/ 835097 w 3184489"/>
              <a:gd name="connsiteY7" fmla="*/ 638175 h 688975"/>
              <a:gd name="connsiteX8" fmla="*/ 958850 w 3184489"/>
              <a:gd name="connsiteY8" fmla="*/ 536575 h 688975"/>
              <a:gd name="connsiteX9" fmla="*/ 1111251 w 3184489"/>
              <a:gd name="connsiteY9" fmla="*/ 422275 h 688975"/>
              <a:gd name="connsiteX10" fmla="*/ 1218983 w 3184489"/>
              <a:gd name="connsiteY10" fmla="*/ 114300 h 688975"/>
              <a:gd name="connsiteX11" fmla="*/ 1365070 w 3184489"/>
              <a:gd name="connsiteY11" fmla="*/ 0 h 688975"/>
              <a:gd name="connsiteX12" fmla="*/ 1517614 w 3184489"/>
              <a:gd name="connsiteY12" fmla="*/ 9525 h 688975"/>
              <a:gd name="connsiteX13" fmla="*/ 1650964 w 3184489"/>
              <a:gd name="connsiteY13" fmla="*/ 174625 h 688975"/>
              <a:gd name="connsiteX14" fmla="*/ 1790664 w 3184489"/>
              <a:gd name="connsiteY14" fmla="*/ 200025 h 688975"/>
              <a:gd name="connsiteX15" fmla="*/ 1917664 w 3184489"/>
              <a:gd name="connsiteY15" fmla="*/ 228600 h 688975"/>
              <a:gd name="connsiteX16" fmla="*/ 2066889 w 3184489"/>
              <a:gd name="connsiteY16" fmla="*/ 269875 h 688975"/>
              <a:gd name="connsiteX17" fmla="*/ 2197064 w 3184489"/>
              <a:gd name="connsiteY17" fmla="*/ 304800 h 688975"/>
              <a:gd name="connsiteX18" fmla="*/ 2355814 w 3184489"/>
              <a:gd name="connsiteY18" fmla="*/ 279400 h 688975"/>
              <a:gd name="connsiteX19" fmla="*/ 2492339 w 3184489"/>
              <a:gd name="connsiteY19" fmla="*/ 266700 h 688975"/>
              <a:gd name="connsiteX20" fmla="*/ 2635214 w 3184489"/>
              <a:gd name="connsiteY20" fmla="*/ 231775 h 688975"/>
              <a:gd name="connsiteX21" fmla="*/ 2930489 w 3184489"/>
              <a:gd name="connsiteY21" fmla="*/ 244475 h 688975"/>
              <a:gd name="connsiteX22" fmla="*/ 3044789 w 3184489"/>
              <a:gd name="connsiteY22" fmla="*/ 279400 h 688975"/>
              <a:gd name="connsiteX23" fmla="*/ 3184489 w 3184489"/>
              <a:gd name="connsiteY23" fmla="*/ 292100 h 688975"/>
              <a:gd name="connsiteX24" fmla="*/ 3184489 w 3184489"/>
              <a:gd name="connsiteY24" fmla="*/ 292100 h 688975"/>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76275 h 679450"/>
              <a:gd name="connsiteX6" fmla="*/ 689084 w 3184489"/>
              <a:gd name="connsiteY6" fmla="*/ 676275 h 679450"/>
              <a:gd name="connsiteX7" fmla="*/ 835097 w 3184489"/>
              <a:gd name="connsiteY7" fmla="*/ 628650 h 679450"/>
              <a:gd name="connsiteX8" fmla="*/ 958850 w 3184489"/>
              <a:gd name="connsiteY8" fmla="*/ 527050 h 679450"/>
              <a:gd name="connsiteX9" fmla="*/ 1111251 w 3184489"/>
              <a:gd name="connsiteY9" fmla="*/ 412750 h 679450"/>
              <a:gd name="connsiteX10" fmla="*/ 1218983 w 3184489"/>
              <a:gd name="connsiteY10" fmla="*/ 104775 h 679450"/>
              <a:gd name="connsiteX11" fmla="*/ 1361859 w 3184489"/>
              <a:gd name="connsiteY11" fmla="*/ 15875 h 679450"/>
              <a:gd name="connsiteX12" fmla="*/ 1517614 w 3184489"/>
              <a:gd name="connsiteY12" fmla="*/ 0 h 679450"/>
              <a:gd name="connsiteX13" fmla="*/ 1650964 w 3184489"/>
              <a:gd name="connsiteY13" fmla="*/ 165100 h 679450"/>
              <a:gd name="connsiteX14" fmla="*/ 1790664 w 3184489"/>
              <a:gd name="connsiteY14" fmla="*/ 190500 h 679450"/>
              <a:gd name="connsiteX15" fmla="*/ 1917664 w 3184489"/>
              <a:gd name="connsiteY15" fmla="*/ 219075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76275 h 679450"/>
              <a:gd name="connsiteX6" fmla="*/ 689084 w 3184489"/>
              <a:gd name="connsiteY6" fmla="*/ 676275 h 679450"/>
              <a:gd name="connsiteX7" fmla="*/ 835097 w 3184489"/>
              <a:gd name="connsiteY7" fmla="*/ 628650 h 679450"/>
              <a:gd name="connsiteX8" fmla="*/ 958850 w 3184489"/>
              <a:gd name="connsiteY8" fmla="*/ 527050 h 679450"/>
              <a:gd name="connsiteX9" fmla="*/ 1111251 w 3184489"/>
              <a:gd name="connsiteY9" fmla="*/ 412750 h 679450"/>
              <a:gd name="connsiteX10" fmla="*/ 1218983 w 3184489"/>
              <a:gd name="connsiteY10" fmla="*/ 104775 h 679450"/>
              <a:gd name="connsiteX11" fmla="*/ 1361859 w 3184489"/>
              <a:gd name="connsiteY11" fmla="*/ 15875 h 679450"/>
              <a:gd name="connsiteX12" fmla="*/ 1517614 w 3184489"/>
              <a:gd name="connsiteY12" fmla="*/ 0 h 679450"/>
              <a:gd name="connsiteX13" fmla="*/ 1618853 w 3184489"/>
              <a:gd name="connsiteY13" fmla="*/ 38100 h 679450"/>
              <a:gd name="connsiteX14" fmla="*/ 1790664 w 3184489"/>
              <a:gd name="connsiteY14" fmla="*/ 190500 h 679450"/>
              <a:gd name="connsiteX15" fmla="*/ 1917664 w 3184489"/>
              <a:gd name="connsiteY15" fmla="*/ 219075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76275 h 679450"/>
              <a:gd name="connsiteX6" fmla="*/ 689084 w 3184489"/>
              <a:gd name="connsiteY6" fmla="*/ 676275 h 679450"/>
              <a:gd name="connsiteX7" fmla="*/ 835097 w 3184489"/>
              <a:gd name="connsiteY7" fmla="*/ 628650 h 679450"/>
              <a:gd name="connsiteX8" fmla="*/ 958850 w 3184489"/>
              <a:gd name="connsiteY8" fmla="*/ 527050 h 679450"/>
              <a:gd name="connsiteX9" fmla="*/ 1111251 w 3184489"/>
              <a:gd name="connsiteY9" fmla="*/ 412750 h 679450"/>
              <a:gd name="connsiteX10" fmla="*/ 1218983 w 3184489"/>
              <a:gd name="connsiteY10" fmla="*/ 104775 h 679450"/>
              <a:gd name="connsiteX11" fmla="*/ 1361859 w 3184489"/>
              <a:gd name="connsiteY11" fmla="*/ 15875 h 679450"/>
              <a:gd name="connsiteX12" fmla="*/ 1517614 w 3184489"/>
              <a:gd name="connsiteY12" fmla="*/ 0 h 679450"/>
              <a:gd name="connsiteX13" fmla="*/ 1667020 w 3184489"/>
              <a:gd name="connsiteY13" fmla="*/ 47625 h 679450"/>
              <a:gd name="connsiteX14" fmla="*/ 1790664 w 3184489"/>
              <a:gd name="connsiteY14" fmla="*/ 190500 h 679450"/>
              <a:gd name="connsiteX15" fmla="*/ 1917664 w 3184489"/>
              <a:gd name="connsiteY15" fmla="*/ 219075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76275 h 679450"/>
              <a:gd name="connsiteX6" fmla="*/ 689084 w 3184489"/>
              <a:gd name="connsiteY6" fmla="*/ 676275 h 679450"/>
              <a:gd name="connsiteX7" fmla="*/ 835097 w 3184489"/>
              <a:gd name="connsiteY7" fmla="*/ 628650 h 679450"/>
              <a:gd name="connsiteX8" fmla="*/ 958850 w 3184489"/>
              <a:gd name="connsiteY8" fmla="*/ 527050 h 679450"/>
              <a:gd name="connsiteX9" fmla="*/ 1111251 w 3184489"/>
              <a:gd name="connsiteY9" fmla="*/ 412750 h 679450"/>
              <a:gd name="connsiteX10" fmla="*/ 1218983 w 3184489"/>
              <a:gd name="connsiteY10" fmla="*/ 104775 h 679450"/>
              <a:gd name="connsiteX11" fmla="*/ 1361859 w 3184489"/>
              <a:gd name="connsiteY11" fmla="*/ 15875 h 679450"/>
              <a:gd name="connsiteX12" fmla="*/ 1517614 w 3184489"/>
              <a:gd name="connsiteY12" fmla="*/ 0 h 679450"/>
              <a:gd name="connsiteX13" fmla="*/ 1670231 w 3184489"/>
              <a:gd name="connsiteY13" fmla="*/ 63500 h 679450"/>
              <a:gd name="connsiteX14" fmla="*/ 1790664 w 3184489"/>
              <a:gd name="connsiteY14" fmla="*/ 190500 h 679450"/>
              <a:gd name="connsiteX15" fmla="*/ 1917664 w 3184489"/>
              <a:gd name="connsiteY15" fmla="*/ 219075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76275 h 679450"/>
              <a:gd name="connsiteX6" fmla="*/ 689084 w 3184489"/>
              <a:gd name="connsiteY6" fmla="*/ 676275 h 679450"/>
              <a:gd name="connsiteX7" fmla="*/ 835097 w 3184489"/>
              <a:gd name="connsiteY7" fmla="*/ 628650 h 679450"/>
              <a:gd name="connsiteX8" fmla="*/ 958850 w 3184489"/>
              <a:gd name="connsiteY8" fmla="*/ 527050 h 679450"/>
              <a:gd name="connsiteX9" fmla="*/ 1111251 w 3184489"/>
              <a:gd name="connsiteY9" fmla="*/ 412750 h 679450"/>
              <a:gd name="connsiteX10" fmla="*/ 1218983 w 3184489"/>
              <a:gd name="connsiteY10" fmla="*/ 104775 h 679450"/>
              <a:gd name="connsiteX11" fmla="*/ 1361859 w 3184489"/>
              <a:gd name="connsiteY11" fmla="*/ 15875 h 679450"/>
              <a:gd name="connsiteX12" fmla="*/ 1517614 w 3184489"/>
              <a:gd name="connsiteY12" fmla="*/ 0 h 679450"/>
              <a:gd name="connsiteX13" fmla="*/ 1670231 w 3184489"/>
              <a:gd name="connsiteY13" fmla="*/ 63500 h 679450"/>
              <a:gd name="connsiteX14" fmla="*/ 1793875 w 3184489"/>
              <a:gd name="connsiteY14" fmla="*/ 117475 h 679450"/>
              <a:gd name="connsiteX15" fmla="*/ 1917664 w 3184489"/>
              <a:gd name="connsiteY15" fmla="*/ 219075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76275 h 679450"/>
              <a:gd name="connsiteX6" fmla="*/ 689084 w 3184489"/>
              <a:gd name="connsiteY6" fmla="*/ 676275 h 679450"/>
              <a:gd name="connsiteX7" fmla="*/ 835097 w 3184489"/>
              <a:gd name="connsiteY7" fmla="*/ 628650 h 679450"/>
              <a:gd name="connsiteX8" fmla="*/ 958850 w 3184489"/>
              <a:gd name="connsiteY8" fmla="*/ 527050 h 679450"/>
              <a:gd name="connsiteX9" fmla="*/ 1111251 w 3184489"/>
              <a:gd name="connsiteY9" fmla="*/ 412750 h 679450"/>
              <a:gd name="connsiteX10" fmla="*/ 1218983 w 3184489"/>
              <a:gd name="connsiteY10" fmla="*/ 104775 h 679450"/>
              <a:gd name="connsiteX11" fmla="*/ 1361859 w 3184489"/>
              <a:gd name="connsiteY11" fmla="*/ 15875 h 679450"/>
              <a:gd name="connsiteX12" fmla="*/ 1517614 w 3184489"/>
              <a:gd name="connsiteY12" fmla="*/ 0 h 679450"/>
              <a:gd name="connsiteX13" fmla="*/ 1670231 w 3184489"/>
              <a:gd name="connsiteY13" fmla="*/ 63500 h 679450"/>
              <a:gd name="connsiteX14" fmla="*/ 1793875 w 3184489"/>
              <a:gd name="connsiteY14" fmla="*/ 117475 h 679450"/>
              <a:gd name="connsiteX15" fmla="*/ 1914453 w 3184489"/>
              <a:gd name="connsiteY15" fmla="*/ 190500 h 679450"/>
              <a:gd name="connsiteX16" fmla="*/ 2066889 w 3184489"/>
              <a:gd name="connsiteY16" fmla="*/ 2603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76275 h 679450"/>
              <a:gd name="connsiteX6" fmla="*/ 689084 w 3184489"/>
              <a:gd name="connsiteY6" fmla="*/ 676275 h 679450"/>
              <a:gd name="connsiteX7" fmla="*/ 835097 w 3184489"/>
              <a:gd name="connsiteY7" fmla="*/ 628650 h 679450"/>
              <a:gd name="connsiteX8" fmla="*/ 958850 w 3184489"/>
              <a:gd name="connsiteY8" fmla="*/ 527050 h 679450"/>
              <a:gd name="connsiteX9" fmla="*/ 1111251 w 3184489"/>
              <a:gd name="connsiteY9" fmla="*/ 412750 h 679450"/>
              <a:gd name="connsiteX10" fmla="*/ 1218983 w 3184489"/>
              <a:gd name="connsiteY10" fmla="*/ 104775 h 679450"/>
              <a:gd name="connsiteX11" fmla="*/ 1361859 w 3184489"/>
              <a:gd name="connsiteY11" fmla="*/ 15875 h 679450"/>
              <a:gd name="connsiteX12" fmla="*/ 1517614 w 3184489"/>
              <a:gd name="connsiteY12" fmla="*/ 0 h 679450"/>
              <a:gd name="connsiteX13" fmla="*/ 1670231 w 3184489"/>
              <a:gd name="connsiteY13" fmla="*/ 63500 h 679450"/>
              <a:gd name="connsiteX14" fmla="*/ 1793875 w 3184489"/>
              <a:gd name="connsiteY14" fmla="*/ 117475 h 679450"/>
              <a:gd name="connsiteX15" fmla="*/ 1914453 w 3184489"/>
              <a:gd name="connsiteY15" fmla="*/ 190500 h 679450"/>
              <a:gd name="connsiteX16" fmla="*/ 2070100 w 3184489"/>
              <a:gd name="connsiteY16" fmla="*/ 3365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76275 h 679450"/>
              <a:gd name="connsiteX6" fmla="*/ 689084 w 3184489"/>
              <a:gd name="connsiteY6" fmla="*/ 676275 h 679450"/>
              <a:gd name="connsiteX7" fmla="*/ 835097 w 3184489"/>
              <a:gd name="connsiteY7" fmla="*/ 628650 h 679450"/>
              <a:gd name="connsiteX8" fmla="*/ 958850 w 3184489"/>
              <a:gd name="connsiteY8" fmla="*/ 527050 h 679450"/>
              <a:gd name="connsiteX9" fmla="*/ 1111251 w 3184489"/>
              <a:gd name="connsiteY9" fmla="*/ 412750 h 679450"/>
              <a:gd name="connsiteX10" fmla="*/ 1218983 w 3184489"/>
              <a:gd name="connsiteY10" fmla="*/ 104775 h 679450"/>
              <a:gd name="connsiteX11" fmla="*/ 1361859 w 3184489"/>
              <a:gd name="connsiteY11" fmla="*/ 15875 h 679450"/>
              <a:gd name="connsiteX12" fmla="*/ 1517614 w 3184489"/>
              <a:gd name="connsiteY12" fmla="*/ 0 h 679450"/>
              <a:gd name="connsiteX13" fmla="*/ 1670231 w 3184489"/>
              <a:gd name="connsiteY13" fmla="*/ 63500 h 679450"/>
              <a:gd name="connsiteX14" fmla="*/ 1793875 w 3184489"/>
              <a:gd name="connsiteY14" fmla="*/ 117475 h 679450"/>
              <a:gd name="connsiteX15" fmla="*/ 1914453 w 3184489"/>
              <a:gd name="connsiteY15" fmla="*/ 190500 h 679450"/>
              <a:gd name="connsiteX16" fmla="*/ 2089367 w 3184489"/>
              <a:gd name="connsiteY16" fmla="*/ 336550 h 679450"/>
              <a:gd name="connsiteX17" fmla="*/ 2197064 w 3184489"/>
              <a:gd name="connsiteY17" fmla="*/ 2952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679450"/>
              <a:gd name="connsiteX1" fmla="*/ 139664 w 3184489"/>
              <a:gd name="connsiteY1" fmla="*/ 657225 h 679450"/>
              <a:gd name="connsiteX2" fmla="*/ 244295 w 3184489"/>
              <a:gd name="connsiteY2" fmla="*/ 666750 h 679450"/>
              <a:gd name="connsiteX3" fmla="*/ 406364 w 3184489"/>
              <a:gd name="connsiteY3" fmla="*/ 669925 h 679450"/>
              <a:gd name="connsiteX4" fmla="*/ 536503 w 3184489"/>
              <a:gd name="connsiteY4" fmla="*/ 679450 h 679450"/>
              <a:gd name="connsiteX5" fmla="*/ 624861 w 3184489"/>
              <a:gd name="connsiteY5" fmla="*/ 676275 h 679450"/>
              <a:gd name="connsiteX6" fmla="*/ 689084 w 3184489"/>
              <a:gd name="connsiteY6" fmla="*/ 676275 h 679450"/>
              <a:gd name="connsiteX7" fmla="*/ 835097 w 3184489"/>
              <a:gd name="connsiteY7" fmla="*/ 628650 h 679450"/>
              <a:gd name="connsiteX8" fmla="*/ 958850 w 3184489"/>
              <a:gd name="connsiteY8" fmla="*/ 527050 h 679450"/>
              <a:gd name="connsiteX9" fmla="*/ 1111251 w 3184489"/>
              <a:gd name="connsiteY9" fmla="*/ 412750 h 679450"/>
              <a:gd name="connsiteX10" fmla="*/ 1218983 w 3184489"/>
              <a:gd name="connsiteY10" fmla="*/ 104775 h 679450"/>
              <a:gd name="connsiteX11" fmla="*/ 1361859 w 3184489"/>
              <a:gd name="connsiteY11" fmla="*/ 15875 h 679450"/>
              <a:gd name="connsiteX12" fmla="*/ 1517614 w 3184489"/>
              <a:gd name="connsiteY12" fmla="*/ 0 h 679450"/>
              <a:gd name="connsiteX13" fmla="*/ 1670231 w 3184489"/>
              <a:gd name="connsiteY13" fmla="*/ 63500 h 679450"/>
              <a:gd name="connsiteX14" fmla="*/ 1793875 w 3184489"/>
              <a:gd name="connsiteY14" fmla="*/ 117475 h 679450"/>
              <a:gd name="connsiteX15" fmla="*/ 1914453 w 3184489"/>
              <a:gd name="connsiteY15" fmla="*/ 190500 h 679450"/>
              <a:gd name="connsiteX16" fmla="*/ 2089367 w 3184489"/>
              <a:gd name="connsiteY16" fmla="*/ 336550 h 679450"/>
              <a:gd name="connsiteX17" fmla="*/ 2232387 w 3184489"/>
              <a:gd name="connsiteY17" fmla="*/ 638175 h 679450"/>
              <a:gd name="connsiteX18" fmla="*/ 2355814 w 3184489"/>
              <a:gd name="connsiteY18" fmla="*/ 269875 h 679450"/>
              <a:gd name="connsiteX19" fmla="*/ 2492339 w 3184489"/>
              <a:gd name="connsiteY19" fmla="*/ 257175 h 679450"/>
              <a:gd name="connsiteX20" fmla="*/ 2635214 w 3184489"/>
              <a:gd name="connsiteY20" fmla="*/ 222250 h 679450"/>
              <a:gd name="connsiteX21" fmla="*/ 2930489 w 3184489"/>
              <a:gd name="connsiteY21" fmla="*/ 234950 h 679450"/>
              <a:gd name="connsiteX22" fmla="*/ 3044789 w 3184489"/>
              <a:gd name="connsiteY22" fmla="*/ 269875 h 679450"/>
              <a:gd name="connsiteX23" fmla="*/ 3184489 w 3184489"/>
              <a:gd name="connsiteY23" fmla="*/ 282575 h 679450"/>
              <a:gd name="connsiteX24" fmla="*/ 3184489 w 3184489"/>
              <a:gd name="connsiteY24" fmla="*/ 282575 h 679450"/>
              <a:gd name="connsiteX0" fmla="*/ 0 w 3184489"/>
              <a:gd name="connsiteY0" fmla="*/ 660400 h 752475"/>
              <a:gd name="connsiteX1" fmla="*/ 139664 w 3184489"/>
              <a:gd name="connsiteY1" fmla="*/ 657225 h 752475"/>
              <a:gd name="connsiteX2" fmla="*/ 244295 w 3184489"/>
              <a:gd name="connsiteY2" fmla="*/ 666750 h 752475"/>
              <a:gd name="connsiteX3" fmla="*/ 406364 w 3184489"/>
              <a:gd name="connsiteY3" fmla="*/ 669925 h 752475"/>
              <a:gd name="connsiteX4" fmla="*/ 536503 w 3184489"/>
              <a:gd name="connsiteY4" fmla="*/ 679450 h 752475"/>
              <a:gd name="connsiteX5" fmla="*/ 624861 w 3184489"/>
              <a:gd name="connsiteY5" fmla="*/ 676275 h 752475"/>
              <a:gd name="connsiteX6" fmla="*/ 689084 w 3184489"/>
              <a:gd name="connsiteY6" fmla="*/ 676275 h 752475"/>
              <a:gd name="connsiteX7" fmla="*/ 835097 w 3184489"/>
              <a:gd name="connsiteY7" fmla="*/ 628650 h 752475"/>
              <a:gd name="connsiteX8" fmla="*/ 958850 w 3184489"/>
              <a:gd name="connsiteY8" fmla="*/ 527050 h 752475"/>
              <a:gd name="connsiteX9" fmla="*/ 1111251 w 3184489"/>
              <a:gd name="connsiteY9" fmla="*/ 412750 h 752475"/>
              <a:gd name="connsiteX10" fmla="*/ 1218983 w 3184489"/>
              <a:gd name="connsiteY10" fmla="*/ 104775 h 752475"/>
              <a:gd name="connsiteX11" fmla="*/ 1361859 w 3184489"/>
              <a:gd name="connsiteY11" fmla="*/ 15875 h 752475"/>
              <a:gd name="connsiteX12" fmla="*/ 1517614 w 3184489"/>
              <a:gd name="connsiteY12" fmla="*/ 0 h 752475"/>
              <a:gd name="connsiteX13" fmla="*/ 1670231 w 3184489"/>
              <a:gd name="connsiteY13" fmla="*/ 63500 h 752475"/>
              <a:gd name="connsiteX14" fmla="*/ 1793875 w 3184489"/>
              <a:gd name="connsiteY14" fmla="*/ 117475 h 752475"/>
              <a:gd name="connsiteX15" fmla="*/ 1914453 w 3184489"/>
              <a:gd name="connsiteY15" fmla="*/ 190500 h 752475"/>
              <a:gd name="connsiteX16" fmla="*/ 2089367 w 3184489"/>
              <a:gd name="connsiteY16" fmla="*/ 336550 h 752475"/>
              <a:gd name="connsiteX17" fmla="*/ 2213121 w 3184489"/>
              <a:gd name="connsiteY17" fmla="*/ 752475 h 752475"/>
              <a:gd name="connsiteX18" fmla="*/ 2355814 w 3184489"/>
              <a:gd name="connsiteY18" fmla="*/ 269875 h 752475"/>
              <a:gd name="connsiteX19" fmla="*/ 2492339 w 3184489"/>
              <a:gd name="connsiteY19" fmla="*/ 257175 h 752475"/>
              <a:gd name="connsiteX20" fmla="*/ 2635214 w 3184489"/>
              <a:gd name="connsiteY20" fmla="*/ 222250 h 752475"/>
              <a:gd name="connsiteX21" fmla="*/ 2930489 w 3184489"/>
              <a:gd name="connsiteY21" fmla="*/ 234950 h 752475"/>
              <a:gd name="connsiteX22" fmla="*/ 3044789 w 3184489"/>
              <a:gd name="connsiteY22" fmla="*/ 269875 h 752475"/>
              <a:gd name="connsiteX23" fmla="*/ 3184489 w 3184489"/>
              <a:gd name="connsiteY23" fmla="*/ 282575 h 752475"/>
              <a:gd name="connsiteX24" fmla="*/ 3184489 w 3184489"/>
              <a:gd name="connsiteY24" fmla="*/ 282575 h 752475"/>
              <a:gd name="connsiteX0" fmla="*/ 0 w 3184489"/>
              <a:gd name="connsiteY0" fmla="*/ 660400 h 758825"/>
              <a:gd name="connsiteX1" fmla="*/ 139664 w 3184489"/>
              <a:gd name="connsiteY1" fmla="*/ 657225 h 758825"/>
              <a:gd name="connsiteX2" fmla="*/ 244295 w 3184489"/>
              <a:gd name="connsiteY2" fmla="*/ 666750 h 758825"/>
              <a:gd name="connsiteX3" fmla="*/ 406364 w 3184489"/>
              <a:gd name="connsiteY3" fmla="*/ 669925 h 758825"/>
              <a:gd name="connsiteX4" fmla="*/ 536503 w 3184489"/>
              <a:gd name="connsiteY4" fmla="*/ 679450 h 758825"/>
              <a:gd name="connsiteX5" fmla="*/ 624861 w 3184489"/>
              <a:gd name="connsiteY5" fmla="*/ 676275 h 758825"/>
              <a:gd name="connsiteX6" fmla="*/ 689084 w 3184489"/>
              <a:gd name="connsiteY6" fmla="*/ 676275 h 758825"/>
              <a:gd name="connsiteX7" fmla="*/ 835097 w 3184489"/>
              <a:gd name="connsiteY7" fmla="*/ 628650 h 758825"/>
              <a:gd name="connsiteX8" fmla="*/ 958850 w 3184489"/>
              <a:gd name="connsiteY8" fmla="*/ 527050 h 758825"/>
              <a:gd name="connsiteX9" fmla="*/ 1111251 w 3184489"/>
              <a:gd name="connsiteY9" fmla="*/ 412750 h 758825"/>
              <a:gd name="connsiteX10" fmla="*/ 1218983 w 3184489"/>
              <a:gd name="connsiteY10" fmla="*/ 104775 h 758825"/>
              <a:gd name="connsiteX11" fmla="*/ 1361859 w 3184489"/>
              <a:gd name="connsiteY11" fmla="*/ 15875 h 758825"/>
              <a:gd name="connsiteX12" fmla="*/ 1517614 w 3184489"/>
              <a:gd name="connsiteY12" fmla="*/ 0 h 758825"/>
              <a:gd name="connsiteX13" fmla="*/ 1670231 w 3184489"/>
              <a:gd name="connsiteY13" fmla="*/ 63500 h 758825"/>
              <a:gd name="connsiteX14" fmla="*/ 1793875 w 3184489"/>
              <a:gd name="connsiteY14" fmla="*/ 117475 h 758825"/>
              <a:gd name="connsiteX15" fmla="*/ 1914453 w 3184489"/>
              <a:gd name="connsiteY15" fmla="*/ 190500 h 758825"/>
              <a:gd name="connsiteX16" fmla="*/ 2089367 w 3184489"/>
              <a:gd name="connsiteY16" fmla="*/ 336550 h 758825"/>
              <a:gd name="connsiteX17" fmla="*/ 2213121 w 3184489"/>
              <a:gd name="connsiteY17" fmla="*/ 752475 h 758825"/>
              <a:gd name="connsiteX18" fmla="*/ 2349392 w 3184489"/>
              <a:gd name="connsiteY18" fmla="*/ 758825 h 758825"/>
              <a:gd name="connsiteX19" fmla="*/ 2492339 w 3184489"/>
              <a:gd name="connsiteY19" fmla="*/ 257175 h 758825"/>
              <a:gd name="connsiteX20" fmla="*/ 2635214 w 3184489"/>
              <a:gd name="connsiteY20" fmla="*/ 222250 h 758825"/>
              <a:gd name="connsiteX21" fmla="*/ 2930489 w 3184489"/>
              <a:gd name="connsiteY21" fmla="*/ 234950 h 758825"/>
              <a:gd name="connsiteX22" fmla="*/ 3044789 w 3184489"/>
              <a:gd name="connsiteY22" fmla="*/ 269875 h 758825"/>
              <a:gd name="connsiteX23" fmla="*/ 3184489 w 3184489"/>
              <a:gd name="connsiteY23" fmla="*/ 282575 h 758825"/>
              <a:gd name="connsiteX24" fmla="*/ 3184489 w 3184489"/>
              <a:gd name="connsiteY24" fmla="*/ 282575 h 758825"/>
              <a:gd name="connsiteX0" fmla="*/ 0 w 3184489"/>
              <a:gd name="connsiteY0" fmla="*/ 660400 h 758825"/>
              <a:gd name="connsiteX1" fmla="*/ 139664 w 3184489"/>
              <a:gd name="connsiteY1" fmla="*/ 657225 h 758825"/>
              <a:gd name="connsiteX2" fmla="*/ 244295 w 3184489"/>
              <a:gd name="connsiteY2" fmla="*/ 666750 h 758825"/>
              <a:gd name="connsiteX3" fmla="*/ 406364 w 3184489"/>
              <a:gd name="connsiteY3" fmla="*/ 669925 h 758825"/>
              <a:gd name="connsiteX4" fmla="*/ 536503 w 3184489"/>
              <a:gd name="connsiteY4" fmla="*/ 679450 h 758825"/>
              <a:gd name="connsiteX5" fmla="*/ 624861 w 3184489"/>
              <a:gd name="connsiteY5" fmla="*/ 676275 h 758825"/>
              <a:gd name="connsiteX6" fmla="*/ 689084 w 3184489"/>
              <a:gd name="connsiteY6" fmla="*/ 676275 h 758825"/>
              <a:gd name="connsiteX7" fmla="*/ 835097 w 3184489"/>
              <a:gd name="connsiteY7" fmla="*/ 628650 h 758825"/>
              <a:gd name="connsiteX8" fmla="*/ 958850 w 3184489"/>
              <a:gd name="connsiteY8" fmla="*/ 527050 h 758825"/>
              <a:gd name="connsiteX9" fmla="*/ 1111251 w 3184489"/>
              <a:gd name="connsiteY9" fmla="*/ 412750 h 758825"/>
              <a:gd name="connsiteX10" fmla="*/ 1218983 w 3184489"/>
              <a:gd name="connsiteY10" fmla="*/ 104775 h 758825"/>
              <a:gd name="connsiteX11" fmla="*/ 1361859 w 3184489"/>
              <a:gd name="connsiteY11" fmla="*/ 15875 h 758825"/>
              <a:gd name="connsiteX12" fmla="*/ 1517614 w 3184489"/>
              <a:gd name="connsiteY12" fmla="*/ 0 h 758825"/>
              <a:gd name="connsiteX13" fmla="*/ 1670231 w 3184489"/>
              <a:gd name="connsiteY13" fmla="*/ 63500 h 758825"/>
              <a:gd name="connsiteX14" fmla="*/ 1793875 w 3184489"/>
              <a:gd name="connsiteY14" fmla="*/ 117475 h 758825"/>
              <a:gd name="connsiteX15" fmla="*/ 1914453 w 3184489"/>
              <a:gd name="connsiteY15" fmla="*/ 190500 h 758825"/>
              <a:gd name="connsiteX16" fmla="*/ 2089367 w 3184489"/>
              <a:gd name="connsiteY16" fmla="*/ 336550 h 758825"/>
              <a:gd name="connsiteX17" fmla="*/ 2213121 w 3184489"/>
              <a:gd name="connsiteY17" fmla="*/ 752475 h 758825"/>
              <a:gd name="connsiteX18" fmla="*/ 2349392 w 3184489"/>
              <a:gd name="connsiteY18" fmla="*/ 758825 h 758825"/>
              <a:gd name="connsiteX19" fmla="*/ 2514818 w 3184489"/>
              <a:gd name="connsiteY19" fmla="*/ 593725 h 758825"/>
              <a:gd name="connsiteX20" fmla="*/ 2635214 w 3184489"/>
              <a:gd name="connsiteY20" fmla="*/ 222250 h 758825"/>
              <a:gd name="connsiteX21" fmla="*/ 2930489 w 3184489"/>
              <a:gd name="connsiteY21" fmla="*/ 234950 h 758825"/>
              <a:gd name="connsiteX22" fmla="*/ 3044789 w 3184489"/>
              <a:gd name="connsiteY22" fmla="*/ 269875 h 758825"/>
              <a:gd name="connsiteX23" fmla="*/ 3184489 w 3184489"/>
              <a:gd name="connsiteY23" fmla="*/ 282575 h 758825"/>
              <a:gd name="connsiteX24" fmla="*/ 3184489 w 3184489"/>
              <a:gd name="connsiteY24" fmla="*/ 282575 h 758825"/>
              <a:gd name="connsiteX0" fmla="*/ 0 w 3184489"/>
              <a:gd name="connsiteY0" fmla="*/ 660400 h 758825"/>
              <a:gd name="connsiteX1" fmla="*/ 139664 w 3184489"/>
              <a:gd name="connsiteY1" fmla="*/ 657225 h 758825"/>
              <a:gd name="connsiteX2" fmla="*/ 244295 w 3184489"/>
              <a:gd name="connsiteY2" fmla="*/ 666750 h 758825"/>
              <a:gd name="connsiteX3" fmla="*/ 406364 w 3184489"/>
              <a:gd name="connsiteY3" fmla="*/ 669925 h 758825"/>
              <a:gd name="connsiteX4" fmla="*/ 536503 w 3184489"/>
              <a:gd name="connsiteY4" fmla="*/ 679450 h 758825"/>
              <a:gd name="connsiteX5" fmla="*/ 624861 w 3184489"/>
              <a:gd name="connsiteY5" fmla="*/ 676275 h 758825"/>
              <a:gd name="connsiteX6" fmla="*/ 689084 w 3184489"/>
              <a:gd name="connsiteY6" fmla="*/ 676275 h 758825"/>
              <a:gd name="connsiteX7" fmla="*/ 835097 w 3184489"/>
              <a:gd name="connsiteY7" fmla="*/ 628650 h 758825"/>
              <a:gd name="connsiteX8" fmla="*/ 958850 w 3184489"/>
              <a:gd name="connsiteY8" fmla="*/ 527050 h 758825"/>
              <a:gd name="connsiteX9" fmla="*/ 1111251 w 3184489"/>
              <a:gd name="connsiteY9" fmla="*/ 412750 h 758825"/>
              <a:gd name="connsiteX10" fmla="*/ 1218983 w 3184489"/>
              <a:gd name="connsiteY10" fmla="*/ 104775 h 758825"/>
              <a:gd name="connsiteX11" fmla="*/ 1361859 w 3184489"/>
              <a:gd name="connsiteY11" fmla="*/ 15875 h 758825"/>
              <a:gd name="connsiteX12" fmla="*/ 1517614 w 3184489"/>
              <a:gd name="connsiteY12" fmla="*/ 0 h 758825"/>
              <a:gd name="connsiteX13" fmla="*/ 1670231 w 3184489"/>
              <a:gd name="connsiteY13" fmla="*/ 63500 h 758825"/>
              <a:gd name="connsiteX14" fmla="*/ 1793875 w 3184489"/>
              <a:gd name="connsiteY14" fmla="*/ 117475 h 758825"/>
              <a:gd name="connsiteX15" fmla="*/ 1914453 w 3184489"/>
              <a:gd name="connsiteY15" fmla="*/ 190500 h 758825"/>
              <a:gd name="connsiteX16" fmla="*/ 2089367 w 3184489"/>
              <a:gd name="connsiteY16" fmla="*/ 336550 h 758825"/>
              <a:gd name="connsiteX17" fmla="*/ 2213121 w 3184489"/>
              <a:gd name="connsiteY17" fmla="*/ 752475 h 758825"/>
              <a:gd name="connsiteX18" fmla="*/ 2349392 w 3184489"/>
              <a:gd name="connsiteY18" fmla="*/ 758825 h 758825"/>
              <a:gd name="connsiteX19" fmla="*/ 2514818 w 3184489"/>
              <a:gd name="connsiteY19" fmla="*/ 593725 h 758825"/>
              <a:gd name="connsiteX20" fmla="*/ 2648058 w 3184489"/>
              <a:gd name="connsiteY20" fmla="*/ 612775 h 758825"/>
              <a:gd name="connsiteX21" fmla="*/ 2930489 w 3184489"/>
              <a:gd name="connsiteY21" fmla="*/ 234950 h 758825"/>
              <a:gd name="connsiteX22" fmla="*/ 3044789 w 3184489"/>
              <a:gd name="connsiteY22" fmla="*/ 269875 h 758825"/>
              <a:gd name="connsiteX23" fmla="*/ 3184489 w 3184489"/>
              <a:gd name="connsiteY23" fmla="*/ 282575 h 758825"/>
              <a:gd name="connsiteX24" fmla="*/ 3184489 w 3184489"/>
              <a:gd name="connsiteY24" fmla="*/ 282575 h 758825"/>
              <a:gd name="connsiteX0" fmla="*/ 0 w 3184489"/>
              <a:gd name="connsiteY0" fmla="*/ 660400 h 758825"/>
              <a:gd name="connsiteX1" fmla="*/ 139664 w 3184489"/>
              <a:gd name="connsiteY1" fmla="*/ 657225 h 758825"/>
              <a:gd name="connsiteX2" fmla="*/ 244295 w 3184489"/>
              <a:gd name="connsiteY2" fmla="*/ 666750 h 758825"/>
              <a:gd name="connsiteX3" fmla="*/ 406364 w 3184489"/>
              <a:gd name="connsiteY3" fmla="*/ 669925 h 758825"/>
              <a:gd name="connsiteX4" fmla="*/ 536503 w 3184489"/>
              <a:gd name="connsiteY4" fmla="*/ 679450 h 758825"/>
              <a:gd name="connsiteX5" fmla="*/ 624861 w 3184489"/>
              <a:gd name="connsiteY5" fmla="*/ 676275 h 758825"/>
              <a:gd name="connsiteX6" fmla="*/ 689084 w 3184489"/>
              <a:gd name="connsiteY6" fmla="*/ 676275 h 758825"/>
              <a:gd name="connsiteX7" fmla="*/ 835097 w 3184489"/>
              <a:gd name="connsiteY7" fmla="*/ 628650 h 758825"/>
              <a:gd name="connsiteX8" fmla="*/ 958850 w 3184489"/>
              <a:gd name="connsiteY8" fmla="*/ 527050 h 758825"/>
              <a:gd name="connsiteX9" fmla="*/ 1111251 w 3184489"/>
              <a:gd name="connsiteY9" fmla="*/ 412750 h 758825"/>
              <a:gd name="connsiteX10" fmla="*/ 1218983 w 3184489"/>
              <a:gd name="connsiteY10" fmla="*/ 104775 h 758825"/>
              <a:gd name="connsiteX11" fmla="*/ 1361859 w 3184489"/>
              <a:gd name="connsiteY11" fmla="*/ 15875 h 758825"/>
              <a:gd name="connsiteX12" fmla="*/ 1517614 w 3184489"/>
              <a:gd name="connsiteY12" fmla="*/ 0 h 758825"/>
              <a:gd name="connsiteX13" fmla="*/ 1670231 w 3184489"/>
              <a:gd name="connsiteY13" fmla="*/ 63500 h 758825"/>
              <a:gd name="connsiteX14" fmla="*/ 1793875 w 3184489"/>
              <a:gd name="connsiteY14" fmla="*/ 117475 h 758825"/>
              <a:gd name="connsiteX15" fmla="*/ 1914453 w 3184489"/>
              <a:gd name="connsiteY15" fmla="*/ 190500 h 758825"/>
              <a:gd name="connsiteX16" fmla="*/ 2089367 w 3184489"/>
              <a:gd name="connsiteY16" fmla="*/ 336550 h 758825"/>
              <a:gd name="connsiteX17" fmla="*/ 2213121 w 3184489"/>
              <a:gd name="connsiteY17" fmla="*/ 752475 h 758825"/>
              <a:gd name="connsiteX18" fmla="*/ 2349392 w 3184489"/>
              <a:gd name="connsiteY18" fmla="*/ 758825 h 758825"/>
              <a:gd name="connsiteX19" fmla="*/ 2514818 w 3184489"/>
              <a:gd name="connsiteY19" fmla="*/ 593725 h 758825"/>
              <a:gd name="connsiteX20" fmla="*/ 2648058 w 3184489"/>
              <a:gd name="connsiteY20" fmla="*/ 612775 h 758825"/>
              <a:gd name="connsiteX21" fmla="*/ 2811677 w 3184489"/>
              <a:gd name="connsiteY21" fmla="*/ 641350 h 758825"/>
              <a:gd name="connsiteX22" fmla="*/ 3044789 w 3184489"/>
              <a:gd name="connsiteY22" fmla="*/ 269875 h 758825"/>
              <a:gd name="connsiteX23" fmla="*/ 3184489 w 3184489"/>
              <a:gd name="connsiteY23" fmla="*/ 282575 h 758825"/>
              <a:gd name="connsiteX24" fmla="*/ 3184489 w 3184489"/>
              <a:gd name="connsiteY24" fmla="*/ 282575 h 758825"/>
              <a:gd name="connsiteX0" fmla="*/ 0 w 3184489"/>
              <a:gd name="connsiteY0" fmla="*/ 660400 h 758825"/>
              <a:gd name="connsiteX1" fmla="*/ 139664 w 3184489"/>
              <a:gd name="connsiteY1" fmla="*/ 657225 h 758825"/>
              <a:gd name="connsiteX2" fmla="*/ 244295 w 3184489"/>
              <a:gd name="connsiteY2" fmla="*/ 666750 h 758825"/>
              <a:gd name="connsiteX3" fmla="*/ 406364 w 3184489"/>
              <a:gd name="connsiteY3" fmla="*/ 669925 h 758825"/>
              <a:gd name="connsiteX4" fmla="*/ 536503 w 3184489"/>
              <a:gd name="connsiteY4" fmla="*/ 679450 h 758825"/>
              <a:gd name="connsiteX5" fmla="*/ 624861 w 3184489"/>
              <a:gd name="connsiteY5" fmla="*/ 676275 h 758825"/>
              <a:gd name="connsiteX6" fmla="*/ 689084 w 3184489"/>
              <a:gd name="connsiteY6" fmla="*/ 676275 h 758825"/>
              <a:gd name="connsiteX7" fmla="*/ 835097 w 3184489"/>
              <a:gd name="connsiteY7" fmla="*/ 628650 h 758825"/>
              <a:gd name="connsiteX8" fmla="*/ 958850 w 3184489"/>
              <a:gd name="connsiteY8" fmla="*/ 527050 h 758825"/>
              <a:gd name="connsiteX9" fmla="*/ 1111251 w 3184489"/>
              <a:gd name="connsiteY9" fmla="*/ 412750 h 758825"/>
              <a:gd name="connsiteX10" fmla="*/ 1218983 w 3184489"/>
              <a:gd name="connsiteY10" fmla="*/ 104775 h 758825"/>
              <a:gd name="connsiteX11" fmla="*/ 1361859 w 3184489"/>
              <a:gd name="connsiteY11" fmla="*/ 15875 h 758825"/>
              <a:gd name="connsiteX12" fmla="*/ 1517614 w 3184489"/>
              <a:gd name="connsiteY12" fmla="*/ 0 h 758825"/>
              <a:gd name="connsiteX13" fmla="*/ 1670231 w 3184489"/>
              <a:gd name="connsiteY13" fmla="*/ 63500 h 758825"/>
              <a:gd name="connsiteX14" fmla="*/ 1793875 w 3184489"/>
              <a:gd name="connsiteY14" fmla="*/ 117475 h 758825"/>
              <a:gd name="connsiteX15" fmla="*/ 1914453 w 3184489"/>
              <a:gd name="connsiteY15" fmla="*/ 190500 h 758825"/>
              <a:gd name="connsiteX16" fmla="*/ 2089367 w 3184489"/>
              <a:gd name="connsiteY16" fmla="*/ 336550 h 758825"/>
              <a:gd name="connsiteX17" fmla="*/ 2213121 w 3184489"/>
              <a:gd name="connsiteY17" fmla="*/ 752475 h 758825"/>
              <a:gd name="connsiteX18" fmla="*/ 2349392 w 3184489"/>
              <a:gd name="connsiteY18" fmla="*/ 758825 h 758825"/>
              <a:gd name="connsiteX19" fmla="*/ 2514818 w 3184489"/>
              <a:gd name="connsiteY19" fmla="*/ 593725 h 758825"/>
              <a:gd name="connsiteX20" fmla="*/ 2648058 w 3184489"/>
              <a:gd name="connsiteY20" fmla="*/ 612775 h 758825"/>
              <a:gd name="connsiteX21" fmla="*/ 2811677 w 3184489"/>
              <a:gd name="connsiteY21" fmla="*/ 641350 h 758825"/>
              <a:gd name="connsiteX22" fmla="*/ 2938822 w 3184489"/>
              <a:gd name="connsiteY22" fmla="*/ 695325 h 758825"/>
              <a:gd name="connsiteX23" fmla="*/ 3184489 w 3184489"/>
              <a:gd name="connsiteY23" fmla="*/ 282575 h 758825"/>
              <a:gd name="connsiteX24" fmla="*/ 3184489 w 3184489"/>
              <a:gd name="connsiteY24" fmla="*/ 282575 h 758825"/>
              <a:gd name="connsiteX0" fmla="*/ 0 w 3194122"/>
              <a:gd name="connsiteY0" fmla="*/ 660400 h 774700"/>
              <a:gd name="connsiteX1" fmla="*/ 139664 w 3194122"/>
              <a:gd name="connsiteY1" fmla="*/ 657225 h 774700"/>
              <a:gd name="connsiteX2" fmla="*/ 244295 w 3194122"/>
              <a:gd name="connsiteY2" fmla="*/ 666750 h 774700"/>
              <a:gd name="connsiteX3" fmla="*/ 406364 w 3194122"/>
              <a:gd name="connsiteY3" fmla="*/ 669925 h 774700"/>
              <a:gd name="connsiteX4" fmla="*/ 536503 w 3194122"/>
              <a:gd name="connsiteY4" fmla="*/ 679450 h 774700"/>
              <a:gd name="connsiteX5" fmla="*/ 624861 w 3194122"/>
              <a:gd name="connsiteY5" fmla="*/ 676275 h 774700"/>
              <a:gd name="connsiteX6" fmla="*/ 689084 w 3194122"/>
              <a:gd name="connsiteY6" fmla="*/ 676275 h 774700"/>
              <a:gd name="connsiteX7" fmla="*/ 835097 w 3194122"/>
              <a:gd name="connsiteY7" fmla="*/ 628650 h 774700"/>
              <a:gd name="connsiteX8" fmla="*/ 958850 w 3194122"/>
              <a:gd name="connsiteY8" fmla="*/ 527050 h 774700"/>
              <a:gd name="connsiteX9" fmla="*/ 1111251 w 3194122"/>
              <a:gd name="connsiteY9" fmla="*/ 412750 h 774700"/>
              <a:gd name="connsiteX10" fmla="*/ 1218983 w 3194122"/>
              <a:gd name="connsiteY10" fmla="*/ 104775 h 774700"/>
              <a:gd name="connsiteX11" fmla="*/ 1361859 w 3194122"/>
              <a:gd name="connsiteY11" fmla="*/ 15875 h 774700"/>
              <a:gd name="connsiteX12" fmla="*/ 1517614 w 3194122"/>
              <a:gd name="connsiteY12" fmla="*/ 0 h 774700"/>
              <a:gd name="connsiteX13" fmla="*/ 1670231 w 3194122"/>
              <a:gd name="connsiteY13" fmla="*/ 63500 h 774700"/>
              <a:gd name="connsiteX14" fmla="*/ 1793875 w 3194122"/>
              <a:gd name="connsiteY14" fmla="*/ 117475 h 774700"/>
              <a:gd name="connsiteX15" fmla="*/ 1914453 w 3194122"/>
              <a:gd name="connsiteY15" fmla="*/ 190500 h 774700"/>
              <a:gd name="connsiteX16" fmla="*/ 2089367 w 3194122"/>
              <a:gd name="connsiteY16" fmla="*/ 336550 h 774700"/>
              <a:gd name="connsiteX17" fmla="*/ 2213121 w 3194122"/>
              <a:gd name="connsiteY17" fmla="*/ 752475 h 774700"/>
              <a:gd name="connsiteX18" fmla="*/ 2349392 w 3194122"/>
              <a:gd name="connsiteY18" fmla="*/ 758825 h 774700"/>
              <a:gd name="connsiteX19" fmla="*/ 2514818 w 3194122"/>
              <a:gd name="connsiteY19" fmla="*/ 593725 h 774700"/>
              <a:gd name="connsiteX20" fmla="*/ 2648058 w 3194122"/>
              <a:gd name="connsiteY20" fmla="*/ 612775 h 774700"/>
              <a:gd name="connsiteX21" fmla="*/ 2811677 w 3194122"/>
              <a:gd name="connsiteY21" fmla="*/ 641350 h 774700"/>
              <a:gd name="connsiteX22" fmla="*/ 2938822 w 3194122"/>
              <a:gd name="connsiteY22" fmla="*/ 695325 h 774700"/>
              <a:gd name="connsiteX23" fmla="*/ 3184489 w 3194122"/>
              <a:gd name="connsiteY23" fmla="*/ 282575 h 774700"/>
              <a:gd name="connsiteX24" fmla="*/ 3194122 w 3194122"/>
              <a:gd name="connsiteY24" fmla="*/ 774700 h 774700"/>
              <a:gd name="connsiteX0" fmla="*/ 0 w 3194122"/>
              <a:gd name="connsiteY0" fmla="*/ 660400 h 774700"/>
              <a:gd name="connsiteX1" fmla="*/ 139664 w 3194122"/>
              <a:gd name="connsiteY1" fmla="*/ 657225 h 774700"/>
              <a:gd name="connsiteX2" fmla="*/ 244295 w 3194122"/>
              <a:gd name="connsiteY2" fmla="*/ 666750 h 774700"/>
              <a:gd name="connsiteX3" fmla="*/ 406364 w 3194122"/>
              <a:gd name="connsiteY3" fmla="*/ 669925 h 774700"/>
              <a:gd name="connsiteX4" fmla="*/ 536503 w 3194122"/>
              <a:gd name="connsiteY4" fmla="*/ 679450 h 774700"/>
              <a:gd name="connsiteX5" fmla="*/ 624861 w 3194122"/>
              <a:gd name="connsiteY5" fmla="*/ 676275 h 774700"/>
              <a:gd name="connsiteX6" fmla="*/ 689084 w 3194122"/>
              <a:gd name="connsiteY6" fmla="*/ 676275 h 774700"/>
              <a:gd name="connsiteX7" fmla="*/ 835097 w 3194122"/>
              <a:gd name="connsiteY7" fmla="*/ 628650 h 774700"/>
              <a:gd name="connsiteX8" fmla="*/ 958850 w 3194122"/>
              <a:gd name="connsiteY8" fmla="*/ 527050 h 774700"/>
              <a:gd name="connsiteX9" fmla="*/ 1111251 w 3194122"/>
              <a:gd name="connsiteY9" fmla="*/ 412750 h 774700"/>
              <a:gd name="connsiteX10" fmla="*/ 1218983 w 3194122"/>
              <a:gd name="connsiteY10" fmla="*/ 104775 h 774700"/>
              <a:gd name="connsiteX11" fmla="*/ 1361859 w 3194122"/>
              <a:gd name="connsiteY11" fmla="*/ 15875 h 774700"/>
              <a:gd name="connsiteX12" fmla="*/ 1517614 w 3194122"/>
              <a:gd name="connsiteY12" fmla="*/ 0 h 774700"/>
              <a:gd name="connsiteX13" fmla="*/ 1670231 w 3194122"/>
              <a:gd name="connsiteY13" fmla="*/ 63500 h 774700"/>
              <a:gd name="connsiteX14" fmla="*/ 1793875 w 3194122"/>
              <a:gd name="connsiteY14" fmla="*/ 117475 h 774700"/>
              <a:gd name="connsiteX15" fmla="*/ 1914453 w 3194122"/>
              <a:gd name="connsiteY15" fmla="*/ 190500 h 774700"/>
              <a:gd name="connsiteX16" fmla="*/ 2089367 w 3194122"/>
              <a:gd name="connsiteY16" fmla="*/ 336550 h 774700"/>
              <a:gd name="connsiteX17" fmla="*/ 2213121 w 3194122"/>
              <a:gd name="connsiteY17" fmla="*/ 752475 h 774700"/>
              <a:gd name="connsiteX18" fmla="*/ 2349392 w 3194122"/>
              <a:gd name="connsiteY18" fmla="*/ 758825 h 774700"/>
              <a:gd name="connsiteX19" fmla="*/ 2514818 w 3194122"/>
              <a:gd name="connsiteY19" fmla="*/ 593725 h 774700"/>
              <a:gd name="connsiteX20" fmla="*/ 2648058 w 3194122"/>
              <a:gd name="connsiteY20" fmla="*/ 612775 h 774700"/>
              <a:gd name="connsiteX21" fmla="*/ 2811677 w 3194122"/>
              <a:gd name="connsiteY21" fmla="*/ 641350 h 774700"/>
              <a:gd name="connsiteX22" fmla="*/ 2938822 w 3194122"/>
              <a:gd name="connsiteY22" fmla="*/ 695325 h 774700"/>
              <a:gd name="connsiteX23" fmla="*/ 3081733 w 3194122"/>
              <a:gd name="connsiteY23" fmla="*/ 774700 h 774700"/>
              <a:gd name="connsiteX24" fmla="*/ 3194122 w 3194122"/>
              <a:gd name="connsiteY24" fmla="*/ 77470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4122" h="774700">
                <a:moveTo>
                  <a:pt x="0" y="660400"/>
                </a:moveTo>
                <a:lnTo>
                  <a:pt x="139664" y="657225"/>
                </a:lnTo>
                <a:lnTo>
                  <a:pt x="244295" y="666750"/>
                </a:lnTo>
                <a:lnTo>
                  <a:pt x="406364" y="669925"/>
                </a:lnTo>
                <a:lnTo>
                  <a:pt x="536503" y="679450"/>
                </a:lnTo>
                <a:lnTo>
                  <a:pt x="624861" y="676275"/>
                </a:lnTo>
                <a:lnTo>
                  <a:pt x="689084" y="676275"/>
                </a:lnTo>
                <a:lnTo>
                  <a:pt x="835097" y="628650"/>
                </a:lnTo>
                <a:lnTo>
                  <a:pt x="958850" y="527050"/>
                </a:lnTo>
                <a:lnTo>
                  <a:pt x="1111251" y="412750"/>
                </a:lnTo>
                <a:lnTo>
                  <a:pt x="1218983" y="104775"/>
                </a:lnTo>
                <a:lnTo>
                  <a:pt x="1361859" y="15875"/>
                </a:lnTo>
                <a:lnTo>
                  <a:pt x="1517614" y="0"/>
                </a:lnTo>
                <a:lnTo>
                  <a:pt x="1670231" y="63500"/>
                </a:lnTo>
                <a:lnTo>
                  <a:pt x="1793875" y="117475"/>
                </a:lnTo>
                <a:lnTo>
                  <a:pt x="1914453" y="190500"/>
                </a:lnTo>
                <a:lnTo>
                  <a:pt x="2089367" y="336550"/>
                </a:lnTo>
                <a:lnTo>
                  <a:pt x="2213121" y="752475"/>
                </a:lnTo>
                <a:lnTo>
                  <a:pt x="2349392" y="758825"/>
                </a:lnTo>
                <a:lnTo>
                  <a:pt x="2514818" y="593725"/>
                </a:lnTo>
                <a:lnTo>
                  <a:pt x="2648058" y="612775"/>
                </a:lnTo>
                <a:lnTo>
                  <a:pt x="2811677" y="641350"/>
                </a:lnTo>
                <a:lnTo>
                  <a:pt x="2938822" y="695325"/>
                </a:lnTo>
                <a:lnTo>
                  <a:pt x="3081733" y="774700"/>
                </a:lnTo>
                <a:lnTo>
                  <a:pt x="3194122" y="774700"/>
                </a:lnTo>
              </a:path>
            </a:pathLst>
          </a:cu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1A6E02E9-3B36-FEC6-8DED-8CAC9C3D854C}"/>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Titre 1">
            <a:extLst>
              <a:ext uri="{FF2B5EF4-FFF2-40B4-BE49-F238E27FC236}">
                <a16:creationId xmlns:a16="http://schemas.microsoft.com/office/drawing/2014/main" id="{423C1926-E220-2A1F-C7E1-47BB325C2230}"/>
              </a:ext>
            </a:extLst>
          </p:cNvPr>
          <p:cNvSpPr txBox="1">
            <a:spLocks/>
          </p:cNvSpPr>
          <p:nvPr/>
        </p:nvSpPr>
        <p:spPr>
          <a:xfrm rot="16200000">
            <a:off x="-2701500" y="3032424"/>
            <a:ext cx="6334224" cy="589647"/>
          </a:xfrm>
          <a:prstGeom prst="rect">
            <a:avLst/>
          </a:prstGeom>
        </p:spPr>
        <p:txBody>
          <a:bodyPr>
            <a:normAutofit fontScale="92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complémentairé solaire-éolien</a:t>
            </a:r>
            <a:endParaRPr lang="fr-FR" sz="3200" baseline="-25000" dirty="0"/>
          </a:p>
        </p:txBody>
      </p:sp>
      <p:sp>
        <p:nvSpPr>
          <p:cNvPr id="36" name="ZoneTexte 35">
            <a:extLst>
              <a:ext uri="{FF2B5EF4-FFF2-40B4-BE49-F238E27FC236}">
                <a16:creationId xmlns:a16="http://schemas.microsoft.com/office/drawing/2014/main" id="{85263457-A475-601A-B2AD-4445A10A843B}"/>
              </a:ext>
            </a:extLst>
          </p:cNvPr>
          <p:cNvSpPr txBox="1"/>
          <p:nvPr/>
        </p:nvSpPr>
        <p:spPr>
          <a:xfrm>
            <a:off x="2426218" y="5671985"/>
            <a:ext cx="5341932" cy="577081"/>
          </a:xfrm>
          <a:prstGeom prst="rect">
            <a:avLst/>
          </a:prstGeom>
          <a:noFill/>
        </p:spPr>
        <p:txBody>
          <a:bodyPr wrap="square" rtlCol="0">
            <a:spAutoFit/>
          </a:bodyPr>
          <a:lstStyle/>
          <a:p>
            <a:r>
              <a:rPr lang="fr-FR" sz="1050" b="1" dirty="0">
                <a:solidFill>
                  <a:schemeClr val="accent6">
                    <a:lumMod val="75000"/>
                  </a:schemeClr>
                </a:solidFill>
              </a:rPr>
              <a:t>Conclusions :</a:t>
            </a:r>
            <a:endParaRPr lang="fr-FR" sz="1050" dirty="0">
              <a:solidFill>
                <a:schemeClr val="accent6">
                  <a:lumMod val="75000"/>
                </a:schemeClr>
              </a:solidFill>
            </a:endParaRPr>
          </a:p>
          <a:p>
            <a:r>
              <a:rPr lang="fr-FR" sz="1050" b="1" dirty="0">
                <a:solidFill>
                  <a:schemeClr val="accent6">
                    <a:lumMod val="75000"/>
                  </a:schemeClr>
                </a:solidFill>
                <a:latin typeface="Helvetica Neue" panose="02000503000000020004" pitchFamily="2" charset="0"/>
                <a:ea typeface="Helvetica Neue" panose="02000503000000020004" pitchFamily="2" charset="0"/>
                <a:cs typeface="Helvetica Neue" panose="02000503000000020004" pitchFamily="2" charset="0"/>
              </a:rPr>
              <a:t>L’éolien est un membre incontournable de la transition énergétique</a:t>
            </a:r>
            <a:endParaRPr lang="fr-FR" sz="1050" dirty="0">
              <a:solidFill>
                <a:schemeClr val="accent6">
                  <a:lumMod val="75000"/>
                </a:schemeClr>
              </a:solidFill>
            </a:endParaRPr>
          </a:p>
          <a:p>
            <a:r>
              <a:rPr lang="fr-FR" sz="1050" b="1" dirty="0">
                <a:solidFill>
                  <a:schemeClr val="accent6">
                    <a:lumMod val="75000"/>
                  </a:schemeClr>
                </a:solidFill>
              </a:rPr>
              <a:t>L’éolien est le complément idéal au solaire et vice versa</a:t>
            </a:r>
          </a:p>
        </p:txBody>
      </p:sp>
      <p:grpSp>
        <p:nvGrpSpPr>
          <p:cNvPr id="40" name="Groupe 39">
            <a:extLst>
              <a:ext uri="{FF2B5EF4-FFF2-40B4-BE49-F238E27FC236}">
                <a16:creationId xmlns:a16="http://schemas.microsoft.com/office/drawing/2014/main" id="{2F6E30C2-543E-20B7-CC80-E53B8E4A96AC}"/>
              </a:ext>
            </a:extLst>
          </p:cNvPr>
          <p:cNvGrpSpPr/>
          <p:nvPr/>
        </p:nvGrpSpPr>
        <p:grpSpPr>
          <a:xfrm>
            <a:off x="5457524" y="2373459"/>
            <a:ext cx="2185497" cy="2198033"/>
            <a:chOff x="5457524" y="2373459"/>
            <a:chExt cx="2185497" cy="2198033"/>
          </a:xfrm>
        </p:grpSpPr>
        <p:cxnSp>
          <p:nvCxnSpPr>
            <p:cNvPr id="35" name="Connecteur droit 34">
              <a:extLst>
                <a:ext uri="{FF2B5EF4-FFF2-40B4-BE49-F238E27FC236}">
                  <a16:creationId xmlns:a16="http://schemas.microsoft.com/office/drawing/2014/main" id="{96E0907A-4643-1CDF-E5C2-3A023EF95D5E}"/>
                </a:ext>
              </a:extLst>
            </p:cNvPr>
            <p:cNvCxnSpPr/>
            <p:nvPr/>
          </p:nvCxnSpPr>
          <p:spPr>
            <a:xfrm>
              <a:off x="5457524" y="3473951"/>
              <a:ext cx="2185497" cy="0"/>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B5B5A2BE-37D6-903A-8938-DE1A0D7AC45E}"/>
                </a:ext>
              </a:extLst>
            </p:cNvPr>
            <p:cNvCxnSpPr>
              <a:cxnSpLocks/>
            </p:cNvCxnSpPr>
            <p:nvPr/>
          </p:nvCxnSpPr>
          <p:spPr>
            <a:xfrm flipH="1">
              <a:off x="6595977" y="2373459"/>
              <a:ext cx="27085" cy="2198033"/>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e 58">
            <a:extLst>
              <a:ext uri="{FF2B5EF4-FFF2-40B4-BE49-F238E27FC236}">
                <a16:creationId xmlns:a16="http://schemas.microsoft.com/office/drawing/2014/main" id="{4FC18EF0-1C21-97E4-9F0A-146A3ACAF1E8}"/>
              </a:ext>
            </a:extLst>
          </p:cNvPr>
          <p:cNvGrpSpPr/>
          <p:nvPr/>
        </p:nvGrpSpPr>
        <p:grpSpPr>
          <a:xfrm>
            <a:off x="4716379" y="1064575"/>
            <a:ext cx="1486387" cy="846386"/>
            <a:chOff x="4716379" y="1064575"/>
            <a:chExt cx="1486387" cy="846386"/>
          </a:xfrm>
        </p:grpSpPr>
        <p:sp>
          <p:nvSpPr>
            <p:cNvPr id="17" name="ZoneTexte 16">
              <a:extLst>
                <a:ext uri="{FF2B5EF4-FFF2-40B4-BE49-F238E27FC236}">
                  <a16:creationId xmlns:a16="http://schemas.microsoft.com/office/drawing/2014/main" id="{BA6CA523-047E-10ED-5495-CDACC37737DB}"/>
                </a:ext>
              </a:extLst>
            </p:cNvPr>
            <p:cNvSpPr txBox="1"/>
            <p:nvPr/>
          </p:nvSpPr>
          <p:spPr>
            <a:xfrm>
              <a:off x="4983571" y="1064575"/>
              <a:ext cx="1219195" cy="846386"/>
            </a:xfrm>
            <a:prstGeom prst="rect">
              <a:avLst/>
            </a:prstGeom>
            <a:solidFill>
              <a:schemeClr val="tx1"/>
            </a:solidFill>
          </p:spPr>
          <p:txBody>
            <a:bodyPr wrap="square" rtlCol="0">
              <a:spAutoFit/>
            </a:bodyPr>
            <a:lstStyle/>
            <a:p>
              <a:br>
                <a:rPr lang="fr-FR" sz="400" dirty="0">
                  <a:solidFill>
                    <a:schemeClr val="bg1">
                      <a:lumMod val="65000"/>
                      <a:lumOff val="35000"/>
                    </a:schemeClr>
                  </a:solidFill>
                </a:rPr>
              </a:br>
              <a:r>
                <a:rPr lang="fr-FR" sz="1200" dirty="0">
                  <a:solidFill>
                    <a:schemeClr val="bg1">
                      <a:lumMod val="65000"/>
                      <a:lumOff val="35000"/>
                    </a:schemeClr>
                  </a:solidFill>
                </a:rPr>
                <a:t>Photovoltaïque</a:t>
              </a:r>
              <a:br>
                <a:rPr lang="fr-FR" sz="1200" dirty="0">
                  <a:solidFill>
                    <a:schemeClr val="bg1">
                      <a:lumMod val="65000"/>
                      <a:lumOff val="35000"/>
                    </a:schemeClr>
                  </a:solidFill>
                </a:rPr>
              </a:br>
              <a:br>
                <a:rPr lang="fr-FR" sz="500" dirty="0">
                  <a:solidFill>
                    <a:schemeClr val="bg1">
                      <a:lumMod val="65000"/>
                      <a:lumOff val="35000"/>
                    </a:schemeClr>
                  </a:solidFill>
                </a:rPr>
              </a:br>
              <a:r>
                <a:rPr lang="fr-FR" sz="1200" dirty="0">
                  <a:solidFill>
                    <a:schemeClr val="bg1">
                      <a:lumMod val="65000"/>
                      <a:lumOff val="35000"/>
                    </a:schemeClr>
                  </a:solidFill>
                </a:rPr>
                <a:t>Eolien</a:t>
              </a:r>
            </a:p>
            <a:p>
              <a:br>
                <a:rPr lang="fr-FR" sz="400" dirty="0">
                  <a:solidFill>
                    <a:schemeClr val="bg1">
                      <a:lumMod val="65000"/>
                      <a:lumOff val="35000"/>
                    </a:schemeClr>
                  </a:solidFill>
                </a:rPr>
              </a:br>
              <a:r>
                <a:rPr lang="fr-FR" sz="1200" dirty="0">
                  <a:solidFill>
                    <a:schemeClr val="bg1">
                      <a:lumMod val="65000"/>
                      <a:lumOff val="35000"/>
                    </a:schemeClr>
                  </a:solidFill>
                </a:rPr>
                <a:t>Energie totale</a:t>
              </a:r>
              <a:endParaRPr lang="fr-FR" sz="900" dirty="0">
                <a:solidFill>
                  <a:schemeClr val="bg1">
                    <a:lumMod val="65000"/>
                    <a:lumOff val="35000"/>
                  </a:schemeClr>
                </a:solidFill>
              </a:endParaRPr>
            </a:p>
          </p:txBody>
        </p:sp>
        <p:grpSp>
          <p:nvGrpSpPr>
            <p:cNvPr id="58" name="Groupe 57">
              <a:extLst>
                <a:ext uri="{FF2B5EF4-FFF2-40B4-BE49-F238E27FC236}">
                  <a16:creationId xmlns:a16="http://schemas.microsoft.com/office/drawing/2014/main" id="{E784D381-DF8F-3C51-7707-766BC073910E}"/>
                </a:ext>
              </a:extLst>
            </p:cNvPr>
            <p:cNvGrpSpPr/>
            <p:nvPr/>
          </p:nvGrpSpPr>
          <p:grpSpPr>
            <a:xfrm>
              <a:off x="4716379" y="1229789"/>
              <a:ext cx="283285" cy="542220"/>
              <a:chOff x="4716379" y="1229789"/>
              <a:chExt cx="283285" cy="542220"/>
            </a:xfrm>
          </p:grpSpPr>
          <p:cxnSp>
            <p:nvCxnSpPr>
              <p:cNvPr id="45" name="Connecteur droit 44">
                <a:extLst>
                  <a:ext uri="{FF2B5EF4-FFF2-40B4-BE49-F238E27FC236}">
                    <a16:creationId xmlns:a16="http://schemas.microsoft.com/office/drawing/2014/main" id="{6371C346-E592-3EDA-2196-7A76B4B0A331}"/>
                  </a:ext>
                </a:extLst>
              </p:cNvPr>
              <p:cNvCxnSpPr>
                <a:cxnSpLocks/>
              </p:cNvCxnSpPr>
              <p:nvPr/>
            </p:nvCxnSpPr>
            <p:spPr>
              <a:xfrm>
                <a:off x="4716379" y="1772009"/>
                <a:ext cx="2671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5" name="Groupe 54">
                <a:extLst>
                  <a:ext uri="{FF2B5EF4-FFF2-40B4-BE49-F238E27FC236}">
                    <a16:creationId xmlns:a16="http://schemas.microsoft.com/office/drawing/2014/main" id="{1CD89D6B-59DD-7DBD-E543-895AAB5A102C}"/>
                  </a:ext>
                </a:extLst>
              </p:cNvPr>
              <p:cNvGrpSpPr/>
              <p:nvPr/>
            </p:nvGrpSpPr>
            <p:grpSpPr>
              <a:xfrm>
                <a:off x="4722665" y="1229789"/>
                <a:ext cx="276999" cy="108225"/>
                <a:chOff x="4722665" y="1229789"/>
                <a:chExt cx="276999" cy="108225"/>
              </a:xfrm>
            </p:grpSpPr>
            <p:sp>
              <p:nvSpPr>
                <p:cNvPr id="54" name="Rectangle 53">
                  <a:extLst>
                    <a:ext uri="{FF2B5EF4-FFF2-40B4-BE49-F238E27FC236}">
                      <a16:creationId xmlns:a16="http://schemas.microsoft.com/office/drawing/2014/main" id="{DB1D936A-DDE3-E60A-3177-85282D44C984}"/>
                    </a:ext>
                  </a:extLst>
                </p:cNvPr>
                <p:cNvSpPr/>
                <p:nvPr/>
              </p:nvSpPr>
              <p:spPr>
                <a:xfrm>
                  <a:off x="4722665" y="1248677"/>
                  <a:ext cx="276999" cy="8933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 name="Connecteur droit 48">
                  <a:extLst>
                    <a:ext uri="{FF2B5EF4-FFF2-40B4-BE49-F238E27FC236}">
                      <a16:creationId xmlns:a16="http://schemas.microsoft.com/office/drawing/2014/main" id="{2A9B0D40-3D85-0468-DBA7-171B589A7A95}"/>
                    </a:ext>
                  </a:extLst>
                </p:cNvPr>
                <p:cNvCxnSpPr>
                  <a:cxnSpLocks/>
                </p:cNvCxnSpPr>
                <p:nvPr/>
              </p:nvCxnSpPr>
              <p:spPr>
                <a:xfrm>
                  <a:off x="4726705" y="1229789"/>
                  <a:ext cx="267192" cy="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14758D41-0851-063C-B2D8-C9EA4A44C593}"/>
                  </a:ext>
                </a:extLst>
              </p:cNvPr>
              <p:cNvGrpSpPr/>
              <p:nvPr/>
            </p:nvGrpSpPr>
            <p:grpSpPr>
              <a:xfrm>
                <a:off x="4721065" y="1491272"/>
                <a:ext cx="276999" cy="95392"/>
                <a:chOff x="4721065" y="1491272"/>
                <a:chExt cx="276999" cy="95392"/>
              </a:xfrm>
            </p:grpSpPr>
            <p:sp>
              <p:nvSpPr>
                <p:cNvPr id="56" name="Rectangle 55">
                  <a:extLst>
                    <a:ext uri="{FF2B5EF4-FFF2-40B4-BE49-F238E27FC236}">
                      <a16:creationId xmlns:a16="http://schemas.microsoft.com/office/drawing/2014/main" id="{409A78DA-7806-B702-433F-44D29A782419}"/>
                    </a:ext>
                  </a:extLst>
                </p:cNvPr>
                <p:cNvSpPr/>
                <p:nvPr/>
              </p:nvSpPr>
              <p:spPr>
                <a:xfrm>
                  <a:off x="4721065" y="1497327"/>
                  <a:ext cx="276999" cy="89337"/>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47">
                  <a:extLst>
                    <a:ext uri="{FF2B5EF4-FFF2-40B4-BE49-F238E27FC236}">
                      <a16:creationId xmlns:a16="http://schemas.microsoft.com/office/drawing/2014/main" id="{B96B7229-9E48-6763-0A3D-428449CCE692}"/>
                    </a:ext>
                  </a:extLst>
                </p:cNvPr>
                <p:cNvCxnSpPr>
                  <a:cxnSpLocks/>
                </p:cNvCxnSpPr>
                <p:nvPr/>
              </p:nvCxnSpPr>
              <p:spPr>
                <a:xfrm>
                  <a:off x="4724403" y="1491272"/>
                  <a:ext cx="26719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38036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strips(downRigh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upRight)">
                                      <p:cBhvr>
                                        <p:cTn id="30" dur="5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strips(downRigh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trips(upRight)">
                                      <p:cBhvr>
                                        <p:cTn id="40" dur="5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strips(downRight)">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3"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strips(upRight)">
                                      <p:cBhvr>
                                        <p:cTn id="50" dur="5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strips(downRight)">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3"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strips(upRight)">
                                      <p:cBhvr>
                                        <p:cTn id="60" dur="50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nodeType="clickEffect">
                                  <p:stCondLst>
                                    <p:cond delay="0"/>
                                  </p:stCondLst>
                                  <p:childTnLst>
                                    <p:set>
                                      <p:cBhvr>
                                        <p:cTn id="64" dur="1" fill="hold">
                                          <p:stCondLst>
                                            <p:cond delay="0"/>
                                          </p:stCondLst>
                                        </p:cTn>
                                        <p:tgtEl>
                                          <p:spTgt spid="36">
                                            <p:txEl>
                                              <p:pRg st="0" end="0"/>
                                            </p:txEl>
                                          </p:spTgt>
                                        </p:tgtEl>
                                        <p:attrNameLst>
                                          <p:attrName>style.visibility</p:attrName>
                                        </p:attrNameLst>
                                      </p:cBhvr>
                                      <p:to>
                                        <p:strVal val="visible"/>
                                      </p:to>
                                    </p:set>
                                    <p:animEffect transition="in" filter="strips(downRight)">
                                      <p:cBhvr>
                                        <p:cTn id="65" dur="500"/>
                                        <p:tgtEl>
                                          <p:spTgt spid="3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36">
                                            <p:txEl>
                                              <p:pRg st="1" end="1"/>
                                            </p:txEl>
                                          </p:spTgt>
                                        </p:tgtEl>
                                        <p:attrNameLst>
                                          <p:attrName>style.visibility</p:attrName>
                                        </p:attrNameLst>
                                      </p:cBhvr>
                                      <p:to>
                                        <p:strVal val="visible"/>
                                      </p:to>
                                    </p:set>
                                    <p:animEffect transition="in" filter="strips(downRight)">
                                      <p:cBhvr>
                                        <p:cTn id="70" dur="500"/>
                                        <p:tgtEl>
                                          <p:spTgt spid="36">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6" fill="hold" nodeType="clickEffect">
                                  <p:stCondLst>
                                    <p:cond delay="0"/>
                                  </p:stCondLst>
                                  <p:childTnLst>
                                    <p:set>
                                      <p:cBhvr>
                                        <p:cTn id="74" dur="1" fill="hold">
                                          <p:stCondLst>
                                            <p:cond delay="0"/>
                                          </p:stCondLst>
                                        </p:cTn>
                                        <p:tgtEl>
                                          <p:spTgt spid="36">
                                            <p:txEl>
                                              <p:pRg st="2" end="2"/>
                                            </p:txEl>
                                          </p:spTgt>
                                        </p:tgtEl>
                                        <p:attrNameLst>
                                          <p:attrName>style.visibility</p:attrName>
                                        </p:attrNameLst>
                                      </p:cBhvr>
                                      <p:to>
                                        <p:strVal val="visible"/>
                                      </p:to>
                                    </p:set>
                                    <p:animEffect transition="in" filter="strips(downRight)">
                                      <p:cBhvr>
                                        <p:cTn id="75"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16" grpId="0" animBg="1"/>
      <p:bldP spid="29" grpId="0" animBg="1"/>
      <p:bldP spid="11"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B5CA0852-E160-33E8-60C3-DB0BF0A7770A}"/>
              </a:ext>
            </a:extLst>
          </p:cNvPr>
          <p:cNvGrpSpPr/>
          <p:nvPr/>
        </p:nvGrpSpPr>
        <p:grpSpPr>
          <a:xfrm>
            <a:off x="1145486" y="333293"/>
            <a:ext cx="10853327" cy="6089923"/>
            <a:chOff x="1145486" y="333293"/>
            <a:chExt cx="10853327" cy="6089923"/>
          </a:xfrm>
        </p:grpSpPr>
        <p:pic>
          <p:nvPicPr>
            <p:cNvPr id="6" name="Image 5">
              <a:extLst>
                <a:ext uri="{FF2B5EF4-FFF2-40B4-BE49-F238E27FC236}">
                  <a16:creationId xmlns:a16="http://schemas.microsoft.com/office/drawing/2014/main" id="{602319B2-BC44-D24E-C399-C46FCF787F1C}"/>
                </a:ext>
              </a:extLst>
            </p:cNvPr>
            <p:cNvPicPr>
              <a:picLocks noChangeAspect="1"/>
            </p:cNvPicPr>
            <p:nvPr/>
          </p:nvPicPr>
          <p:blipFill>
            <a:blip r:embed="rId3"/>
            <a:stretch>
              <a:fillRect/>
            </a:stretch>
          </p:blipFill>
          <p:spPr>
            <a:xfrm>
              <a:off x="1145486" y="333293"/>
              <a:ext cx="10853327" cy="6089923"/>
            </a:xfrm>
            <a:prstGeom prst="rect">
              <a:avLst/>
            </a:prstGeom>
          </p:spPr>
        </p:pic>
        <p:sp>
          <p:nvSpPr>
            <p:cNvPr id="33" name="Rectangle 32">
              <a:extLst>
                <a:ext uri="{FF2B5EF4-FFF2-40B4-BE49-F238E27FC236}">
                  <a16:creationId xmlns:a16="http://schemas.microsoft.com/office/drawing/2014/main" id="{D55ED1AD-144F-E79E-E159-583D5EE263E0}"/>
                </a:ext>
              </a:extLst>
            </p:cNvPr>
            <p:cNvSpPr/>
            <p:nvPr/>
          </p:nvSpPr>
          <p:spPr>
            <a:xfrm>
              <a:off x="1822775" y="513404"/>
              <a:ext cx="9973898" cy="531505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Rectangle 6">
            <a:extLst>
              <a:ext uri="{FF2B5EF4-FFF2-40B4-BE49-F238E27FC236}">
                <a16:creationId xmlns:a16="http://schemas.microsoft.com/office/drawing/2014/main" id="{3C937D19-4F31-9A3A-7595-7AAA583F73CC}"/>
              </a:ext>
            </a:extLst>
          </p:cNvPr>
          <p:cNvSpPr/>
          <p:nvPr/>
        </p:nvSpPr>
        <p:spPr>
          <a:xfrm>
            <a:off x="1551318" y="5968682"/>
            <a:ext cx="271457" cy="241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E5E24894-10EA-974F-49FE-64D5C20DDAA5}"/>
              </a:ext>
            </a:extLst>
          </p:cNvPr>
          <p:cNvSpPr/>
          <p:nvPr/>
        </p:nvSpPr>
        <p:spPr>
          <a:xfrm>
            <a:off x="2117213" y="1029537"/>
            <a:ext cx="4496976" cy="797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solidFill>
                <a:srgbClr val="007892"/>
              </a:solidFill>
              <a:latin typeface="Calibri" panose="020F0502020204030204" pitchFamily="34" charset="0"/>
              <a:cs typeface="Calibri" panose="020F0502020204030204" pitchFamily="34" charset="0"/>
            </a:endParaRPr>
          </a:p>
        </p:txBody>
      </p:sp>
      <p:sp>
        <p:nvSpPr>
          <p:cNvPr id="2" name="Espace réservé de la date 1">
            <a:extLst>
              <a:ext uri="{FF2B5EF4-FFF2-40B4-BE49-F238E27FC236}">
                <a16:creationId xmlns:a16="http://schemas.microsoft.com/office/drawing/2014/main" id="{0DC56787-F8CA-B499-E448-D6437FDDB3E4}"/>
              </a:ext>
            </a:extLst>
          </p:cNvPr>
          <p:cNvSpPr>
            <a:spLocks noGrp="1"/>
          </p:cNvSpPr>
          <p:nvPr>
            <p:ph type="dt" sz="half" idx="10"/>
          </p:nvPr>
        </p:nvSpPr>
        <p:spPr/>
        <p:txBody>
          <a:bodyPr/>
          <a:lstStyle/>
          <a:p>
            <a:fld id="{1E8FAAE2-CE09-0349-AC3F-991D4F67526D}" type="datetime4">
              <a:rPr lang="fr-CH" smtClean="0"/>
              <a:t>19 janvier 2024</a:t>
            </a:fld>
            <a:endParaRPr lang="en-US" dirty="0"/>
          </a:p>
        </p:txBody>
      </p:sp>
      <p:sp>
        <p:nvSpPr>
          <p:cNvPr id="3" name="Espace réservé du pied de page 2">
            <a:extLst>
              <a:ext uri="{FF2B5EF4-FFF2-40B4-BE49-F238E27FC236}">
                <a16:creationId xmlns:a16="http://schemas.microsoft.com/office/drawing/2014/main" id="{5F54B496-4027-7DEA-602B-6B7E28EABDEF}"/>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4" name="Espace réservé du numéro de diapositive 3">
            <a:extLst>
              <a:ext uri="{FF2B5EF4-FFF2-40B4-BE49-F238E27FC236}">
                <a16:creationId xmlns:a16="http://schemas.microsoft.com/office/drawing/2014/main" id="{ECF272E0-F6D9-3A43-E989-1E2A13854A55}"/>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Titre 1">
            <a:extLst>
              <a:ext uri="{FF2B5EF4-FFF2-40B4-BE49-F238E27FC236}">
                <a16:creationId xmlns:a16="http://schemas.microsoft.com/office/drawing/2014/main" id="{5A3B6006-AA03-B78B-1024-D76953EBCEDF}"/>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IMPACT CARBONE</a:t>
            </a:r>
            <a:endParaRPr lang="fr-FR" sz="3200" baseline="-25000" dirty="0"/>
          </a:p>
        </p:txBody>
      </p:sp>
      <p:sp>
        <p:nvSpPr>
          <p:cNvPr id="9" name="Rectangle 8">
            <a:extLst>
              <a:ext uri="{FF2B5EF4-FFF2-40B4-BE49-F238E27FC236}">
                <a16:creationId xmlns:a16="http://schemas.microsoft.com/office/drawing/2014/main" id="{201B2D78-E399-72AE-8A9D-0FB13C8FE929}"/>
              </a:ext>
            </a:extLst>
          </p:cNvPr>
          <p:cNvSpPr/>
          <p:nvPr/>
        </p:nvSpPr>
        <p:spPr>
          <a:xfrm>
            <a:off x="2257638" y="677450"/>
            <a:ext cx="5173065" cy="1757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Les énergies renouvelables ont-elles vraiment un impact carbone si faible que ça ?</a:t>
            </a:r>
          </a:p>
          <a:p>
            <a:endParaRPr lang="fr-FR" sz="2400"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endParaRPr>
          </a:p>
          <a:p>
            <a:r>
              <a:rPr lang="fr-FR"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Emissions CO2 en gramme équivalent par kWh</a:t>
            </a:r>
          </a:p>
        </p:txBody>
      </p:sp>
      <p:sp>
        <p:nvSpPr>
          <p:cNvPr id="8" name="Rectangle 7">
            <a:extLst>
              <a:ext uri="{FF2B5EF4-FFF2-40B4-BE49-F238E27FC236}">
                <a16:creationId xmlns:a16="http://schemas.microsoft.com/office/drawing/2014/main" id="{69243F25-49FC-034C-E585-80BD5F54BA53}"/>
              </a:ext>
            </a:extLst>
          </p:cNvPr>
          <p:cNvSpPr/>
          <p:nvPr/>
        </p:nvSpPr>
        <p:spPr>
          <a:xfrm>
            <a:off x="8999444" y="3068931"/>
            <a:ext cx="2797229" cy="252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Energie </a:t>
            </a:r>
            <a:r>
              <a:rPr lang="fr-FR" sz="20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hydraulique</a:t>
            </a:r>
            <a:r>
              <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a:t>
            </a:r>
          </a:p>
          <a:p>
            <a:r>
              <a:rPr lang="fr-FR" sz="20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4 g</a:t>
            </a:r>
            <a:r>
              <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CO</a:t>
            </a:r>
            <a:r>
              <a:rPr lang="fr-FR" sz="2000" baseline="-25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2</a:t>
            </a:r>
            <a:r>
              <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éq. / kWh</a:t>
            </a:r>
          </a:p>
          <a:p>
            <a:endPar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r>
              <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Energie </a:t>
            </a:r>
            <a:r>
              <a:rPr lang="fr-FR" sz="20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éolienne</a:t>
            </a:r>
            <a:r>
              <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a:t>
            </a:r>
          </a:p>
          <a:p>
            <a:r>
              <a:rPr lang="fr-FR" sz="20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9 g</a:t>
            </a:r>
            <a:r>
              <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CO</a:t>
            </a:r>
            <a:r>
              <a:rPr lang="fr-FR" sz="2000" baseline="-25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2</a:t>
            </a:r>
            <a:r>
              <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éq. / kWh</a:t>
            </a:r>
          </a:p>
          <a:p>
            <a:endPar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a:p>
            <a:r>
              <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Energie </a:t>
            </a:r>
            <a:r>
              <a:rPr lang="fr-FR" sz="20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solaire</a:t>
            </a:r>
            <a:r>
              <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a:t>
            </a:r>
          </a:p>
          <a:p>
            <a:r>
              <a:rPr lang="fr-FR" sz="2000" b="1"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33 g</a:t>
            </a:r>
            <a:r>
              <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 CO</a:t>
            </a:r>
            <a:r>
              <a:rPr lang="fr-FR" sz="2000" baseline="-25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2</a:t>
            </a:r>
            <a:r>
              <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éq. / kWh</a:t>
            </a:r>
          </a:p>
          <a:p>
            <a:endParaRPr lang="fr-FR" sz="2000" dirty="0">
              <a:solidFill>
                <a:srgbClr val="002060"/>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1" name="Image 10">
            <a:extLst>
              <a:ext uri="{FF2B5EF4-FFF2-40B4-BE49-F238E27FC236}">
                <a16:creationId xmlns:a16="http://schemas.microsoft.com/office/drawing/2014/main" id="{7846A81D-558A-414D-14F2-8573E26837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57" t="41084" r="34255" b="51823"/>
          <a:stretch/>
        </p:blipFill>
        <p:spPr>
          <a:xfrm>
            <a:off x="2151998" y="2808000"/>
            <a:ext cx="6120000" cy="432000"/>
          </a:xfrm>
          <a:prstGeom prst="rect">
            <a:avLst/>
          </a:prstGeom>
        </p:spPr>
      </p:pic>
      <p:pic>
        <p:nvPicPr>
          <p:cNvPr id="26" name="Image 25">
            <a:extLst>
              <a:ext uri="{FF2B5EF4-FFF2-40B4-BE49-F238E27FC236}">
                <a16:creationId xmlns:a16="http://schemas.microsoft.com/office/drawing/2014/main" id="{8A73A666-988C-2615-7AE7-61E5AC3278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57" t="48044" r="34255" b="44863"/>
          <a:stretch/>
        </p:blipFill>
        <p:spPr>
          <a:xfrm>
            <a:off x="2151998" y="3240000"/>
            <a:ext cx="6120000" cy="432000"/>
          </a:xfrm>
          <a:prstGeom prst="rect">
            <a:avLst/>
          </a:prstGeom>
        </p:spPr>
      </p:pic>
      <p:pic>
        <p:nvPicPr>
          <p:cNvPr id="27" name="Image 26">
            <a:extLst>
              <a:ext uri="{FF2B5EF4-FFF2-40B4-BE49-F238E27FC236}">
                <a16:creationId xmlns:a16="http://schemas.microsoft.com/office/drawing/2014/main" id="{B39DA331-E3E3-FC1E-A7FB-03EC6E53C2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57" t="54998" r="34255" b="37909"/>
          <a:stretch/>
        </p:blipFill>
        <p:spPr>
          <a:xfrm>
            <a:off x="2151998" y="3681250"/>
            <a:ext cx="6120000" cy="432000"/>
          </a:xfrm>
          <a:prstGeom prst="rect">
            <a:avLst/>
          </a:prstGeom>
        </p:spPr>
      </p:pic>
      <p:pic>
        <p:nvPicPr>
          <p:cNvPr id="28" name="Image 27">
            <a:extLst>
              <a:ext uri="{FF2B5EF4-FFF2-40B4-BE49-F238E27FC236}">
                <a16:creationId xmlns:a16="http://schemas.microsoft.com/office/drawing/2014/main" id="{A14687A3-5808-27CA-F228-E342C5BE3E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57" t="61800" r="34255" b="31107"/>
          <a:stretch/>
        </p:blipFill>
        <p:spPr>
          <a:xfrm>
            <a:off x="2151998" y="4093999"/>
            <a:ext cx="6120000" cy="432000"/>
          </a:xfrm>
          <a:prstGeom prst="rect">
            <a:avLst/>
          </a:prstGeom>
        </p:spPr>
      </p:pic>
      <p:pic>
        <p:nvPicPr>
          <p:cNvPr id="29" name="Image 28">
            <a:extLst>
              <a:ext uri="{FF2B5EF4-FFF2-40B4-BE49-F238E27FC236}">
                <a16:creationId xmlns:a16="http://schemas.microsoft.com/office/drawing/2014/main" id="{A6A9B004-5806-601C-4DEE-5196C969F0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57" t="68918" r="34255" b="23989"/>
          <a:stretch/>
        </p:blipFill>
        <p:spPr>
          <a:xfrm>
            <a:off x="2151998" y="4526000"/>
            <a:ext cx="6120000" cy="432000"/>
          </a:xfrm>
          <a:prstGeom prst="rect">
            <a:avLst/>
          </a:prstGeom>
        </p:spPr>
      </p:pic>
      <p:pic>
        <p:nvPicPr>
          <p:cNvPr id="30" name="Image 29">
            <a:extLst>
              <a:ext uri="{FF2B5EF4-FFF2-40B4-BE49-F238E27FC236}">
                <a16:creationId xmlns:a16="http://schemas.microsoft.com/office/drawing/2014/main" id="{D90FCC78-9B7B-51BE-D667-BA6814CD33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57" t="75445" r="34255" b="17462"/>
          <a:stretch/>
        </p:blipFill>
        <p:spPr>
          <a:xfrm>
            <a:off x="2151998" y="4941250"/>
            <a:ext cx="6120000" cy="432000"/>
          </a:xfrm>
          <a:prstGeom prst="rect">
            <a:avLst/>
          </a:prstGeom>
        </p:spPr>
      </p:pic>
      <p:pic>
        <p:nvPicPr>
          <p:cNvPr id="31" name="Image 30">
            <a:extLst>
              <a:ext uri="{FF2B5EF4-FFF2-40B4-BE49-F238E27FC236}">
                <a16:creationId xmlns:a16="http://schemas.microsoft.com/office/drawing/2014/main" id="{825F7E54-E031-29F3-76C6-066F09E695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357" t="82247" r="34255" b="10660"/>
          <a:stretch/>
        </p:blipFill>
        <p:spPr>
          <a:xfrm>
            <a:off x="2151998" y="5373249"/>
            <a:ext cx="6120000" cy="432000"/>
          </a:xfrm>
          <a:prstGeom prst="rect">
            <a:avLst/>
          </a:prstGeom>
        </p:spPr>
      </p:pic>
      <p:pic>
        <p:nvPicPr>
          <p:cNvPr id="32" name="Image 31">
            <a:extLst>
              <a:ext uri="{FF2B5EF4-FFF2-40B4-BE49-F238E27FC236}">
                <a16:creationId xmlns:a16="http://schemas.microsoft.com/office/drawing/2014/main" id="{1323B76C-5D94-DCF8-B459-EC3EF05003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7704" t="2665" r="11783" b="73689"/>
          <a:stretch/>
        </p:blipFill>
        <p:spPr>
          <a:xfrm>
            <a:off x="7439072" y="513404"/>
            <a:ext cx="3311999" cy="1440000"/>
          </a:xfrm>
          <a:prstGeom prst="rect">
            <a:avLst/>
          </a:prstGeom>
        </p:spPr>
      </p:pic>
    </p:spTree>
    <p:extLst>
      <p:ext uri="{BB962C8B-B14F-4D97-AF65-F5344CB8AC3E}">
        <p14:creationId xmlns:p14="http://schemas.microsoft.com/office/powerpoint/2010/main" val="137945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trips(downRigh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Righ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strips(downRigh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strips(downRigh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strips(downRigh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strips(downRight)">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strips(downRigh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strips(downRight)">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6" fill="hold" nodeType="click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Effect transition="in" filter="strips(downRight)">
                                      <p:cBhvr>
                                        <p:cTn id="58" dur="500"/>
                                        <p:tgtEl>
                                          <p:spTgt spid="8">
                                            <p:txEl>
                                              <p:pRg st="0" end="0"/>
                                            </p:txEl>
                                          </p:spTgt>
                                        </p:tgtEl>
                                      </p:cBhvr>
                                    </p:animEffect>
                                  </p:childTnLst>
                                </p:cTn>
                              </p:par>
                              <p:par>
                                <p:cTn id="59" presetID="18" presetClass="entr" presetSubtype="6" fill="hold" nodeType="with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animEffect transition="in" filter="strips(downRight)">
                                      <p:cBhvr>
                                        <p:cTn id="61" dur="500"/>
                                        <p:tgtEl>
                                          <p:spTgt spid="8">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6" fill="hold" nodeType="clickEffect">
                                  <p:stCondLst>
                                    <p:cond delay="0"/>
                                  </p:stCondLst>
                                  <p:childTnLst>
                                    <p:set>
                                      <p:cBhvr>
                                        <p:cTn id="65" dur="1" fill="hold">
                                          <p:stCondLst>
                                            <p:cond delay="0"/>
                                          </p:stCondLst>
                                        </p:cTn>
                                        <p:tgtEl>
                                          <p:spTgt spid="8">
                                            <p:txEl>
                                              <p:pRg st="3" end="3"/>
                                            </p:txEl>
                                          </p:spTgt>
                                        </p:tgtEl>
                                        <p:attrNameLst>
                                          <p:attrName>style.visibility</p:attrName>
                                        </p:attrNameLst>
                                      </p:cBhvr>
                                      <p:to>
                                        <p:strVal val="visible"/>
                                      </p:to>
                                    </p:set>
                                    <p:animEffect transition="in" filter="strips(downRight)">
                                      <p:cBhvr>
                                        <p:cTn id="66" dur="500"/>
                                        <p:tgtEl>
                                          <p:spTgt spid="8">
                                            <p:txEl>
                                              <p:pRg st="3" end="3"/>
                                            </p:txEl>
                                          </p:spTgt>
                                        </p:tgtEl>
                                      </p:cBhvr>
                                    </p:animEffect>
                                  </p:childTnLst>
                                </p:cTn>
                              </p:par>
                              <p:par>
                                <p:cTn id="67" presetID="18" presetClass="entr" presetSubtype="6" fill="hold" nodeType="withEffect">
                                  <p:stCondLst>
                                    <p:cond delay="0"/>
                                  </p:stCondLst>
                                  <p:childTnLst>
                                    <p:set>
                                      <p:cBhvr>
                                        <p:cTn id="68" dur="1" fill="hold">
                                          <p:stCondLst>
                                            <p:cond delay="0"/>
                                          </p:stCondLst>
                                        </p:cTn>
                                        <p:tgtEl>
                                          <p:spTgt spid="8">
                                            <p:txEl>
                                              <p:pRg st="4" end="4"/>
                                            </p:txEl>
                                          </p:spTgt>
                                        </p:tgtEl>
                                        <p:attrNameLst>
                                          <p:attrName>style.visibility</p:attrName>
                                        </p:attrNameLst>
                                      </p:cBhvr>
                                      <p:to>
                                        <p:strVal val="visible"/>
                                      </p:to>
                                    </p:set>
                                    <p:animEffect transition="in" filter="strips(downRight)">
                                      <p:cBhvr>
                                        <p:cTn id="69" dur="500"/>
                                        <p:tgtEl>
                                          <p:spTgt spid="8">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6" fill="hold" nodeType="clickEffect">
                                  <p:stCondLst>
                                    <p:cond delay="0"/>
                                  </p:stCondLst>
                                  <p:childTnLst>
                                    <p:set>
                                      <p:cBhvr>
                                        <p:cTn id="73" dur="1" fill="hold">
                                          <p:stCondLst>
                                            <p:cond delay="0"/>
                                          </p:stCondLst>
                                        </p:cTn>
                                        <p:tgtEl>
                                          <p:spTgt spid="8">
                                            <p:txEl>
                                              <p:pRg st="6" end="6"/>
                                            </p:txEl>
                                          </p:spTgt>
                                        </p:tgtEl>
                                        <p:attrNameLst>
                                          <p:attrName>style.visibility</p:attrName>
                                        </p:attrNameLst>
                                      </p:cBhvr>
                                      <p:to>
                                        <p:strVal val="visible"/>
                                      </p:to>
                                    </p:set>
                                    <p:animEffect transition="in" filter="strips(downRight)">
                                      <p:cBhvr>
                                        <p:cTn id="74" dur="500"/>
                                        <p:tgtEl>
                                          <p:spTgt spid="8">
                                            <p:txEl>
                                              <p:pRg st="6" end="6"/>
                                            </p:txEl>
                                          </p:spTgt>
                                        </p:tgtEl>
                                      </p:cBhvr>
                                    </p:animEffect>
                                  </p:childTnLst>
                                </p:cTn>
                              </p:par>
                              <p:par>
                                <p:cTn id="75" presetID="18" presetClass="entr" presetSubtype="6" fill="hold" nodeType="withEffect">
                                  <p:stCondLst>
                                    <p:cond delay="0"/>
                                  </p:stCondLst>
                                  <p:childTnLst>
                                    <p:set>
                                      <p:cBhvr>
                                        <p:cTn id="76" dur="1" fill="hold">
                                          <p:stCondLst>
                                            <p:cond delay="0"/>
                                          </p:stCondLst>
                                        </p:cTn>
                                        <p:tgtEl>
                                          <p:spTgt spid="8">
                                            <p:txEl>
                                              <p:pRg st="7" end="7"/>
                                            </p:txEl>
                                          </p:spTgt>
                                        </p:tgtEl>
                                        <p:attrNameLst>
                                          <p:attrName>style.visibility</p:attrName>
                                        </p:attrNameLst>
                                      </p:cBhvr>
                                      <p:to>
                                        <p:strVal val="visible"/>
                                      </p:to>
                                    </p:set>
                                    <p:animEffect transition="in" filter="strips(downRight)">
                                      <p:cBhvr>
                                        <p:cTn id="77" dur="500"/>
                                        <p:tgtEl>
                                          <p:spTgt spid="8">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strips(downRight)">
                                      <p:cBhvr>
                                        <p:cTn id="8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e 26">
            <a:extLst>
              <a:ext uri="{FF2B5EF4-FFF2-40B4-BE49-F238E27FC236}">
                <a16:creationId xmlns:a16="http://schemas.microsoft.com/office/drawing/2014/main" id="{97553320-1FF3-89E4-2DD8-727F9A5539F7}"/>
              </a:ext>
            </a:extLst>
          </p:cNvPr>
          <p:cNvGrpSpPr/>
          <p:nvPr/>
        </p:nvGrpSpPr>
        <p:grpSpPr>
          <a:xfrm>
            <a:off x="1103243" y="247799"/>
            <a:ext cx="10853046" cy="6104385"/>
            <a:chOff x="1103243" y="247799"/>
            <a:chExt cx="10853046" cy="6104385"/>
          </a:xfrm>
        </p:grpSpPr>
        <p:pic>
          <p:nvPicPr>
            <p:cNvPr id="5" name="Image 4">
              <a:extLst>
                <a:ext uri="{FF2B5EF4-FFF2-40B4-BE49-F238E27FC236}">
                  <a16:creationId xmlns:a16="http://schemas.microsoft.com/office/drawing/2014/main" id="{C5946B12-7BB2-45E3-DB43-0242050EFFD7}"/>
                </a:ext>
              </a:extLst>
            </p:cNvPr>
            <p:cNvPicPr>
              <a:picLocks noChangeAspect="1"/>
            </p:cNvPicPr>
            <p:nvPr/>
          </p:nvPicPr>
          <p:blipFill>
            <a:blip r:embed="rId3"/>
            <a:stretch>
              <a:fillRect/>
            </a:stretch>
          </p:blipFill>
          <p:spPr>
            <a:xfrm>
              <a:off x="1103243" y="247799"/>
              <a:ext cx="10853046" cy="6104385"/>
            </a:xfrm>
            <a:prstGeom prst="rect">
              <a:avLst/>
            </a:prstGeom>
          </p:spPr>
        </p:pic>
        <p:sp>
          <p:nvSpPr>
            <p:cNvPr id="15" name="Rectangle 14">
              <a:extLst>
                <a:ext uri="{FF2B5EF4-FFF2-40B4-BE49-F238E27FC236}">
                  <a16:creationId xmlns:a16="http://schemas.microsoft.com/office/drawing/2014/main" id="{98EBEF91-5A59-56C3-AB0E-5EA4C4FF3697}"/>
                </a:ext>
              </a:extLst>
            </p:cNvPr>
            <p:cNvSpPr/>
            <p:nvPr/>
          </p:nvSpPr>
          <p:spPr>
            <a:xfrm>
              <a:off x="1822776" y="327260"/>
              <a:ext cx="10064424" cy="55730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 name="Groupe 23">
            <a:extLst>
              <a:ext uri="{FF2B5EF4-FFF2-40B4-BE49-F238E27FC236}">
                <a16:creationId xmlns:a16="http://schemas.microsoft.com/office/drawing/2014/main" id="{A44766EF-7D62-4C87-3BA8-F03E75400079}"/>
              </a:ext>
            </a:extLst>
          </p:cNvPr>
          <p:cNvGrpSpPr/>
          <p:nvPr/>
        </p:nvGrpSpPr>
        <p:grpSpPr>
          <a:xfrm>
            <a:off x="1975048" y="1437247"/>
            <a:ext cx="5400000" cy="3780000"/>
            <a:chOff x="1975048" y="1437247"/>
            <a:chExt cx="5400000" cy="3780000"/>
          </a:xfrm>
        </p:grpSpPr>
        <p:pic>
          <p:nvPicPr>
            <p:cNvPr id="17" name="Image 16">
              <a:extLst>
                <a:ext uri="{FF2B5EF4-FFF2-40B4-BE49-F238E27FC236}">
                  <a16:creationId xmlns:a16="http://schemas.microsoft.com/office/drawing/2014/main" id="{F8028640-8731-2A3F-F8DA-BFDB7299F3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229" t="24503" r="42015" b="13577"/>
            <a:stretch/>
          </p:blipFill>
          <p:spPr>
            <a:xfrm>
              <a:off x="1975048" y="1437247"/>
              <a:ext cx="5400000" cy="3780000"/>
            </a:xfrm>
            <a:prstGeom prst="rect">
              <a:avLst/>
            </a:prstGeom>
          </p:spPr>
        </p:pic>
        <p:sp>
          <p:nvSpPr>
            <p:cNvPr id="21" name="Rectangle 20">
              <a:extLst>
                <a:ext uri="{FF2B5EF4-FFF2-40B4-BE49-F238E27FC236}">
                  <a16:creationId xmlns:a16="http://schemas.microsoft.com/office/drawing/2014/main" id="{ECA4CBDF-382F-1E3F-4884-7728BB7176FC}"/>
                </a:ext>
              </a:extLst>
            </p:cNvPr>
            <p:cNvSpPr/>
            <p:nvPr/>
          </p:nvSpPr>
          <p:spPr>
            <a:xfrm>
              <a:off x="3880875" y="2993457"/>
              <a:ext cx="511125" cy="1331938"/>
            </a:xfrm>
            <a:prstGeom prst="rect">
              <a:avLst/>
            </a:prstGeom>
            <a:gradFill>
              <a:gsLst>
                <a:gs pos="0">
                  <a:srgbClr val="F3F8FB"/>
                </a:gs>
                <a:gs pos="100000">
                  <a:srgbClr val="E5F1F6"/>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3CB4C9B6-1D8D-900E-38EC-51058EF269DE}"/>
                </a:ext>
              </a:extLst>
            </p:cNvPr>
            <p:cNvSpPr/>
            <p:nvPr/>
          </p:nvSpPr>
          <p:spPr>
            <a:xfrm>
              <a:off x="4356000" y="2541069"/>
              <a:ext cx="529148" cy="1685826"/>
            </a:xfrm>
            <a:prstGeom prst="rect">
              <a:avLst/>
            </a:prstGeom>
            <a:gradFill>
              <a:gsLst>
                <a:gs pos="0">
                  <a:srgbClr val="F3F8FB"/>
                </a:gs>
                <a:gs pos="100000">
                  <a:srgbClr val="E5F1F6"/>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F4988125-DDF4-1962-C897-B04B2B427E7C}"/>
                </a:ext>
              </a:extLst>
            </p:cNvPr>
            <p:cNvSpPr/>
            <p:nvPr/>
          </p:nvSpPr>
          <p:spPr>
            <a:xfrm>
              <a:off x="4896000" y="2184935"/>
              <a:ext cx="493148" cy="2140460"/>
            </a:xfrm>
            <a:prstGeom prst="rect">
              <a:avLst/>
            </a:prstGeom>
            <a:gradFill>
              <a:gsLst>
                <a:gs pos="0">
                  <a:srgbClr val="F3F8FB"/>
                </a:gs>
                <a:gs pos="100000">
                  <a:srgbClr val="E5F1F6"/>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space réservé de la date 1">
            <a:extLst>
              <a:ext uri="{FF2B5EF4-FFF2-40B4-BE49-F238E27FC236}">
                <a16:creationId xmlns:a16="http://schemas.microsoft.com/office/drawing/2014/main" id="{D4AA3B29-64A3-421E-E0E3-CD9BD907670B}"/>
              </a:ext>
            </a:extLst>
          </p:cNvPr>
          <p:cNvSpPr>
            <a:spLocks noGrp="1"/>
          </p:cNvSpPr>
          <p:nvPr>
            <p:ph type="dt" sz="half" idx="10"/>
          </p:nvPr>
        </p:nvSpPr>
        <p:spPr/>
        <p:txBody>
          <a:bodyPr/>
          <a:lstStyle/>
          <a:p>
            <a:fld id="{1E8FAAE2-CE09-0349-AC3F-991D4F67526D}" type="datetime4">
              <a:rPr lang="fr-CH" smtClean="0"/>
              <a:t>19 janvier 2024</a:t>
            </a:fld>
            <a:endParaRPr lang="en-US" dirty="0"/>
          </a:p>
        </p:txBody>
      </p:sp>
      <p:sp>
        <p:nvSpPr>
          <p:cNvPr id="3" name="Espace réservé du pied de page 2">
            <a:extLst>
              <a:ext uri="{FF2B5EF4-FFF2-40B4-BE49-F238E27FC236}">
                <a16:creationId xmlns:a16="http://schemas.microsoft.com/office/drawing/2014/main" id="{6DEE20A5-DAB2-76CF-6802-3E06CD555380}"/>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4" name="Espace réservé du numéro de diapositive 3">
            <a:extLst>
              <a:ext uri="{FF2B5EF4-FFF2-40B4-BE49-F238E27FC236}">
                <a16:creationId xmlns:a16="http://schemas.microsoft.com/office/drawing/2014/main" id="{B21F672F-2496-A876-724A-3D3712FDC36B}"/>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7" name="Rectangle 6">
            <a:extLst>
              <a:ext uri="{FF2B5EF4-FFF2-40B4-BE49-F238E27FC236}">
                <a16:creationId xmlns:a16="http://schemas.microsoft.com/office/drawing/2014/main" id="{8D112D00-5762-8BA3-8BF0-70E548488249}"/>
              </a:ext>
            </a:extLst>
          </p:cNvPr>
          <p:cNvSpPr/>
          <p:nvPr/>
        </p:nvSpPr>
        <p:spPr>
          <a:xfrm>
            <a:off x="1997776" y="700062"/>
            <a:ext cx="6144422" cy="8834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72CF6D3-246C-9165-712D-56DC1B07A83D}"/>
              </a:ext>
            </a:extLst>
          </p:cNvPr>
          <p:cNvSpPr/>
          <p:nvPr/>
        </p:nvSpPr>
        <p:spPr>
          <a:xfrm>
            <a:off x="2026054" y="505816"/>
            <a:ext cx="6563606" cy="1149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L’hydraulique et le solaire sont-ils suffisants pour faire la transition énergétique ? </a:t>
            </a:r>
          </a:p>
        </p:txBody>
      </p:sp>
      <p:sp>
        <p:nvSpPr>
          <p:cNvPr id="13" name="Titre 1">
            <a:extLst>
              <a:ext uri="{FF2B5EF4-FFF2-40B4-BE49-F238E27FC236}">
                <a16:creationId xmlns:a16="http://schemas.microsoft.com/office/drawing/2014/main" id="{A70D8513-0157-E77C-45D0-35961FA8AF78}"/>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transition énergétique</a:t>
            </a:r>
            <a:endParaRPr lang="fr-FR" sz="3200" baseline="-25000" dirty="0"/>
          </a:p>
        </p:txBody>
      </p:sp>
      <p:sp>
        <p:nvSpPr>
          <p:cNvPr id="8" name="Rectangle 7">
            <a:extLst>
              <a:ext uri="{FF2B5EF4-FFF2-40B4-BE49-F238E27FC236}">
                <a16:creationId xmlns:a16="http://schemas.microsoft.com/office/drawing/2014/main" id="{A8AC0559-9F56-C540-FFD1-DB9ED8643CCC}"/>
              </a:ext>
            </a:extLst>
          </p:cNvPr>
          <p:cNvSpPr/>
          <p:nvPr/>
        </p:nvSpPr>
        <p:spPr>
          <a:xfrm>
            <a:off x="1551318" y="5968682"/>
            <a:ext cx="271457" cy="241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0AA9B5D-958C-6BA7-1786-5A6A8DC018AC}"/>
              </a:ext>
            </a:extLst>
          </p:cNvPr>
          <p:cNvSpPr txBox="1"/>
          <p:nvPr/>
        </p:nvSpPr>
        <p:spPr>
          <a:xfrm>
            <a:off x="2137281" y="5236199"/>
            <a:ext cx="5925931" cy="961802"/>
          </a:xfrm>
          <a:prstGeom prst="rect">
            <a:avLst/>
          </a:prstGeom>
          <a:noFill/>
        </p:spPr>
        <p:txBody>
          <a:bodyPr wrap="square" rtlCol="0">
            <a:spAutoFit/>
          </a:bodyPr>
          <a:lstStyle/>
          <a:p>
            <a:r>
              <a:rPr lang="fr-FR" sz="1050" b="1" dirty="0">
                <a:solidFill>
                  <a:schemeClr val="accent6">
                    <a:lumMod val="75000"/>
                  </a:schemeClr>
                </a:solidFill>
                <a:latin typeface="Helvetica Neue" panose="02000503000000020004" pitchFamily="2" charset="0"/>
                <a:ea typeface="Helvetica Neue" panose="02000503000000020004" pitchFamily="2" charset="0"/>
                <a:cs typeface="Helvetica Neue" panose="02000503000000020004" pitchFamily="2" charset="0"/>
              </a:rPr>
              <a:t>Le soleil ne produit que 25% de son potentiel maximal en hiver</a:t>
            </a:r>
            <a:endParaRPr lang="fr-FR" sz="1050" dirty="0">
              <a:solidFill>
                <a:schemeClr val="accent6">
                  <a:lumMod val="75000"/>
                </a:schemeClr>
              </a:solidFill>
            </a:endParaRPr>
          </a:p>
          <a:p>
            <a:r>
              <a:rPr lang="fr-FR" sz="1050" b="1" dirty="0">
                <a:solidFill>
                  <a:schemeClr val="accent6">
                    <a:lumMod val="75000"/>
                  </a:schemeClr>
                </a:solidFill>
              </a:rPr>
              <a:t>L’hydraulique ne produit que 47% de son potentiel maximal en hiver</a:t>
            </a:r>
          </a:p>
          <a:p>
            <a:r>
              <a:rPr lang="fr-FR" sz="1050" b="1" dirty="0">
                <a:solidFill>
                  <a:schemeClr val="accent6">
                    <a:lumMod val="75000"/>
                  </a:schemeClr>
                </a:solidFill>
              </a:rPr>
              <a:t>L’éolien produit 67 % de sa production annuelle en hiver</a:t>
            </a:r>
          </a:p>
          <a:p>
            <a:endParaRPr lang="fr-FR" sz="400" b="1" dirty="0">
              <a:solidFill>
                <a:schemeClr val="accent6">
                  <a:lumMod val="75000"/>
                </a:schemeClr>
              </a:solidFill>
            </a:endParaRPr>
          </a:p>
          <a:p>
            <a:r>
              <a:rPr lang="fr-FR" sz="1050" b="1" dirty="0">
                <a:solidFill>
                  <a:schemeClr val="accent6">
                    <a:lumMod val="75000"/>
                  </a:schemeClr>
                </a:solidFill>
              </a:rPr>
              <a:t>Conclusion :</a:t>
            </a:r>
          </a:p>
          <a:p>
            <a:r>
              <a:rPr lang="fr-FR" sz="1050" b="1" dirty="0">
                <a:solidFill>
                  <a:schemeClr val="accent6">
                    <a:lumMod val="75000"/>
                  </a:schemeClr>
                </a:solidFill>
              </a:rPr>
              <a:t>L’éolien est un complément énergétique idéal au solaire et à l’hydraulique en hiver!</a:t>
            </a:r>
          </a:p>
        </p:txBody>
      </p:sp>
      <p:pic>
        <p:nvPicPr>
          <p:cNvPr id="18" name="Image 17">
            <a:extLst>
              <a:ext uri="{FF2B5EF4-FFF2-40B4-BE49-F238E27FC236}">
                <a16:creationId xmlns:a16="http://schemas.microsoft.com/office/drawing/2014/main" id="{D59DCB49-E44D-73A6-BF11-41CBFDE2E1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038" t="24503" r="69985" b="13577"/>
          <a:stretch/>
        </p:blipFill>
        <p:spPr>
          <a:xfrm>
            <a:off x="3852000" y="1437247"/>
            <a:ext cx="540000" cy="3780000"/>
          </a:xfrm>
          <a:prstGeom prst="rect">
            <a:avLst/>
          </a:prstGeom>
        </p:spPr>
      </p:pic>
      <p:pic>
        <p:nvPicPr>
          <p:cNvPr id="19" name="Image 18">
            <a:extLst>
              <a:ext uri="{FF2B5EF4-FFF2-40B4-BE49-F238E27FC236}">
                <a16:creationId xmlns:a16="http://schemas.microsoft.com/office/drawing/2014/main" id="{BFBC8379-70D0-63B4-EA2B-0BAEA9613A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0056" t="24503" r="64967" b="13577"/>
          <a:stretch/>
        </p:blipFill>
        <p:spPr>
          <a:xfrm>
            <a:off x="4356000" y="1435647"/>
            <a:ext cx="540000" cy="3780000"/>
          </a:xfrm>
          <a:prstGeom prst="rect">
            <a:avLst/>
          </a:prstGeom>
        </p:spPr>
      </p:pic>
      <p:pic>
        <p:nvPicPr>
          <p:cNvPr id="20" name="Image 19">
            <a:extLst>
              <a:ext uri="{FF2B5EF4-FFF2-40B4-BE49-F238E27FC236}">
                <a16:creationId xmlns:a16="http://schemas.microsoft.com/office/drawing/2014/main" id="{92795A99-0A0E-A430-7410-94FB976900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4807" t="24503" r="60216" b="13577"/>
          <a:stretch/>
        </p:blipFill>
        <p:spPr>
          <a:xfrm>
            <a:off x="4860000" y="1434047"/>
            <a:ext cx="540000" cy="3780000"/>
          </a:xfrm>
          <a:prstGeom prst="rect">
            <a:avLst/>
          </a:prstGeom>
        </p:spPr>
      </p:pic>
      <p:pic>
        <p:nvPicPr>
          <p:cNvPr id="25" name="Image 24">
            <a:extLst>
              <a:ext uri="{FF2B5EF4-FFF2-40B4-BE49-F238E27FC236}">
                <a16:creationId xmlns:a16="http://schemas.microsoft.com/office/drawing/2014/main" id="{8DF0AAF8-5A8A-AE25-25AE-7352728BCD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4555" t="28959" r="2323" b="12070"/>
          <a:stretch/>
        </p:blipFill>
        <p:spPr>
          <a:xfrm>
            <a:off x="7094311" y="1673141"/>
            <a:ext cx="4680000" cy="3600000"/>
          </a:xfrm>
          <a:prstGeom prst="rect">
            <a:avLst/>
          </a:prstGeom>
        </p:spPr>
      </p:pic>
      <p:pic>
        <p:nvPicPr>
          <p:cNvPr id="26" name="Image 25">
            <a:extLst>
              <a:ext uri="{FF2B5EF4-FFF2-40B4-BE49-F238E27FC236}">
                <a16:creationId xmlns:a16="http://schemas.microsoft.com/office/drawing/2014/main" id="{7CCC625A-54C9-48F7-F583-F68A5671D7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4748" t="3760" r="8715" b="72651"/>
          <a:stretch/>
        </p:blipFill>
        <p:spPr>
          <a:xfrm>
            <a:off x="8352000" y="288000"/>
            <a:ext cx="2880000" cy="1440000"/>
          </a:xfrm>
          <a:prstGeom prst="rect">
            <a:avLst/>
          </a:prstGeom>
        </p:spPr>
      </p:pic>
    </p:spTree>
    <p:extLst>
      <p:ext uri="{BB962C8B-B14F-4D97-AF65-F5344CB8AC3E}">
        <p14:creationId xmlns:p14="http://schemas.microsoft.com/office/powerpoint/2010/main" val="332621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strips(downRigh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Righ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downRigh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strips(downRight)">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strips(downRigh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14">
                                            <p:txEl>
                                              <p:pRg st="1" end="1"/>
                                            </p:txEl>
                                          </p:spTgt>
                                        </p:tgtEl>
                                        <p:attrNameLst>
                                          <p:attrName>style.visibility</p:attrName>
                                        </p:attrNameLst>
                                      </p:cBhvr>
                                      <p:to>
                                        <p:strVal val="visible"/>
                                      </p:to>
                                    </p:set>
                                    <p:animEffect transition="in" filter="strips(downRight)">
                                      <p:cBhvr>
                                        <p:cTn id="44" dur="500"/>
                                        <p:tgtEl>
                                          <p:spTgt spid="1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strips(downRigh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nodeType="clickEffect">
                                  <p:stCondLst>
                                    <p:cond delay="0"/>
                                  </p:stCondLst>
                                  <p:childTnLst>
                                    <p:set>
                                      <p:cBhvr>
                                        <p:cTn id="53" dur="1" fill="hold">
                                          <p:stCondLst>
                                            <p:cond delay="0"/>
                                          </p:stCondLst>
                                        </p:cTn>
                                        <p:tgtEl>
                                          <p:spTgt spid="14">
                                            <p:txEl>
                                              <p:pRg st="2" end="2"/>
                                            </p:txEl>
                                          </p:spTgt>
                                        </p:tgtEl>
                                        <p:attrNameLst>
                                          <p:attrName>style.visibility</p:attrName>
                                        </p:attrNameLst>
                                      </p:cBhvr>
                                      <p:to>
                                        <p:strVal val="visible"/>
                                      </p:to>
                                    </p:set>
                                    <p:animEffect transition="in" filter="strips(downRight)">
                                      <p:cBhvr>
                                        <p:cTn id="54" dur="500"/>
                                        <p:tgtEl>
                                          <p:spTgt spid="14">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nodeType="clickEffect">
                                  <p:stCondLst>
                                    <p:cond delay="0"/>
                                  </p:stCondLst>
                                  <p:childTnLst>
                                    <p:set>
                                      <p:cBhvr>
                                        <p:cTn id="58" dur="1" fill="hold">
                                          <p:stCondLst>
                                            <p:cond delay="0"/>
                                          </p:stCondLst>
                                        </p:cTn>
                                        <p:tgtEl>
                                          <p:spTgt spid="14">
                                            <p:txEl>
                                              <p:pRg st="4" end="4"/>
                                            </p:txEl>
                                          </p:spTgt>
                                        </p:tgtEl>
                                        <p:attrNameLst>
                                          <p:attrName>style.visibility</p:attrName>
                                        </p:attrNameLst>
                                      </p:cBhvr>
                                      <p:to>
                                        <p:strVal val="visible"/>
                                      </p:to>
                                    </p:set>
                                    <p:animEffect transition="in" filter="strips(downRight)">
                                      <p:cBhvr>
                                        <p:cTn id="59" dur="500"/>
                                        <p:tgtEl>
                                          <p:spTgt spid="14">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6" fill="hold" nodeType="clickEffect">
                                  <p:stCondLst>
                                    <p:cond delay="0"/>
                                  </p:stCondLst>
                                  <p:childTnLst>
                                    <p:set>
                                      <p:cBhvr>
                                        <p:cTn id="63" dur="1" fill="hold">
                                          <p:stCondLst>
                                            <p:cond delay="0"/>
                                          </p:stCondLst>
                                        </p:cTn>
                                        <p:tgtEl>
                                          <p:spTgt spid="14">
                                            <p:txEl>
                                              <p:pRg st="5" end="5"/>
                                            </p:txEl>
                                          </p:spTgt>
                                        </p:tgtEl>
                                        <p:attrNameLst>
                                          <p:attrName>style.visibility</p:attrName>
                                        </p:attrNameLst>
                                      </p:cBhvr>
                                      <p:to>
                                        <p:strVal val="visible"/>
                                      </p:to>
                                    </p:set>
                                    <p:animEffect transition="in" filter="strips(downRight)">
                                      <p:cBhvr>
                                        <p:cTn id="64" dur="500"/>
                                        <p:tgtEl>
                                          <p:spTgt spid="14">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6"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strips(downRight)">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e 62">
            <a:extLst>
              <a:ext uri="{FF2B5EF4-FFF2-40B4-BE49-F238E27FC236}">
                <a16:creationId xmlns:a16="http://schemas.microsoft.com/office/drawing/2014/main" id="{E17CABFF-A997-33F7-C9D6-02907D38E159}"/>
              </a:ext>
            </a:extLst>
          </p:cNvPr>
          <p:cNvGrpSpPr/>
          <p:nvPr/>
        </p:nvGrpSpPr>
        <p:grpSpPr>
          <a:xfrm>
            <a:off x="1052052" y="285135"/>
            <a:ext cx="10903974" cy="6178837"/>
            <a:chOff x="1052052" y="285135"/>
            <a:chExt cx="10903974" cy="6178837"/>
          </a:xfrm>
        </p:grpSpPr>
        <p:sp>
          <p:nvSpPr>
            <p:cNvPr id="43" name="Rectangle 42">
              <a:extLst>
                <a:ext uri="{FF2B5EF4-FFF2-40B4-BE49-F238E27FC236}">
                  <a16:creationId xmlns:a16="http://schemas.microsoft.com/office/drawing/2014/main" id="{9B61EFE8-61AD-7BF0-1E7A-63833FA43464}"/>
                </a:ext>
              </a:extLst>
            </p:cNvPr>
            <p:cNvSpPr/>
            <p:nvPr/>
          </p:nvSpPr>
          <p:spPr>
            <a:xfrm>
              <a:off x="1052052" y="285135"/>
              <a:ext cx="10903974" cy="617883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648E079-BBAD-8B34-7BB4-83FBE7524E6B}"/>
                </a:ext>
              </a:extLst>
            </p:cNvPr>
            <p:cNvSpPr/>
            <p:nvPr/>
          </p:nvSpPr>
          <p:spPr>
            <a:xfrm>
              <a:off x="1220707" y="285135"/>
              <a:ext cx="6552000" cy="1119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Les éoliennes produisent-elles peu d’énergie ?</a:t>
              </a:r>
            </a:p>
          </p:txBody>
        </p:sp>
      </p:grpSp>
      <p:grpSp>
        <p:nvGrpSpPr>
          <p:cNvPr id="33" name="Groupe 32">
            <a:extLst>
              <a:ext uri="{FF2B5EF4-FFF2-40B4-BE49-F238E27FC236}">
                <a16:creationId xmlns:a16="http://schemas.microsoft.com/office/drawing/2014/main" id="{A601FBFE-91B5-A8D2-B683-87AAF8D440C9}"/>
              </a:ext>
            </a:extLst>
          </p:cNvPr>
          <p:cNvGrpSpPr/>
          <p:nvPr/>
        </p:nvGrpSpPr>
        <p:grpSpPr>
          <a:xfrm>
            <a:off x="5570595" y="2627048"/>
            <a:ext cx="2659007" cy="2078990"/>
            <a:chOff x="5452611" y="3934737"/>
            <a:chExt cx="2659007" cy="2078990"/>
          </a:xfrm>
        </p:grpSpPr>
        <p:pic>
          <p:nvPicPr>
            <p:cNvPr id="31" name="Graphique 30" descr="Voiture électrique avec un remplissage uni">
              <a:extLst>
                <a:ext uri="{FF2B5EF4-FFF2-40B4-BE49-F238E27FC236}">
                  <a16:creationId xmlns:a16="http://schemas.microsoft.com/office/drawing/2014/main" id="{9AF9C101-F533-D242-D3B0-8C43573052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24446" y="3934737"/>
              <a:ext cx="1867192" cy="1867192"/>
            </a:xfrm>
            <a:prstGeom prst="rect">
              <a:avLst/>
            </a:prstGeom>
          </p:spPr>
        </p:pic>
        <p:sp>
          <p:nvSpPr>
            <p:cNvPr id="32" name="Rectangle 31">
              <a:extLst>
                <a:ext uri="{FF2B5EF4-FFF2-40B4-BE49-F238E27FC236}">
                  <a16:creationId xmlns:a16="http://schemas.microsoft.com/office/drawing/2014/main" id="{8DBE4641-1434-6A98-EBB3-C9D83E96906C}"/>
                </a:ext>
              </a:extLst>
            </p:cNvPr>
            <p:cNvSpPr/>
            <p:nvPr/>
          </p:nvSpPr>
          <p:spPr>
            <a:xfrm>
              <a:off x="5452611" y="5310721"/>
              <a:ext cx="2659007" cy="703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3 000 voitures électriques</a:t>
              </a:r>
            </a:p>
            <a:p>
              <a:pPr algn="ctr"/>
              <a:r>
                <a:rPr lang="fr-FR" sz="1200" b="1"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roulant 13 500 km/an* à une moyenne de 18 kWh/100 km</a:t>
              </a:r>
            </a:p>
          </p:txBody>
        </p:sp>
      </p:grpSp>
      <p:sp>
        <p:nvSpPr>
          <p:cNvPr id="2" name="Espace réservé de la date 1">
            <a:extLst>
              <a:ext uri="{FF2B5EF4-FFF2-40B4-BE49-F238E27FC236}">
                <a16:creationId xmlns:a16="http://schemas.microsoft.com/office/drawing/2014/main" id="{4254416C-DF11-5088-E24D-DA78224670DE}"/>
              </a:ext>
            </a:extLst>
          </p:cNvPr>
          <p:cNvSpPr>
            <a:spLocks noGrp="1"/>
          </p:cNvSpPr>
          <p:nvPr>
            <p:ph type="dt" sz="half" idx="10"/>
          </p:nvPr>
        </p:nvSpPr>
        <p:spPr/>
        <p:txBody>
          <a:bodyPr/>
          <a:lstStyle/>
          <a:p>
            <a:fld id="{1E8FAAE2-CE09-0349-AC3F-991D4F67526D}" type="datetime4">
              <a:rPr lang="fr-CH" smtClean="0"/>
              <a:t>19 janvier 2024</a:t>
            </a:fld>
            <a:endParaRPr lang="en-US" dirty="0"/>
          </a:p>
        </p:txBody>
      </p:sp>
      <p:sp>
        <p:nvSpPr>
          <p:cNvPr id="3" name="Espace réservé du pied de page 2">
            <a:extLst>
              <a:ext uri="{FF2B5EF4-FFF2-40B4-BE49-F238E27FC236}">
                <a16:creationId xmlns:a16="http://schemas.microsoft.com/office/drawing/2014/main" id="{94C63554-6CA2-A206-E566-EC09360F2E1F}"/>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4" name="Espace réservé du numéro de diapositive 3">
            <a:extLst>
              <a:ext uri="{FF2B5EF4-FFF2-40B4-BE49-F238E27FC236}">
                <a16:creationId xmlns:a16="http://schemas.microsoft.com/office/drawing/2014/main" id="{10E46779-7307-683B-00C8-1726C9DF5101}"/>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6" name="Titre 1">
            <a:extLst>
              <a:ext uri="{FF2B5EF4-FFF2-40B4-BE49-F238E27FC236}">
                <a16:creationId xmlns:a16="http://schemas.microsoft.com/office/drawing/2014/main" id="{48C4ABA5-DBD7-839D-B410-D74C0F69148A}"/>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production éolienne</a:t>
            </a:r>
            <a:endParaRPr lang="fr-FR" sz="3200" baseline="-25000" dirty="0"/>
          </a:p>
        </p:txBody>
      </p:sp>
      <p:pic>
        <p:nvPicPr>
          <p:cNvPr id="14" name="Image 13">
            <a:extLst>
              <a:ext uri="{FF2B5EF4-FFF2-40B4-BE49-F238E27FC236}">
                <a16:creationId xmlns:a16="http://schemas.microsoft.com/office/drawing/2014/main" id="{0A3CB39E-4D35-9675-701A-D4560E134ED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7050" t="3972" r="9874" b="72427"/>
          <a:stretch/>
        </p:blipFill>
        <p:spPr>
          <a:xfrm>
            <a:off x="8038364" y="442825"/>
            <a:ext cx="2520000" cy="1440000"/>
          </a:xfrm>
          <a:prstGeom prst="rect">
            <a:avLst/>
          </a:prstGeom>
        </p:spPr>
      </p:pic>
      <p:sp>
        <p:nvSpPr>
          <p:cNvPr id="21" name="Flèche vers la droite 20">
            <a:extLst>
              <a:ext uri="{FF2B5EF4-FFF2-40B4-BE49-F238E27FC236}">
                <a16:creationId xmlns:a16="http://schemas.microsoft.com/office/drawing/2014/main" id="{CFD54088-FCC6-40E3-EB1E-7A443CE86A51}"/>
              </a:ext>
            </a:extLst>
          </p:cNvPr>
          <p:cNvSpPr/>
          <p:nvPr/>
        </p:nvSpPr>
        <p:spPr>
          <a:xfrm>
            <a:off x="3775587" y="1986120"/>
            <a:ext cx="1986116" cy="383458"/>
          </a:xfrm>
          <a:prstGeom prst="rightArrow">
            <a:avLst/>
          </a:prstGeom>
          <a:solidFill>
            <a:srgbClr val="0078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De l’électricité jusqu’à</a:t>
            </a:r>
          </a:p>
        </p:txBody>
      </p:sp>
      <p:sp>
        <p:nvSpPr>
          <p:cNvPr id="22" name="Flèche vers la droite 21">
            <a:extLst>
              <a:ext uri="{FF2B5EF4-FFF2-40B4-BE49-F238E27FC236}">
                <a16:creationId xmlns:a16="http://schemas.microsoft.com/office/drawing/2014/main" id="{1DCE6A79-61A4-380C-A39A-32CA68F12270}"/>
              </a:ext>
            </a:extLst>
          </p:cNvPr>
          <p:cNvSpPr/>
          <p:nvPr/>
        </p:nvSpPr>
        <p:spPr>
          <a:xfrm>
            <a:off x="3775587" y="3687106"/>
            <a:ext cx="1986116" cy="383458"/>
          </a:xfrm>
          <a:prstGeom prst="rightArrow">
            <a:avLst/>
          </a:prstGeom>
          <a:solidFill>
            <a:srgbClr val="0078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De l’électricité pour</a:t>
            </a:r>
          </a:p>
        </p:txBody>
      </p:sp>
      <p:sp>
        <p:nvSpPr>
          <p:cNvPr id="27" name="Rectangle 26">
            <a:extLst>
              <a:ext uri="{FF2B5EF4-FFF2-40B4-BE49-F238E27FC236}">
                <a16:creationId xmlns:a16="http://schemas.microsoft.com/office/drawing/2014/main" id="{401A066D-2478-C102-306C-296CA54290C3}"/>
              </a:ext>
            </a:extLst>
          </p:cNvPr>
          <p:cNvSpPr/>
          <p:nvPr/>
        </p:nvSpPr>
        <p:spPr>
          <a:xfrm>
            <a:off x="4448180" y="2615392"/>
            <a:ext cx="890726" cy="703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accent6">
                    <a:lumMod val="60000"/>
                    <a:lumOff val="40000"/>
                  </a:schemeClr>
                </a:solidFill>
                <a:latin typeface="Helvetica Neue" panose="02000503000000020004" pitchFamily="2" charset="0"/>
                <a:ea typeface="Helvetica Neue" panose="02000503000000020004" pitchFamily="2" charset="0"/>
                <a:cs typeface="Helvetica Neue" panose="02000503000000020004" pitchFamily="2" charset="0"/>
              </a:rPr>
              <a:t>OU</a:t>
            </a:r>
          </a:p>
        </p:txBody>
      </p:sp>
      <p:grpSp>
        <p:nvGrpSpPr>
          <p:cNvPr id="29" name="Groupe 28">
            <a:extLst>
              <a:ext uri="{FF2B5EF4-FFF2-40B4-BE49-F238E27FC236}">
                <a16:creationId xmlns:a16="http://schemas.microsoft.com/office/drawing/2014/main" id="{7DBD286D-44DF-37AD-6736-AC32493E1D55}"/>
              </a:ext>
            </a:extLst>
          </p:cNvPr>
          <p:cNvGrpSpPr/>
          <p:nvPr/>
        </p:nvGrpSpPr>
        <p:grpSpPr>
          <a:xfrm>
            <a:off x="5809340" y="1046247"/>
            <a:ext cx="2105626" cy="2019908"/>
            <a:chOff x="5655996" y="1262552"/>
            <a:chExt cx="2947062" cy="2019908"/>
          </a:xfrm>
        </p:grpSpPr>
        <p:pic>
          <p:nvPicPr>
            <p:cNvPr id="24" name="Graphique 23" descr="Accès universel contour">
              <a:extLst>
                <a:ext uri="{FF2B5EF4-FFF2-40B4-BE49-F238E27FC236}">
                  <a16:creationId xmlns:a16="http://schemas.microsoft.com/office/drawing/2014/main" id="{9C315A49-CE5D-ED6B-A069-8DD4AD92BF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79844" y="1262552"/>
              <a:ext cx="2547983" cy="1830323"/>
            </a:xfrm>
            <a:prstGeom prst="rect">
              <a:avLst/>
            </a:prstGeom>
          </p:spPr>
        </p:pic>
        <p:sp>
          <p:nvSpPr>
            <p:cNvPr id="28" name="Rectangle 27">
              <a:extLst>
                <a:ext uri="{FF2B5EF4-FFF2-40B4-BE49-F238E27FC236}">
                  <a16:creationId xmlns:a16="http://schemas.microsoft.com/office/drawing/2014/main" id="{31FB216B-BD77-CC7F-950B-6ED7C007FBD6}"/>
                </a:ext>
              </a:extLst>
            </p:cNvPr>
            <p:cNvSpPr/>
            <p:nvPr/>
          </p:nvSpPr>
          <p:spPr>
            <a:xfrm>
              <a:off x="5655996" y="2579454"/>
              <a:ext cx="2947062" cy="703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7 000 habitant</a:t>
              </a:r>
              <a:r>
                <a:rPr lang="fr-FR" sz="1600" b="1" baseline="30000"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a:t>
              </a:r>
              <a:r>
                <a:rPr lang="fr-FR" sz="1600" b="1"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e</a:t>
              </a:r>
              <a:r>
                <a:rPr lang="fr-FR" sz="1600" b="1" baseline="30000"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a:t>
              </a:r>
              <a:r>
                <a:rPr lang="fr-FR" sz="1600" b="1"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s</a:t>
              </a:r>
            </a:p>
            <a:p>
              <a:pPr algn="ctr"/>
              <a:r>
                <a:rPr lang="fr-FR" sz="1100" b="1"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consommant 1060 kWh/an</a:t>
              </a:r>
              <a:endParaRPr lang="fr-FR" sz="1600" b="1"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34" name="Flèche vers la droite 33">
            <a:extLst>
              <a:ext uri="{FF2B5EF4-FFF2-40B4-BE49-F238E27FC236}">
                <a16:creationId xmlns:a16="http://schemas.microsoft.com/office/drawing/2014/main" id="{9CB7D2FA-0658-05F6-5CDF-CB04D0EB51B0}"/>
              </a:ext>
            </a:extLst>
          </p:cNvPr>
          <p:cNvSpPr/>
          <p:nvPr/>
        </p:nvSpPr>
        <p:spPr>
          <a:xfrm>
            <a:off x="8018217" y="1981207"/>
            <a:ext cx="1986116" cy="383458"/>
          </a:xfrm>
          <a:prstGeom prst="rightArrow">
            <a:avLst/>
          </a:prstGeom>
          <a:solidFill>
            <a:srgbClr val="0078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Et cela pendant</a:t>
            </a:r>
          </a:p>
        </p:txBody>
      </p:sp>
      <p:sp>
        <p:nvSpPr>
          <p:cNvPr id="35" name="Flèche vers la droite 34">
            <a:extLst>
              <a:ext uri="{FF2B5EF4-FFF2-40B4-BE49-F238E27FC236}">
                <a16:creationId xmlns:a16="http://schemas.microsoft.com/office/drawing/2014/main" id="{7CCADDBF-C787-AE56-A1B9-F514323D7003}"/>
              </a:ext>
            </a:extLst>
          </p:cNvPr>
          <p:cNvSpPr/>
          <p:nvPr/>
        </p:nvSpPr>
        <p:spPr>
          <a:xfrm>
            <a:off x="8018217" y="3682193"/>
            <a:ext cx="1986116" cy="383458"/>
          </a:xfrm>
          <a:prstGeom prst="rightArrow">
            <a:avLst/>
          </a:prstGeom>
          <a:solidFill>
            <a:srgbClr val="0078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Et cela pendant 30 ans</a:t>
            </a:r>
          </a:p>
        </p:txBody>
      </p:sp>
      <p:grpSp>
        <p:nvGrpSpPr>
          <p:cNvPr id="39" name="Groupe 38">
            <a:extLst>
              <a:ext uri="{FF2B5EF4-FFF2-40B4-BE49-F238E27FC236}">
                <a16:creationId xmlns:a16="http://schemas.microsoft.com/office/drawing/2014/main" id="{16F28E90-0FDB-5490-93CE-9C016B04D131}"/>
              </a:ext>
            </a:extLst>
          </p:cNvPr>
          <p:cNvGrpSpPr/>
          <p:nvPr/>
        </p:nvGrpSpPr>
        <p:grpSpPr>
          <a:xfrm>
            <a:off x="10294374" y="1487024"/>
            <a:ext cx="1386327" cy="1386327"/>
            <a:chOff x="10294374" y="1575513"/>
            <a:chExt cx="1386327" cy="1386327"/>
          </a:xfrm>
          <a:solidFill>
            <a:schemeClr val="bg2">
              <a:lumMod val="60000"/>
              <a:lumOff val="40000"/>
            </a:schemeClr>
          </a:solidFill>
        </p:grpSpPr>
        <p:pic>
          <p:nvPicPr>
            <p:cNvPr id="37" name="Graphique 36" descr="Calendrier à feuilles contour">
              <a:extLst>
                <a:ext uri="{FF2B5EF4-FFF2-40B4-BE49-F238E27FC236}">
                  <a16:creationId xmlns:a16="http://schemas.microsoft.com/office/drawing/2014/main" id="{E2325FA2-2889-7178-F721-50262C9CC7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94374" y="1575513"/>
              <a:ext cx="1386327" cy="1386327"/>
            </a:xfrm>
            <a:prstGeom prst="rect">
              <a:avLst/>
            </a:prstGeom>
          </p:spPr>
        </p:pic>
        <p:sp>
          <p:nvSpPr>
            <p:cNvPr id="38" name="Rectangle 37">
              <a:extLst>
                <a:ext uri="{FF2B5EF4-FFF2-40B4-BE49-F238E27FC236}">
                  <a16:creationId xmlns:a16="http://schemas.microsoft.com/office/drawing/2014/main" id="{A7CDAE64-6A3A-FC69-81C3-0A7F5B37A498}"/>
                </a:ext>
              </a:extLst>
            </p:cNvPr>
            <p:cNvSpPr/>
            <p:nvPr/>
          </p:nvSpPr>
          <p:spPr>
            <a:xfrm>
              <a:off x="10648962" y="2035966"/>
              <a:ext cx="677149" cy="703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30</a:t>
              </a:r>
            </a:p>
            <a:p>
              <a:pPr algn="ctr"/>
              <a:r>
                <a:rPr lang="fr-FR" sz="1600" b="1"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ans</a:t>
              </a:r>
            </a:p>
          </p:txBody>
        </p:sp>
      </p:grpSp>
      <p:grpSp>
        <p:nvGrpSpPr>
          <p:cNvPr id="40" name="Groupe 39">
            <a:extLst>
              <a:ext uri="{FF2B5EF4-FFF2-40B4-BE49-F238E27FC236}">
                <a16:creationId xmlns:a16="http://schemas.microsoft.com/office/drawing/2014/main" id="{847DAD52-E113-91A5-CA8D-0195C0CB3D02}"/>
              </a:ext>
            </a:extLst>
          </p:cNvPr>
          <p:cNvGrpSpPr/>
          <p:nvPr/>
        </p:nvGrpSpPr>
        <p:grpSpPr>
          <a:xfrm>
            <a:off x="10294374" y="3173910"/>
            <a:ext cx="1386327" cy="1386327"/>
            <a:chOff x="10294374" y="1575513"/>
            <a:chExt cx="1386327" cy="1386327"/>
          </a:xfrm>
        </p:grpSpPr>
        <p:pic>
          <p:nvPicPr>
            <p:cNvPr id="41" name="Graphique 40" descr="Calendrier à feuilles contour">
              <a:extLst>
                <a:ext uri="{FF2B5EF4-FFF2-40B4-BE49-F238E27FC236}">
                  <a16:creationId xmlns:a16="http://schemas.microsoft.com/office/drawing/2014/main" id="{92E2F58E-BBBE-0BA2-F78B-8A9F43A409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94374" y="1575513"/>
              <a:ext cx="1386327" cy="1386327"/>
            </a:xfrm>
            <a:prstGeom prst="rect">
              <a:avLst/>
            </a:prstGeom>
          </p:spPr>
        </p:pic>
        <p:sp>
          <p:nvSpPr>
            <p:cNvPr id="42" name="Rectangle 41">
              <a:extLst>
                <a:ext uri="{FF2B5EF4-FFF2-40B4-BE49-F238E27FC236}">
                  <a16:creationId xmlns:a16="http://schemas.microsoft.com/office/drawing/2014/main" id="{E1A37D6D-1F4E-1CBD-CF41-D51CD9900EC9}"/>
                </a:ext>
              </a:extLst>
            </p:cNvPr>
            <p:cNvSpPr/>
            <p:nvPr/>
          </p:nvSpPr>
          <p:spPr>
            <a:xfrm>
              <a:off x="10648962" y="2035966"/>
              <a:ext cx="677149" cy="703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30</a:t>
              </a:r>
            </a:p>
            <a:p>
              <a:pPr algn="ctr"/>
              <a:r>
                <a:rPr lang="fr-FR" sz="1600" b="1"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ans</a:t>
              </a:r>
            </a:p>
          </p:txBody>
        </p:sp>
      </p:grpSp>
      <p:sp>
        <p:nvSpPr>
          <p:cNvPr id="45" name="Rectangle 44">
            <a:extLst>
              <a:ext uri="{FF2B5EF4-FFF2-40B4-BE49-F238E27FC236}">
                <a16:creationId xmlns:a16="http://schemas.microsoft.com/office/drawing/2014/main" id="{4F23ED28-4242-0120-1929-1429D418E67D}"/>
              </a:ext>
            </a:extLst>
          </p:cNvPr>
          <p:cNvSpPr/>
          <p:nvPr/>
        </p:nvSpPr>
        <p:spPr>
          <a:xfrm>
            <a:off x="4443266" y="4380286"/>
            <a:ext cx="890726" cy="703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accent6">
                    <a:lumMod val="60000"/>
                    <a:lumOff val="40000"/>
                  </a:schemeClr>
                </a:solidFill>
                <a:latin typeface="Helvetica Neue" panose="02000503000000020004" pitchFamily="2" charset="0"/>
                <a:ea typeface="Helvetica Neue" panose="02000503000000020004" pitchFamily="2" charset="0"/>
                <a:cs typeface="Helvetica Neue" panose="02000503000000020004" pitchFamily="2" charset="0"/>
              </a:rPr>
              <a:t>ET</a:t>
            </a:r>
          </a:p>
        </p:txBody>
      </p:sp>
      <p:sp>
        <p:nvSpPr>
          <p:cNvPr id="46" name="Flèche vers la droite 45">
            <a:extLst>
              <a:ext uri="{FF2B5EF4-FFF2-40B4-BE49-F238E27FC236}">
                <a16:creationId xmlns:a16="http://schemas.microsoft.com/office/drawing/2014/main" id="{DDADC45D-4930-C0EB-442A-E58812F3F7F2}"/>
              </a:ext>
            </a:extLst>
          </p:cNvPr>
          <p:cNvSpPr/>
          <p:nvPr/>
        </p:nvSpPr>
        <p:spPr>
          <a:xfrm>
            <a:off x="3778220" y="5333431"/>
            <a:ext cx="1986116" cy="383458"/>
          </a:xfrm>
          <a:prstGeom prst="rightArrow">
            <a:avLst/>
          </a:prstGeom>
          <a:solidFill>
            <a:schemeClr val="tx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Combien d’énergie grise ?</a:t>
            </a:r>
          </a:p>
        </p:txBody>
      </p:sp>
      <p:sp>
        <p:nvSpPr>
          <p:cNvPr id="47" name="Rectangle 46">
            <a:extLst>
              <a:ext uri="{FF2B5EF4-FFF2-40B4-BE49-F238E27FC236}">
                <a16:creationId xmlns:a16="http://schemas.microsoft.com/office/drawing/2014/main" id="{15AFE13F-EF3E-35D6-2DF2-6094E02D44D9}"/>
              </a:ext>
            </a:extLst>
          </p:cNvPr>
          <p:cNvSpPr/>
          <p:nvPr/>
        </p:nvSpPr>
        <p:spPr>
          <a:xfrm>
            <a:off x="3760485" y="1806895"/>
            <a:ext cx="1887560" cy="342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7,1 GWh/an / 1060 kWh/an</a:t>
            </a:r>
          </a:p>
        </p:txBody>
      </p:sp>
      <p:sp>
        <p:nvSpPr>
          <p:cNvPr id="48" name="Rectangle 47">
            <a:extLst>
              <a:ext uri="{FF2B5EF4-FFF2-40B4-BE49-F238E27FC236}">
                <a16:creationId xmlns:a16="http://schemas.microsoft.com/office/drawing/2014/main" id="{C1C20F72-B0B5-E1C3-DFFD-1185B79FBEE9}"/>
              </a:ext>
            </a:extLst>
          </p:cNvPr>
          <p:cNvSpPr/>
          <p:nvPr/>
        </p:nvSpPr>
        <p:spPr>
          <a:xfrm>
            <a:off x="3757722" y="3494747"/>
            <a:ext cx="1887560" cy="342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7,1 GWh/an / 2430 kWh/an</a:t>
            </a:r>
          </a:p>
        </p:txBody>
      </p:sp>
      <p:sp>
        <p:nvSpPr>
          <p:cNvPr id="49" name="Rectangle 48">
            <a:extLst>
              <a:ext uri="{FF2B5EF4-FFF2-40B4-BE49-F238E27FC236}">
                <a16:creationId xmlns:a16="http://schemas.microsoft.com/office/drawing/2014/main" id="{86BA8CC1-8119-CA7E-4CB7-C8A5C9A2B7EE}"/>
              </a:ext>
            </a:extLst>
          </p:cNvPr>
          <p:cNvSpPr/>
          <p:nvPr/>
        </p:nvSpPr>
        <p:spPr>
          <a:xfrm>
            <a:off x="1163829" y="6125508"/>
            <a:ext cx="5358729" cy="274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 En Suisse, une voiture parcourt en moyenne 13 500 km/an selon le DETEC</a:t>
            </a:r>
          </a:p>
        </p:txBody>
      </p:sp>
      <p:grpSp>
        <p:nvGrpSpPr>
          <p:cNvPr id="57" name="Groupe 56">
            <a:extLst>
              <a:ext uri="{FF2B5EF4-FFF2-40B4-BE49-F238E27FC236}">
                <a16:creationId xmlns:a16="http://schemas.microsoft.com/office/drawing/2014/main" id="{6EFBB9C5-7040-6B22-6756-1B17271B45AC}"/>
              </a:ext>
            </a:extLst>
          </p:cNvPr>
          <p:cNvGrpSpPr/>
          <p:nvPr/>
        </p:nvGrpSpPr>
        <p:grpSpPr>
          <a:xfrm>
            <a:off x="10483576" y="4895895"/>
            <a:ext cx="1017849" cy="1017849"/>
            <a:chOff x="10483576" y="4876231"/>
            <a:chExt cx="1017849" cy="1017849"/>
          </a:xfrm>
        </p:grpSpPr>
        <p:pic>
          <p:nvPicPr>
            <p:cNvPr id="55" name="Graphique 54" descr="Recyclage avec un remplissage uni">
              <a:extLst>
                <a:ext uri="{FF2B5EF4-FFF2-40B4-BE49-F238E27FC236}">
                  <a16:creationId xmlns:a16="http://schemas.microsoft.com/office/drawing/2014/main" id="{DE11162A-590D-C550-CFB8-42A52036E9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83576" y="4876231"/>
              <a:ext cx="1017849" cy="1017849"/>
            </a:xfrm>
            <a:prstGeom prst="rect">
              <a:avLst/>
            </a:prstGeom>
          </p:spPr>
        </p:pic>
        <p:sp>
          <p:nvSpPr>
            <p:cNvPr id="56" name="Rectangle 55">
              <a:extLst>
                <a:ext uri="{FF2B5EF4-FFF2-40B4-BE49-F238E27FC236}">
                  <a16:creationId xmlns:a16="http://schemas.microsoft.com/office/drawing/2014/main" id="{E76D3AD9-2052-A9AA-236D-1458E4F6463C}"/>
                </a:ext>
              </a:extLst>
            </p:cNvPr>
            <p:cNvSpPr/>
            <p:nvPr/>
          </p:nvSpPr>
          <p:spPr>
            <a:xfrm>
              <a:off x="10667976" y="5134868"/>
              <a:ext cx="677149" cy="703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7892"/>
                  </a:solidFill>
                  <a:latin typeface="Helvetica Neue" panose="02000503000000020004" pitchFamily="2" charset="0"/>
                  <a:ea typeface="Helvetica Neue" panose="02000503000000020004" pitchFamily="2" charset="0"/>
                  <a:cs typeface="Helvetica Neue" panose="02000503000000020004" pitchFamily="2" charset="0"/>
                </a:rPr>
                <a:t>&lt;1an</a:t>
              </a:r>
            </a:p>
          </p:txBody>
        </p:sp>
      </p:grpSp>
      <p:sp>
        <p:nvSpPr>
          <p:cNvPr id="58" name="Flèche vers la droite 57">
            <a:extLst>
              <a:ext uri="{FF2B5EF4-FFF2-40B4-BE49-F238E27FC236}">
                <a16:creationId xmlns:a16="http://schemas.microsoft.com/office/drawing/2014/main" id="{E75821F9-8F67-8257-D22C-0021CFFD2AB3}"/>
              </a:ext>
            </a:extLst>
          </p:cNvPr>
          <p:cNvSpPr/>
          <p:nvPr/>
        </p:nvSpPr>
        <p:spPr>
          <a:xfrm>
            <a:off x="8023414" y="5333431"/>
            <a:ext cx="1986116" cy="383458"/>
          </a:xfrm>
          <a:prstGeom prst="rightArrow">
            <a:avLst/>
          </a:prstGeom>
          <a:solidFill>
            <a:schemeClr val="tx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Compensée en à peine</a:t>
            </a:r>
          </a:p>
        </p:txBody>
      </p:sp>
      <p:grpSp>
        <p:nvGrpSpPr>
          <p:cNvPr id="60" name="Groupe 59">
            <a:extLst>
              <a:ext uri="{FF2B5EF4-FFF2-40B4-BE49-F238E27FC236}">
                <a16:creationId xmlns:a16="http://schemas.microsoft.com/office/drawing/2014/main" id="{8860E1DA-71E8-C8EB-8587-528E42B30C73}"/>
              </a:ext>
            </a:extLst>
          </p:cNvPr>
          <p:cNvGrpSpPr/>
          <p:nvPr/>
        </p:nvGrpSpPr>
        <p:grpSpPr>
          <a:xfrm>
            <a:off x="5770771" y="4688092"/>
            <a:ext cx="2124524" cy="1726065"/>
            <a:chOff x="5741275" y="4688092"/>
            <a:chExt cx="2124524" cy="1726065"/>
          </a:xfrm>
        </p:grpSpPr>
        <p:pic>
          <p:nvPicPr>
            <p:cNvPr id="53" name="Graphique 52" descr="Énergie renouvelable avec un remplissage uni">
              <a:extLst>
                <a:ext uri="{FF2B5EF4-FFF2-40B4-BE49-F238E27FC236}">
                  <a16:creationId xmlns:a16="http://schemas.microsoft.com/office/drawing/2014/main" id="{50F0F97D-600A-1C94-55BA-E69A8724D68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13841" y="4688092"/>
              <a:ext cx="1276677" cy="1276677"/>
            </a:xfrm>
            <a:prstGeom prst="rect">
              <a:avLst/>
            </a:prstGeom>
          </p:spPr>
        </p:pic>
        <p:sp>
          <p:nvSpPr>
            <p:cNvPr id="59" name="Rectangle 58">
              <a:extLst>
                <a:ext uri="{FF2B5EF4-FFF2-40B4-BE49-F238E27FC236}">
                  <a16:creationId xmlns:a16="http://schemas.microsoft.com/office/drawing/2014/main" id="{2B03F7FA-BC41-DA72-A5CB-2DA435D44863}"/>
                </a:ext>
              </a:extLst>
            </p:cNvPr>
            <p:cNvSpPr/>
            <p:nvPr/>
          </p:nvSpPr>
          <p:spPr>
            <a:xfrm>
              <a:off x="5741275" y="5711151"/>
              <a:ext cx="2124524" cy="703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lumMod val="65000"/>
                    </a:schemeClr>
                  </a:solidFill>
                  <a:latin typeface="Helvetica Neue" panose="02000503000000020004" pitchFamily="2" charset="0"/>
                  <a:ea typeface="Helvetica Neue" panose="02000503000000020004" pitchFamily="2" charset="0"/>
                  <a:cs typeface="Helvetica Neue" panose="02000503000000020004" pitchFamily="2" charset="0"/>
                </a:rPr>
                <a:t>4,5 GWh</a:t>
              </a:r>
            </a:p>
            <a:p>
              <a:pPr algn="ctr"/>
              <a:r>
                <a:rPr lang="fr-FR" sz="1100" b="1" dirty="0">
                  <a:solidFill>
                    <a:schemeClr val="tx1">
                      <a:lumMod val="65000"/>
                    </a:schemeClr>
                  </a:solidFill>
                  <a:latin typeface="Helvetica Neue" panose="02000503000000020004" pitchFamily="2" charset="0"/>
                  <a:ea typeface="Helvetica Neue" panose="02000503000000020004" pitchFamily="2" charset="0"/>
                  <a:cs typeface="Helvetica Neue" panose="02000503000000020004" pitchFamily="2" charset="0"/>
                </a:rPr>
                <a:t>de la source à la source</a:t>
              </a:r>
              <a:endParaRPr lang="fr-FR" sz="1000" b="1" dirty="0">
                <a:solidFill>
                  <a:schemeClr val="tx1">
                    <a:lumMod val="6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61" name="Rectangle 60">
            <a:extLst>
              <a:ext uri="{FF2B5EF4-FFF2-40B4-BE49-F238E27FC236}">
                <a16:creationId xmlns:a16="http://schemas.microsoft.com/office/drawing/2014/main" id="{8D6FF7D7-555E-DB8B-723A-34ADF117FA05}"/>
              </a:ext>
            </a:extLst>
          </p:cNvPr>
          <p:cNvSpPr/>
          <p:nvPr/>
        </p:nvSpPr>
        <p:spPr>
          <a:xfrm>
            <a:off x="8189149" y="5143400"/>
            <a:ext cx="1887560" cy="342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dirty="0">
                <a:solidFill>
                  <a:schemeClr val="tx1">
                    <a:lumMod val="65000"/>
                  </a:schemeClr>
                </a:solidFill>
                <a:latin typeface="Helvetica Neue" panose="02000503000000020004" pitchFamily="2" charset="0"/>
                <a:ea typeface="Helvetica Neue" panose="02000503000000020004" pitchFamily="2" charset="0"/>
                <a:cs typeface="Helvetica Neue" panose="02000503000000020004" pitchFamily="2" charset="0"/>
              </a:rPr>
              <a:t>4,5 GWh / 5.3 GWh/an</a:t>
            </a:r>
          </a:p>
        </p:txBody>
      </p:sp>
      <p:grpSp>
        <p:nvGrpSpPr>
          <p:cNvPr id="64" name="Groupe 63">
            <a:extLst>
              <a:ext uri="{FF2B5EF4-FFF2-40B4-BE49-F238E27FC236}">
                <a16:creationId xmlns:a16="http://schemas.microsoft.com/office/drawing/2014/main" id="{F245991E-FFEB-3110-1911-930269E1C858}"/>
              </a:ext>
            </a:extLst>
          </p:cNvPr>
          <p:cNvGrpSpPr/>
          <p:nvPr/>
        </p:nvGrpSpPr>
        <p:grpSpPr>
          <a:xfrm>
            <a:off x="1262063" y="1561866"/>
            <a:ext cx="2203032" cy="4514468"/>
            <a:chOff x="1262063" y="1561866"/>
            <a:chExt cx="2203032" cy="4514468"/>
          </a:xfrm>
        </p:grpSpPr>
        <p:pic>
          <p:nvPicPr>
            <p:cNvPr id="19" name="Image 18" descr="Une image contenant moulin à vent, générateur, ciel, plein air&#10;&#10;Description générée automatiquement">
              <a:extLst>
                <a:ext uri="{FF2B5EF4-FFF2-40B4-BE49-F238E27FC236}">
                  <a16:creationId xmlns:a16="http://schemas.microsoft.com/office/drawing/2014/main" id="{D583A5A5-C53B-8033-D389-495F52C9BB7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62063" y="1641985"/>
              <a:ext cx="2203032" cy="4434349"/>
            </a:xfrm>
            <a:prstGeom prst="rect">
              <a:avLst/>
            </a:prstGeom>
          </p:spPr>
        </p:pic>
        <p:sp>
          <p:nvSpPr>
            <p:cNvPr id="10" name="ZoneTexte 9">
              <a:extLst>
                <a:ext uri="{FF2B5EF4-FFF2-40B4-BE49-F238E27FC236}">
                  <a16:creationId xmlns:a16="http://schemas.microsoft.com/office/drawing/2014/main" id="{32AE1D41-EDDD-BD4E-804A-254A7B363A15}"/>
                </a:ext>
              </a:extLst>
            </p:cNvPr>
            <p:cNvSpPr txBox="1"/>
            <p:nvPr/>
          </p:nvSpPr>
          <p:spPr>
            <a:xfrm rot="3910372">
              <a:off x="1401776" y="2224015"/>
              <a:ext cx="1555130" cy="230832"/>
            </a:xfrm>
            <a:prstGeom prst="rect">
              <a:avLst/>
            </a:prstGeom>
            <a:noFill/>
          </p:spPr>
          <p:txBody>
            <a:bodyPr wrap="square" rtlCol="0">
              <a:spAutoFit/>
            </a:bodyPr>
            <a:lstStyle/>
            <a:p>
              <a:r>
                <a:rPr lang="fr-FR" sz="900" dirty="0"/>
                <a:t>Production : 7,1 GWh/an</a:t>
              </a:r>
            </a:p>
          </p:txBody>
        </p:sp>
        <p:sp>
          <p:nvSpPr>
            <p:cNvPr id="11" name="ZoneTexte 10">
              <a:extLst>
                <a:ext uri="{FF2B5EF4-FFF2-40B4-BE49-F238E27FC236}">
                  <a16:creationId xmlns:a16="http://schemas.microsoft.com/office/drawing/2014/main" id="{FE7FFE09-002B-CA07-54C8-2DA7D59BA252}"/>
                </a:ext>
              </a:extLst>
            </p:cNvPr>
            <p:cNvSpPr txBox="1"/>
            <p:nvPr/>
          </p:nvSpPr>
          <p:spPr>
            <a:xfrm>
              <a:off x="1897626" y="1670704"/>
              <a:ext cx="1548220" cy="369331"/>
            </a:xfrm>
            <a:prstGeom prst="rect">
              <a:avLst/>
            </a:prstGeom>
            <a:noFill/>
          </p:spPr>
          <p:txBody>
            <a:bodyPr wrap="square" rtlCol="0">
              <a:spAutoFit/>
            </a:bodyPr>
            <a:lstStyle/>
            <a:p>
              <a:pPr algn="r"/>
              <a:r>
                <a:rPr lang="fr-FR" sz="900" dirty="0"/>
                <a:t>Eolienne type Juvent</a:t>
              </a:r>
            </a:p>
            <a:p>
              <a:pPr algn="r"/>
              <a:r>
                <a:rPr lang="fr-FR" sz="900" dirty="0"/>
                <a:t> à Mont Soleil</a:t>
              </a:r>
            </a:p>
          </p:txBody>
        </p:sp>
        <p:sp>
          <p:nvSpPr>
            <p:cNvPr id="13" name="ZoneTexte 12">
              <a:extLst>
                <a:ext uri="{FF2B5EF4-FFF2-40B4-BE49-F238E27FC236}">
                  <a16:creationId xmlns:a16="http://schemas.microsoft.com/office/drawing/2014/main" id="{1069B5A2-D553-03BD-9EDA-21C761099936}"/>
                </a:ext>
              </a:extLst>
            </p:cNvPr>
            <p:cNvSpPr txBox="1"/>
            <p:nvPr/>
          </p:nvSpPr>
          <p:spPr>
            <a:xfrm rot="722895">
              <a:off x="2460095" y="3345109"/>
              <a:ext cx="867272" cy="230833"/>
            </a:xfrm>
            <a:prstGeom prst="rect">
              <a:avLst/>
            </a:prstGeom>
            <a:noFill/>
          </p:spPr>
          <p:txBody>
            <a:bodyPr wrap="square" rtlCol="0">
              <a:spAutoFit/>
            </a:bodyPr>
            <a:lstStyle/>
            <a:p>
              <a:r>
                <a:rPr lang="fr-FR" sz="900" dirty="0"/>
                <a:t>P</a:t>
              </a:r>
              <a:r>
                <a:rPr lang="fr-FR" sz="900" baseline="-25000" dirty="0"/>
                <a:t>u</a:t>
              </a:r>
              <a:r>
                <a:rPr lang="fr-FR" sz="900" dirty="0"/>
                <a:t> = 3.3 MW</a:t>
              </a:r>
            </a:p>
          </p:txBody>
        </p:sp>
        <p:sp>
          <p:nvSpPr>
            <p:cNvPr id="62" name="ZoneTexte 61">
              <a:extLst>
                <a:ext uri="{FF2B5EF4-FFF2-40B4-BE49-F238E27FC236}">
                  <a16:creationId xmlns:a16="http://schemas.microsoft.com/office/drawing/2014/main" id="{070133DA-0EA7-3245-B6AE-F2444EBC7E41}"/>
                </a:ext>
              </a:extLst>
            </p:cNvPr>
            <p:cNvSpPr txBox="1"/>
            <p:nvPr/>
          </p:nvSpPr>
          <p:spPr>
            <a:xfrm rot="16914380">
              <a:off x="1371421" y="3743000"/>
              <a:ext cx="1552283" cy="230832"/>
            </a:xfrm>
            <a:prstGeom prst="rect">
              <a:avLst/>
            </a:prstGeom>
            <a:noFill/>
          </p:spPr>
          <p:txBody>
            <a:bodyPr wrap="square" rtlCol="0">
              <a:spAutoFit/>
            </a:bodyPr>
            <a:lstStyle/>
            <a:p>
              <a:r>
                <a:rPr lang="fr-FR" sz="900" dirty="0"/>
                <a:t>Facteur de  charge = 25 %</a:t>
              </a:r>
            </a:p>
          </p:txBody>
        </p:sp>
      </p:grpSp>
    </p:spTree>
    <p:extLst>
      <p:ext uri="{BB962C8B-B14F-4D97-AF65-F5344CB8AC3E}">
        <p14:creationId xmlns:p14="http://schemas.microsoft.com/office/powerpoint/2010/main" val="98958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strips(downRigh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strips(downRigh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Righ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strips(downRigh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strips(downRight)">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strips(downRigh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strips(downRight)">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strips(down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trips(downRigh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strips(downRight)">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strips(downRight)">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strips(downRight)">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strips(downRight)">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strips(downRight)">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strips(downRight)">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strips(downLeft)">
                                      <p:cBhvr>
                                        <p:cTn id="87" dur="50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6"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strips(downRight)">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6" fill="hold" nodeType="click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strips(downRight)">
                                      <p:cBhvr>
                                        <p:cTn id="97" dur="500"/>
                                        <p:tgtEl>
                                          <p:spTgt spid="60"/>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6" fill="hold" grpId="0" nodeType="click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strips(downRight)">
                                      <p:cBhvr>
                                        <p:cTn id="102" dur="500"/>
                                        <p:tgtEl>
                                          <p:spTgt spid="61"/>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6" fill="hold" grpId="0" nodeType="click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strips(downRight)">
                                      <p:cBhvr>
                                        <p:cTn id="107" dur="500"/>
                                        <p:tgtEl>
                                          <p:spTgt spid="58"/>
                                        </p:tgtEl>
                                      </p:cBhvr>
                                    </p:animEffect>
                                  </p:childTnLst>
                                </p:cTn>
                              </p:par>
                            </p:childTnLst>
                          </p:cTn>
                        </p:par>
                      </p:childTnLst>
                    </p:cTn>
                  </p:par>
                  <p:par>
                    <p:cTn id="108" fill="hold">
                      <p:stCondLst>
                        <p:cond delay="indefinite"/>
                      </p:stCondLst>
                      <p:childTnLst>
                        <p:par>
                          <p:cTn id="109" fill="hold">
                            <p:stCondLst>
                              <p:cond delay="0"/>
                            </p:stCondLst>
                            <p:childTnLst>
                              <p:par>
                                <p:cTn id="110" presetID="18" presetClass="entr" presetSubtype="6" fill="hold" nodeType="clickEffect">
                                  <p:stCondLst>
                                    <p:cond delay="0"/>
                                  </p:stCondLst>
                                  <p:childTnLst>
                                    <p:set>
                                      <p:cBhvr>
                                        <p:cTn id="111" dur="1" fill="hold">
                                          <p:stCondLst>
                                            <p:cond delay="0"/>
                                          </p:stCondLst>
                                        </p:cTn>
                                        <p:tgtEl>
                                          <p:spTgt spid="57"/>
                                        </p:tgtEl>
                                        <p:attrNameLst>
                                          <p:attrName>style.visibility</p:attrName>
                                        </p:attrNameLst>
                                      </p:cBhvr>
                                      <p:to>
                                        <p:strVal val="visible"/>
                                      </p:to>
                                    </p:set>
                                    <p:animEffect transition="in" filter="strips(downRight)">
                                      <p:cBhvr>
                                        <p:cTn id="1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2" grpId="0" animBg="1"/>
      <p:bldP spid="27" grpId="0"/>
      <p:bldP spid="34" grpId="0" animBg="1"/>
      <p:bldP spid="35" grpId="0" animBg="1"/>
      <p:bldP spid="45" grpId="0"/>
      <p:bldP spid="46" grpId="0" animBg="1"/>
      <p:bldP spid="47" grpId="0"/>
      <p:bldP spid="48" grpId="0"/>
      <p:bldP spid="49" grpId="0"/>
      <p:bldP spid="58" grpId="0" animBg="1"/>
      <p:bldP spid="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111C73F-AAE5-1B7F-B427-D56A57B2CD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re 1">
            <a:extLst>
              <a:ext uri="{FF2B5EF4-FFF2-40B4-BE49-F238E27FC236}">
                <a16:creationId xmlns:a16="http://schemas.microsoft.com/office/drawing/2014/main" id="{568913DF-DB67-4D73-937D-2DDA66E57724}"/>
              </a:ext>
            </a:extLst>
          </p:cNvPr>
          <p:cNvSpPr>
            <a:spLocks noGrp="1"/>
          </p:cNvSpPr>
          <p:nvPr>
            <p:ph type="title"/>
          </p:nvPr>
        </p:nvSpPr>
        <p:spPr/>
        <p:txBody>
          <a:bodyPr/>
          <a:lstStyle/>
          <a:p>
            <a:r>
              <a:rPr lang="fr-CH" sz="3600" b="0" dirty="0">
                <a:latin typeface="Trebuchet MS" panose="020B0703020202090204" pitchFamily="34" charset="0"/>
                <a:ea typeface="Roboto" panose="02000000000000000000" pitchFamily="2" charset="0"/>
                <a:cs typeface="Roboto" panose="02000000000000000000" pitchFamily="2" charset="0"/>
              </a:rPr>
              <a:t>Le soleil, source d’énergie inépuisable </a:t>
            </a:r>
            <a:r>
              <a:rPr lang="fr-CH" sz="3200" b="0" dirty="0">
                <a:latin typeface="Trebuchet MS" panose="020B0703020202090204" pitchFamily="34" charset="0"/>
                <a:ea typeface="Roboto" panose="02000000000000000000" pitchFamily="2" charset="0"/>
                <a:cs typeface="Roboto" panose="02000000000000000000" pitchFamily="2" charset="0"/>
              </a:rPr>
              <a:t>!</a:t>
            </a:r>
            <a:endParaRPr lang="fr-FR" dirty="0">
              <a:latin typeface="Trebuchet MS" panose="020B0703020202090204" pitchFamily="34" charset="0"/>
            </a:endParaRPr>
          </a:p>
        </p:txBody>
      </p:sp>
      <p:sp>
        <p:nvSpPr>
          <p:cNvPr id="3" name="Espace réservé du contenu 2">
            <a:extLst>
              <a:ext uri="{FF2B5EF4-FFF2-40B4-BE49-F238E27FC236}">
                <a16:creationId xmlns:a16="http://schemas.microsoft.com/office/drawing/2014/main" id="{E6AEF455-7FD3-E452-C356-4919EBC11FBF}"/>
              </a:ext>
            </a:extLst>
          </p:cNvPr>
          <p:cNvSpPr>
            <a:spLocks noGrp="1"/>
          </p:cNvSpPr>
          <p:nvPr>
            <p:ph idx="1"/>
          </p:nvPr>
        </p:nvSpPr>
        <p:spPr/>
        <p:txBody>
          <a:bodyPr>
            <a:normAutofit/>
          </a:bodyPr>
          <a:lstStyle/>
          <a:p>
            <a:pPr marL="0" indent="0" algn="r">
              <a:buNone/>
            </a:pPr>
            <a:r>
              <a:rPr lang="fr-FR" sz="4800" dirty="0">
                <a:latin typeface="Trebuchet MS" panose="020B0703020202090204" pitchFamily="34" charset="0"/>
              </a:rPr>
              <a:t>“ Terrien, sans le Soleil,</a:t>
            </a:r>
            <a:br>
              <a:rPr lang="fr-FR" sz="4800" dirty="0">
                <a:latin typeface="Trebuchet MS" panose="020B0703020202090204" pitchFamily="34" charset="0"/>
              </a:rPr>
            </a:br>
            <a:r>
              <a:rPr lang="fr-FR" sz="4800" dirty="0">
                <a:latin typeface="Trebuchet MS" panose="020B0703020202090204" pitchFamily="34" charset="0"/>
              </a:rPr>
              <a:t> t’es rien non plus !”</a:t>
            </a:r>
          </a:p>
          <a:p>
            <a:pPr marL="0" indent="0" algn="r">
              <a:buNone/>
            </a:pPr>
            <a:r>
              <a:rPr lang="fr-FR" sz="2000" dirty="0">
                <a:latin typeface="Trebuchet MS" panose="020B0703020202090204" pitchFamily="34" charset="0"/>
              </a:rPr>
              <a:t>Denis Juillard</a:t>
            </a:r>
          </a:p>
        </p:txBody>
      </p:sp>
      <p:sp>
        <p:nvSpPr>
          <p:cNvPr id="4" name="Espace réservé de la date 3">
            <a:extLst>
              <a:ext uri="{FF2B5EF4-FFF2-40B4-BE49-F238E27FC236}">
                <a16:creationId xmlns:a16="http://schemas.microsoft.com/office/drawing/2014/main" id="{0A82B8D1-AC38-A148-825A-AFBABC7A6A98}"/>
              </a:ext>
            </a:extLst>
          </p:cNvPr>
          <p:cNvSpPr>
            <a:spLocks noGrp="1"/>
          </p:cNvSpPr>
          <p:nvPr>
            <p:ph type="dt" sz="half" idx="10"/>
          </p:nvPr>
        </p:nvSpPr>
        <p:spPr/>
        <p:txBody>
          <a:bodyPr/>
          <a:lstStyle/>
          <a:p>
            <a:fld id="{AF44B59E-4A7B-EC43-815E-73B3753901F6}" type="datetime4">
              <a:rPr lang="fr-CH" smtClean="0"/>
              <a:t>19 janvier 2024</a:t>
            </a:fld>
            <a:endParaRPr lang="en-US" dirty="0"/>
          </a:p>
        </p:txBody>
      </p:sp>
      <p:sp>
        <p:nvSpPr>
          <p:cNvPr id="5" name="Espace réservé du pied de page 4">
            <a:extLst>
              <a:ext uri="{FF2B5EF4-FFF2-40B4-BE49-F238E27FC236}">
                <a16:creationId xmlns:a16="http://schemas.microsoft.com/office/drawing/2014/main" id="{289F6307-77A3-B8AC-013C-A2A5DC913D16}"/>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6" name="Espace réservé du numéro de diapositive 5">
            <a:extLst>
              <a:ext uri="{FF2B5EF4-FFF2-40B4-BE49-F238E27FC236}">
                <a16:creationId xmlns:a16="http://schemas.microsoft.com/office/drawing/2014/main" id="{5FC368BD-D5EF-FC98-ADC5-748492220D99}"/>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74875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downRigh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trips(downRight)">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9B78AD-35A3-B24C-E980-94FFEE25939D}"/>
              </a:ext>
            </a:extLst>
          </p:cNvPr>
          <p:cNvSpPr>
            <a:spLocks noGrp="1"/>
          </p:cNvSpPr>
          <p:nvPr>
            <p:ph type="title"/>
          </p:nvPr>
        </p:nvSpPr>
        <p:spPr/>
        <p:txBody>
          <a:bodyPr>
            <a:normAutofit/>
          </a:bodyPr>
          <a:lstStyle/>
          <a:p>
            <a:r>
              <a:rPr lang="fr-FR" sz="4800" dirty="0"/>
              <a:t>Il n’y a pas de passagers sur le vaisseau Terre. Nous sommes tous des membres d’équipages !</a:t>
            </a:r>
          </a:p>
        </p:txBody>
      </p:sp>
      <p:sp>
        <p:nvSpPr>
          <p:cNvPr id="3" name="Espace réservé du texte 2">
            <a:extLst>
              <a:ext uri="{FF2B5EF4-FFF2-40B4-BE49-F238E27FC236}">
                <a16:creationId xmlns:a16="http://schemas.microsoft.com/office/drawing/2014/main" id="{9560F24A-EEDF-6E9E-DC4D-07ED4C2A9934}"/>
              </a:ext>
            </a:extLst>
          </p:cNvPr>
          <p:cNvSpPr>
            <a:spLocks noGrp="1"/>
          </p:cNvSpPr>
          <p:nvPr>
            <p:ph type="body" sz="quarter" idx="13"/>
          </p:nvPr>
        </p:nvSpPr>
        <p:spPr/>
        <p:txBody>
          <a:bodyPr/>
          <a:lstStyle/>
          <a:p>
            <a:pPr algn="r"/>
            <a:r>
              <a:rPr lang="fr-FR" dirty="0"/>
              <a:t>Marshall McLuhan</a:t>
            </a:r>
          </a:p>
        </p:txBody>
      </p:sp>
      <p:sp>
        <p:nvSpPr>
          <p:cNvPr id="4" name="Espace réservé du texte 3">
            <a:extLst>
              <a:ext uri="{FF2B5EF4-FFF2-40B4-BE49-F238E27FC236}">
                <a16:creationId xmlns:a16="http://schemas.microsoft.com/office/drawing/2014/main" id="{468F210F-29C9-45A8-01D9-B4BA94C8135A}"/>
              </a:ext>
            </a:extLst>
          </p:cNvPr>
          <p:cNvSpPr>
            <a:spLocks noGrp="1"/>
          </p:cNvSpPr>
          <p:nvPr>
            <p:ph type="body" idx="1"/>
          </p:nvPr>
        </p:nvSpPr>
        <p:spPr/>
        <p:txBody>
          <a:bodyPr/>
          <a:lstStyle/>
          <a:p>
            <a:pPr algn="r"/>
            <a:r>
              <a:rPr lang="fr-FR" dirty="0"/>
              <a:t>Philosophe canadien</a:t>
            </a:r>
          </a:p>
        </p:txBody>
      </p:sp>
      <p:sp>
        <p:nvSpPr>
          <p:cNvPr id="5" name="Espace réservé de la date 4">
            <a:extLst>
              <a:ext uri="{FF2B5EF4-FFF2-40B4-BE49-F238E27FC236}">
                <a16:creationId xmlns:a16="http://schemas.microsoft.com/office/drawing/2014/main" id="{90906204-CDB8-A493-9C4A-9B5399281713}"/>
              </a:ext>
            </a:extLst>
          </p:cNvPr>
          <p:cNvSpPr>
            <a:spLocks noGrp="1"/>
          </p:cNvSpPr>
          <p:nvPr>
            <p:ph type="dt" sz="half" idx="10"/>
          </p:nvPr>
        </p:nvSpPr>
        <p:spPr/>
        <p:txBody>
          <a:bodyPr/>
          <a:lstStyle/>
          <a:p>
            <a:fld id="{235DE953-F423-434C-8E75-4A80BAB722C3}" type="datetime4">
              <a:rPr lang="fr-CH" smtClean="0"/>
              <a:t>19 janvier 2024</a:t>
            </a:fld>
            <a:endParaRPr lang="en-US" dirty="0"/>
          </a:p>
        </p:txBody>
      </p:sp>
      <p:sp>
        <p:nvSpPr>
          <p:cNvPr id="6" name="Espace réservé du pied de page 5">
            <a:extLst>
              <a:ext uri="{FF2B5EF4-FFF2-40B4-BE49-F238E27FC236}">
                <a16:creationId xmlns:a16="http://schemas.microsoft.com/office/drawing/2014/main" id="{6BF24181-EBF5-0431-9A2A-B415985B6716}"/>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7" name="Espace réservé du numéro de diapositive 6">
            <a:extLst>
              <a:ext uri="{FF2B5EF4-FFF2-40B4-BE49-F238E27FC236}">
                <a16:creationId xmlns:a16="http://schemas.microsoft.com/office/drawing/2014/main" id="{7BB809D7-5F9D-8FD4-4E35-F420C5B30362}"/>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473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trips(downRight)">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FA9EBCF-459A-7955-75FA-30F308A25C14}"/>
              </a:ext>
            </a:extLst>
          </p:cNvPr>
          <p:cNvSpPr>
            <a:spLocks noGrp="1"/>
          </p:cNvSpPr>
          <p:nvPr>
            <p:ph type="dt" sz="half" idx="10"/>
          </p:nvPr>
        </p:nvSpPr>
        <p:spPr/>
        <p:txBody>
          <a:bodyPr/>
          <a:lstStyle/>
          <a:p>
            <a:fld id="{7CD195AC-1632-B44C-AEE0-7F24A601BDAB}" type="datetime4">
              <a:rPr lang="fr-CH" smtClean="0"/>
              <a:t>19 janvier 2024</a:t>
            </a:fld>
            <a:endParaRPr lang="en-US" dirty="0"/>
          </a:p>
        </p:txBody>
      </p:sp>
      <p:sp>
        <p:nvSpPr>
          <p:cNvPr id="3" name="Espace réservé du pied de page 2">
            <a:extLst>
              <a:ext uri="{FF2B5EF4-FFF2-40B4-BE49-F238E27FC236}">
                <a16:creationId xmlns:a16="http://schemas.microsoft.com/office/drawing/2014/main" id="{3CF469A3-BBEE-1D95-70D7-AD66F3DBBE34}"/>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4" name="Espace réservé du numéro de diapositive 3">
            <a:extLst>
              <a:ext uri="{FF2B5EF4-FFF2-40B4-BE49-F238E27FC236}">
                <a16:creationId xmlns:a16="http://schemas.microsoft.com/office/drawing/2014/main" id="{03148876-EAC0-D40A-226C-7AC38E46BA49}"/>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5" name="Image 4" descr="Une image contenant texte, tableau blanc&#10;&#10;Description générée automatiquement">
            <a:extLst>
              <a:ext uri="{FF2B5EF4-FFF2-40B4-BE49-F238E27FC236}">
                <a16:creationId xmlns:a16="http://schemas.microsoft.com/office/drawing/2014/main" id="{239DE596-25E5-6995-1898-BD8E8EBF4EA5}"/>
              </a:ext>
            </a:extLst>
          </p:cNvPr>
          <p:cNvPicPr>
            <a:picLocks noChangeAspect="1"/>
          </p:cNvPicPr>
          <p:nvPr/>
        </p:nvPicPr>
        <p:blipFill>
          <a:blip r:embed="rId3">
            <a:duotone>
              <a:prstClr val="black"/>
              <a:schemeClr val="accent3">
                <a:tint val="45000"/>
                <a:satMod val="400000"/>
              </a:schemeClr>
            </a:duotone>
            <a:alphaModFix/>
          </a:blip>
          <a:stretch>
            <a:fillRect/>
          </a:stretch>
        </p:blipFill>
        <p:spPr>
          <a:xfrm>
            <a:off x="3506509" y="1728633"/>
            <a:ext cx="4664468" cy="2623763"/>
          </a:xfrm>
          <a:prstGeom prst="rect">
            <a:avLst/>
          </a:prstGeom>
        </p:spPr>
      </p:pic>
    </p:spTree>
    <p:extLst>
      <p:ext uri="{BB962C8B-B14F-4D97-AF65-F5344CB8AC3E}">
        <p14:creationId xmlns:p14="http://schemas.microsoft.com/office/powerpoint/2010/main" val="14102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ABD89D-873B-3898-8B53-6966616201BB}"/>
              </a:ext>
            </a:extLst>
          </p:cNvPr>
          <p:cNvSpPr>
            <a:spLocks noGrp="1"/>
          </p:cNvSpPr>
          <p:nvPr>
            <p:ph type="dt" sz="half" idx="10"/>
          </p:nvPr>
        </p:nvSpPr>
        <p:spPr/>
        <p:txBody>
          <a:bodyPr/>
          <a:lstStyle/>
          <a:p>
            <a:fld id="{1E8FAAE2-CE09-0349-AC3F-991D4F67526D}" type="datetime4">
              <a:rPr lang="fr-CH" smtClean="0"/>
              <a:t>19 janvier 2024</a:t>
            </a:fld>
            <a:endParaRPr lang="en-US" dirty="0"/>
          </a:p>
        </p:txBody>
      </p:sp>
      <p:sp>
        <p:nvSpPr>
          <p:cNvPr id="3" name="Espace réservé du pied de page 2">
            <a:extLst>
              <a:ext uri="{FF2B5EF4-FFF2-40B4-BE49-F238E27FC236}">
                <a16:creationId xmlns:a16="http://schemas.microsoft.com/office/drawing/2014/main" id="{58B6B058-5711-95B5-EB98-C4A31054FD88}"/>
              </a:ext>
            </a:extLst>
          </p:cNvPr>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4" name="Espace réservé du numéro de diapositive 3">
            <a:extLst>
              <a:ext uri="{FF2B5EF4-FFF2-40B4-BE49-F238E27FC236}">
                <a16:creationId xmlns:a16="http://schemas.microsoft.com/office/drawing/2014/main" id="{B4DD98CA-BEAB-3591-3CC7-253381DE2EEC}"/>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Rectangle 2">
            <a:extLst>
              <a:ext uri="{FF2B5EF4-FFF2-40B4-BE49-F238E27FC236}">
                <a16:creationId xmlns:a16="http://schemas.microsoft.com/office/drawing/2014/main" id="{2C7C9D4D-35E1-924D-4290-CA22462B9A7B}"/>
              </a:ext>
            </a:extLst>
          </p:cNvPr>
          <p:cNvSpPr>
            <a:spLocks noChangeArrowheads="1"/>
          </p:cNvSpPr>
          <p:nvPr/>
        </p:nvSpPr>
        <p:spPr bwMode="auto">
          <a:xfrm>
            <a:off x="1203882" y="1509604"/>
            <a:ext cx="105366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effectLst/>
                <a:latin typeface="Roboto" panose="020F0502020204030204" pitchFamily="34" charset="0"/>
              </a:rPr>
              <a:t>Prouver la</a:t>
            </a:r>
            <a:r>
              <a:rPr kumimoji="0" lang="fr-FR" altLang="fr-FR" sz="2800" b="0" i="0" u="none" strike="noStrike" cap="none" normalizeH="0" dirty="0">
                <a:ln>
                  <a:noFill/>
                </a:ln>
                <a:effectLst/>
                <a:latin typeface="Roboto" panose="020F0502020204030204" pitchFamily="34" charset="0"/>
              </a:rPr>
              <a:t> faisabilité des énergies propres et renouvelables</a:t>
            </a:r>
            <a:endParaRPr kumimoji="0" lang="fr-FR" altLang="fr-FR"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fr-FR" altLang="fr-FR" sz="1400" b="0" i="0" u="none" strike="noStrike" cap="none" normalizeH="0" baseline="0" dirty="0">
                <a:ln>
                  <a:noFill/>
                </a:ln>
                <a:effectLst/>
                <a:latin typeface="Roboto" panose="020F0502020204030204" pitchFamily="34" charset="0"/>
              </a:rPr>
              <a:t>La pollution atmosphérique créée par la production d’électricité à partir de combustibles fossiles est l’une des principales causes des émissions de carbone dans le monde. En optant pour la production d’énergie renouvelable sur place, on peut considérablement réduire </a:t>
            </a:r>
            <a:r>
              <a:rPr lang="fr-FR" altLang="fr-FR" sz="1400" dirty="0">
                <a:latin typeface="Roboto" panose="020F0502020204030204" pitchFamily="34" charset="0"/>
              </a:rPr>
              <a:t>l’</a:t>
            </a:r>
            <a:r>
              <a:rPr kumimoji="0" lang="fr-FR" altLang="fr-FR" sz="1400" b="0" i="0" u="none" strike="noStrike" cap="none" normalizeH="0" baseline="0" dirty="0">
                <a:ln>
                  <a:noFill/>
                </a:ln>
                <a:effectLst/>
                <a:latin typeface="Roboto" panose="020F0502020204030204" pitchFamily="34" charset="0"/>
              </a:rPr>
              <a:t>empreinte carbone de notre pays et par conséquent combattre le changement</a:t>
            </a:r>
            <a:r>
              <a:rPr kumimoji="0" lang="fr-FR" altLang="fr-FR" sz="1400" b="0" i="0" u="none" strike="noStrike" cap="none" normalizeH="0" dirty="0">
                <a:ln>
                  <a:noFill/>
                </a:ln>
                <a:effectLst/>
                <a:latin typeface="Roboto" panose="020F0502020204030204" pitchFamily="34" charset="0"/>
              </a:rPr>
              <a:t> climatique</a:t>
            </a:r>
            <a:r>
              <a:rPr kumimoji="0" lang="fr-FR" altLang="fr-FR" sz="1400" b="0" i="0" u="none" strike="noStrike" cap="none" normalizeH="0" baseline="0" dirty="0">
                <a:ln>
                  <a:noFill/>
                </a:ln>
                <a:effectLst/>
                <a:latin typeface="Roboto" panose="020F0502020204030204" pitchFamily="34" charset="0"/>
              </a:rPr>
              <a:t>. Mais y en a-t-il assez ?</a:t>
            </a:r>
            <a:endParaRPr lang="fr-FR" altLang="fr-FR" sz="1400" dirty="0">
              <a:latin typeface="Roboto" panose="020F0502020204030204" pitchFamily="34" charset="0"/>
            </a:endParaRPr>
          </a:p>
        </p:txBody>
      </p:sp>
      <p:pic>
        <p:nvPicPr>
          <p:cNvPr id="6" name="Graphique 5" descr="Thermomètre avec un remplissage uni">
            <a:extLst>
              <a:ext uri="{FF2B5EF4-FFF2-40B4-BE49-F238E27FC236}">
                <a16:creationId xmlns:a16="http://schemas.microsoft.com/office/drawing/2014/main" id="{D2AE31EB-42C4-6088-42D8-FC270D4F64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810" y="4074414"/>
            <a:ext cx="914400" cy="914400"/>
          </a:xfrm>
          <a:prstGeom prst="rect">
            <a:avLst/>
          </a:prstGeom>
        </p:spPr>
      </p:pic>
      <p:pic>
        <p:nvPicPr>
          <p:cNvPr id="7" name="Graphique 6" descr="Graphique de tendance à la baisse avec un remplissage uni">
            <a:extLst>
              <a:ext uri="{FF2B5EF4-FFF2-40B4-BE49-F238E27FC236}">
                <a16:creationId xmlns:a16="http://schemas.microsoft.com/office/drawing/2014/main" id="{A2C95287-A6F8-39FA-38AC-4C2711AF4D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0674" y="1509604"/>
            <a:ext cx="914400" cy="914400"/>
          </a:xfrm>
          <a:prstGeom prst="rect">
            <a:avLst/>
          </a:prstGeom>
        </p:spPr>
      </p:pic>
      <p:pic>
        <p:nvPicPr>
          <p:cNvPr id="8" name="Graphique 7" descr="Pièces contour">
            <a:extLst>
              <a:ext uri="{FF2B5EF4-FFF2-40B4-BE49-F238E27FC236}">
                <a16:creationId xmlns:a16="http://schemas.microsoft.com/office/drawing/2014/main" id="{89909319-AF41-B93B-4474-17F90ABFB3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486" y="5154082"/>
            <a:ext cx="914400" cy="914400"/>
          </a:xfrm>
          <a:prstGeom prst="rect">
            <a:avLst/>
          </a:prstGeom>
        </p:spPr>
      </p:pic>
      <p:sp>
        <p:nvSpPr>
          <p:cNvPr id="9" name="Rectangle 2">
            <a:extLst>
              <a:ext uri="{FF2B5EF4-FFF2-40B4-BE49-F238E27FC236}">
                <a16:creationId xmlns:a16="http://schemas.microsoft.com/office/drawing/2014/main" id="{3E1A637A-F5A5-E210-E390-296616384646}"/>
              </a:ext>
            </a:extLst>
          </p:cNvPr>
          <p:cNvSpPr>
            <a:spLocks noChangeArrowheads="1"/>
          </p:cNvSpPr>
          <p:nvPr/>
        </p:nvSpPr>
        <p:spPr bwMode="auto">
          <a:xfrm>
            <a:off x="1203882" y="2786209"/>
            <a:ext cx="1066128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effectLst/>
                <a:latin typeface="Roboto" panose="020F0502020204030204" pitchFamily="34" charset="0"/>
              </a:rPr>
              <a:t>Diminuer</a:t>
            </a:r>
            <a:r>
              <a:rPr kumimoji="0" lang="fr-FR" altLang="fr-FR" sz="2800" b="0" i="0" u="none" strike="noStrike" cap="none" normalizeH="0" dirty="0">
                <a:ln>
                  <a:noFill/>
                </a:ln>
                <a:effectLst/>
                <a:latin typeface="Roboto" panose="020F0502020204030204" pitchFamily="34" charset="0"/>
              </a:rPr>
              <a:t> notre dépendance vis-à-vis de l’étranger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effectLst/>
                <a:latin typeface="Roboto" panose="020F0502020204030204" pitchFamily="34" charset="0"/>
              </a:rPr>
              <a:t>La production décentralisée d’électricité est l’avenir de l’énergie. En produisant l’électricité sur place, cela permet de réduire</a:t>
            </a:r>
            <a:r>
              <a:rPr kumimoji="0" lang="fr-FR" altLang="fr-FR" sz="1400" b="0" i="0" u="none" strike="noStrike" cap="none" normalizeH="0" dirty="0">
                <a:ln>
                  <a:noFill/>
                </a:ln>
                <a:effectLst/>
                <a:latin typeface="Roboto" panose="020F0502020204030204" pitchFamily="34" charset="0"/>
              </a:rPr>
              <a:t> </a:t>
            </a:r>
            <a:r>
              <a:rPr kumimoji="0" lang="fr-FR" altLang="fr-FR" sz="1400" b="0" i="0" u="none" strike="noStrike" cap="none" normalizeH="0" baseline="0" dirty="0">
                <a:ln>
                  <a:noFill/>
                </a:ln>
                <a:effectLst/>
                <a:latin typeface="Roboto" panose="020F0502020204030204" pitchFamily="34" charset="0"/>
              </a:rPr>
              <a:t>la demande d’électricité faite au réseau local. Cela permet non seulement de stabiliser le fonctionnement du réseau et de réduire le risque de pannes de courant, mais aussi d’atténuer la consommation d’énergie fossiles et donc réduire </a:t>
            </a:r>
            <a:r>
              <a:rPr lang="fr-FR" altLang="fr-FR" sz="1400" dirty="0">
                <a:latin typeface="Roboto" panose="020F0502020204030204" pitchFamily="34" charset="0"/>
              </a:rPr>
              <a:t>notre</a:t>
            </a:r>
            <a:r>
              <a:rPr kumimoji="0" lang="fr-FR" altLang="fr-FR" sz="1400" b="0" i="0" u="none" strike="noStrike" cap="none" normalizeH="0" baseline="0" dirty="0">
                <a:ln>
                  <a:noFill/>
                </a:ln>
                <a:effectLst/>
                <a:latin typeface="Roboto" panose="020F0502020204030204" pitchFamily="34" charset="0"/>
              </a:rPr>
              <a:t> dépendance vis-à-vis de l’étranger.</a:t>
            </a:r>
            <a:endParaRPr lang="fr-FR" altLang="fr-FR" sz="1400" dirty="0">
              <a:latin typeface="Roboto" panose="020F0502020204030204" pitchFamily="34" charset="0"/>
            </a:endParaRPr>
          </a:p>
        </p:txBody>
      </p:sp>
      <p:sp>
        <p:nvSpPr>
          <p:cNvPr id="10" name="Rectangle 2">
            <a:extLst>
              <a:ext uri="{FF2B5EF4-FFF2-40B4-BE49-F238E27FC236}">
                <a16:creationId xmlns:a16="http://schemas.microsoft.com/office/drawing/2014/main" id="{679D4388-7EB5-303F-684A-71C6F360B136}"/>
              </a:ext>
            </a:extLst>
          </p:cNvPr>
          <p:cNvSpPr>
            <a:spLocks noChangeArrowheads="1"/>
          </p:cNvSpPr>
          <p:nvPr/>
        </p:nvSpPr>
        <p:spPr bwMode="auto">
          <a:xfrm>
            <a:off x="1207790" y="5175664"/>
            <a:ext cx="1053660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914400" eaLnBrk="0" fontAlgn="base" hangingPunct="0">
              <a:spcBef>
                <a:spcPct val="0"/>
              </a:spcBef>
              <a:spcAft>
                <a:spcPct val="0"/>
              </a:spcAft>
            </a:pPr>
            <a:r>
              <a:rPr lang="fr-FR" altLang="fr-FR" sz="2800" dirty="0">
                <a:latin typeface="Roboto" panose="020F0502020204030204" pitchFamily="34" charset="0"/>
              </a:rPr>
              <a:t>Réaliser des revenus</a:t>
            </a:r>
          </a:p>
          <a:p>
            <a:pPr marL="0" marR="0" lvl="0" indent="0" algn="l" defTabSz="914400" rtl="0" eaLnBrk="0" fontAlgn="base" latinLnBrk="0" hangingPunct="0">
              <a:lnSpc>
                <a:spcPct val="100000"/>
              </a:lnSpc>
              <a:spcBef>
                <a:spcPct val="0"/>
              </a:spcBef>
              <a:spcAft>
                <a:spcPts val="600"/>
              </a:spcAft>
              <a:buClrTx/>
              <a:buSzTx/>
              <a:buFontTx/>
              <a:buNone/>
              <a:tabLst/>
            </a:pPr>
            <a:r>
              <a:rPr lang="fr-CH" sz="1400" dirty="0">
                <a:latin typeface="Roboto" panose="020F0502020204030204" pitchFamily="34" charset="0"/>
              </a:rPr>
              <a:t>Investir dans des panneaux solaires ou des éoliennes permet de réaliser des revenus complémentaires pour par exemple les réinvestir dans l’entretien des bâtiments ou dans des projets d’amélioration énergétique.</a:t>
            </a:r>
            <a:endParaRPr lang="fr-FR" altLang="fr-FR" sz="1400" dirty="0">
              <a:latin typeface="Roboto" panose="020F0502020204030204" pitchFamily="34" charset="0"/>
            </a:endParaRPr>
          </a:p>
        </p:txBody>
      </p:sp>
      <p:sp>
        <p:nvSpPr>
          <p:cNvPr id="11" name="Rectangle 2">
            <a:extLst>
              <a:ext uri="{FF2B5EF4-FFF2-40B4-BE49-F238E27FC236}">
                <a16:creationId xmlns:a16="http://schemas.microsoft.com/office/drawing/2014/main" id="{8B5987DA-9B5F-1BAE-DFF8-D284D72495A1}"/>
              </a:ext>
            </a:extLst>
          </p:cNvPr>
          <p:cNvSpPr>
            <a:spLocks noChangeArrowheads="1"/>
          </p:cNvSpPr>
          <p:nvPr/>
        </p:nvSpPr>
        <p:spPr bwMode="auto">
          <a:xfrm>
            <a:off x="1203882" y="4026136"/>
            <a:ext cx="105366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effectLst/>
                <a:latin typeface="Roboto" panose="020F0502020204030204" pitchFamily="34" charset="0"/>
              </a:rPr>
              <a:t>Combattre le changement climatique</a:t>
            </a:r>
            <a:endParaRPr kumimoji="0" lang="fr-FR" altLang="fr-FR"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fr-FR" altLang="fr-FR" sz="1400" b="0" i="0" u="none" strike="noStrike" cap="none" normalizeH="0" baseline="0" dirty="0">
                <a:ln>
                  <a:noFill/>
                </a:ln>
                <a:effectLst/>
                <a:latin typeface="Roboto" panose="020F0502020204030204" pitchFamily="34" charset="0"/>
              </a:rPr>
              <a:t>La santé de notre planète dépend des actions collectives des personnes et organisations du monde entier. Le passage à une énergie propre est l’un des moyens les plus efficaces de démontrer notre engagement en faveur de l’environnement et des générations futures. Inspirez votre entourage, montrez-leur l’exemple et préservez l’environnement en favorisant les énergies renouvelables.</a:t>
            </a:r>
          </a:p>
        </p:txBody>
      </p:sp>
      <p:grpSp>
        <p:nvGrpSpPr>
          <p:cNvPr id="12" name="Groupe 11">
            <a:extLst>
              <a:ext uri="{FF2B5EF4-FFF2-40B4-BE49-F238E27FC236}">
                <a16:creationId xmlns:a16="http://schemas.microsoft.com/office/drawing/2014/main" id="{D2AEBD2F-9755-DB1A-7AAB-FB16E4501BBD}"/>
              </a:ext>
            </a:extLst>
          </p:cNvPr>
          <p:cNvGrpSpPr/>
          <p:nvPr/>
        </p:nvGrpSpPr>
        <p:grpSpPr>
          <a:xfrm>
            <a:off x="140674" y="2882540"/>
            <a:ext cx="1030872" cy="987182"/>
            <a:chOff x="140674" y="1768444"/>
            <a:chExt cx="1030872" cy="987182"/>
          </a:xfrm>
        </p:grpSpPr>
        <p:pic>
          <p:nvPicPr>
            <p:cNvPr id="13" name="Graphique 12" descr="Tour électrique avec un remplissage uni">
              <a:extLst>
                <a:ext uri="{FF2B5EF4-FFF2-40B4-BE49-F238E27FC236}">
                  <a16:creationId xmlns:a16="http://schemas.microsoft.com/office/drawing/2014/main" id="{AFA169F6-C365-A13F-63EE-038742E8F69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40674" y="1768444"/>
              <a:ext cx="581564" cy="581564"/>
            </a:xfrm>
            <a:prstGeom prst="rect">
              <a:avLst/>
            </a:prstGeom>
          </p:spPr>
        </p:pic>
        <p:pic>
          <p:nvPicPr>
            <p:cNvPr id="14" name="Graphique 13" descr="Plateforme pétrolière avec un remplissage uni">
              <a:extLst>
                <a:ext uri="{FF2B5EF4-FFF2-40B4-BE49-F238E27FC236}">
                  <a16:creationId xmlns:a16="http://schemas.microsoft.com/office/drawing/2014/main" id="{CC823420-4E2C-9AD9-F914-3D24D1FA416B}"/>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89982" y="2174062"/>
              <a:ext cx="581564" cy="581564"/>
            </a:xfrm>
            <a:prstGeom prst="rect">
              <a:avLst/>
            </a:prstGeom>
          </p:spPr>
        </p:pic>
      </p:grpSp>
      <p:sp>
        <p:nvSpPr>
          <p:cNvPr id="15" name="Titre 1">
            <a:extLst>
              <a:ext uri="{FF2B5EF4-FFF2-40B4-BE49-F238E27FC236}">
                <a16:creationId xmlns:a16="http://schemas.microsoft.com/office/drawing/2014/main" id="{4A623F71-216F-A493-D0A2-FA9FAB65B2EA}"/>
              </a:ext>
            </a:extLst>
          </p:cNvPr>
          <p:cNvSpPr txBox="1">
            <a:spLocks/>
          </p:cNvSpPr>
          <p:nvPr/>
        </p:nvSpPr>
        <p:spPr>
          <a:xfrm>
            <a:off x="1103676" y="621450"/>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H" dirty="0">
                <a:latin typeface="Trebuchet MS" panose="020B0703020202090204" pitchFamily="34" charset="0"/>
                <a:ea typeface="Roboto" panose="02000000000000000000" pitchFamily="2" charset="0"/>
                <a:cs typeface="Roboto" panose="02000000000000000000" pitchFamily="2" charset="0"/>
              </a:rPr>
              <a:t>Objectifs de ma présentation </a:t>
            </a:r>
            <a:r>
              <a:rPr lang="fr-CH" sz="3200" dirty="0">
                <a:latin typeface="Trebuchet MS" panose="020B0703020202090204" pitchFamily="34" charset="0"/>
                <a:ea typeface="Roboto" panose="02000000000000000000" pitchFamily="2" charset="0"/>
                <a:cs typeface="Roboto" panose="02000000000000000000" pitchFamily="2" charset="0"/>
              </a:rPr>
              <a:t>!</a:t>
            </a:r>
            <a:endParaRPr lang="fr-FR" dirty="0">
              <a:latin typeface="Trebuchet MS" panose="020B0703020202090204" pitchFamily="34" charset="0"/>
            </a:endParaRPr>
          </a:p>
        </p:txBody>
      </p:sp>
    </p:spTree>
    <p:extLst>
      <p:ext uri="{BB962C8B-B14F-4D97-AF65-F5344CB8AC3E}">
        <p14:creationId xmlns:p14="http://schemas.microsoft.com/office/powerpoint/2010/main" val="8483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Espace réservé de la date 60">
            <a:extLst>
              <a:ext uri="{FF2B5EF4-FFF2-40B4-BE49-F238E27FC236}">
                <a16:creationId xmlns:a16="http://schemas.microsoft.com/office/drawing/2014/main" id="{1EEFE7E1-A697-A899-37C4-44C6858C77FD}"/>
              </a:ext>
            </a:extLst>
          </p:cNvPr>
          <p:cNvSpPr>
            <a:spLocks noGrp="1"/>
          </p:cNvSpPr>
          <p:nvPr>
            <p:ph type="dt" sz="half" idx="10"/>
          </p:nvPr>
        </p:nvSpPr>
        <p:spPr>
          <a:xfrm>
            <a:off x="8589660" y="6463972"/>
            <a:ext cx="1600200" cy="377825"/>
          </a:xfrm>
        </p:spPr>
        <p:txBody>
          <a:bodyPr/>
          <a:lstStyle/>
          <a:p>
            <a:fld id="{AE5460BD-7F3B-2646-9F81-DBD93B5DE848}" type="datetime4">
              <a:rPr lang="fr-CH" smtClean="0"/>
              <a:t>19 janvier 2024</a:t>
            </a:fld>
            <a:endParaRPr lang="en-US" dirty="0"/>
          </a:p>
        </p:txBody>
      </p:sp>
      <p:sp>
        <p:nvSpPr>
          <p:cNvPr id="62" name="Espace réservé du pied de page 61">
            <a:extLst>
              <a:ext uri="{FF2B5EF4-FFF2-40B4-BE49-F238E27FC236}">
                <a16:creationId xmlns:a16="http://schemas.microsoft.com/office/drawing/2014/main" id="{78E34467-0FCF-08E4-982E-030033F084AF}"/>
              </a:ext>
            </a:extLst>
          </p:cNvPr>
          <p:cNvSpPr>
            <a:spLocks noGrp="1"/>
          </p:cNvSpPr>
          <p:nvPr>
            <p:ph type="ftr" sz="quarter" idx="11"/>
          </p:nvPr>
        </p:nvSpPr>
        <p:spPr>
          <a:xfrm>
            <a:off x="926349" y="6474513"/>
            <a:ext cx="7827659" cy="377825"/>
          </a:xfrm>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65" name="Espace réservé du numéro de diapositive 64">
            <a:extLst>
              <a:ext uri="{FF2B5EF4-FFF2-40B4-BE49-F238E27FC236}">
                <a16:creationId xmlns:a16="http://schemas.microsoft.com/office/drawing/2014/main" id="{CB23B2E9-5540-562E-5CEC-C37DB88547E3}"/>
              </a:ext>
            </a:extLst>
          </p:cNvPr>
          <p:cNvSpPr>
            <a:spLocks noGrp="1"/>
          </p:cNvSpPr>
          <p:nvPr>
            <p:ph type="sldNum" sz="quarter" idx="12"/>
          </p:nvPr>
        </p:nvSpPr>
        <p:spPr>
          <a:xfrm>
            <a:off x="11367168" y="6493183"/>
            <a:ext cx="551167" cy="377825"/>
          </a:xfrm>
        </p:spPr>
        <p:txBody>
          <a:bodyPr/>
          <a:lstStyle/>
          <a:p>
            <a:fld id="{D57F1E4F-1CFF-5643-939E-217C01CDF565}" type="slidenum">
              <a:rPr lang="en-US" smtClean="0"/>
              <a:pPr/>
              <a:t>5</a:t>
            </a:fld>
            <a:endParaRPr lang="en-US" dirty="0"/>
          </a:p>
        </p:txBody>
      </p:sp>
      <p:sp>
        <p:nvSpPr>
          <p:cNvPr id="69" name="Titre 1">
            <a:extLst>
              <a:ext uri="{FF2B5EF4-FFF2-40B4-BE49-F238E27FC236}">
                <a16:creationId xmlns:a16="http://schemas.microsoft.com/office/drawing/2014/main" id="{CC9680CF-8C1B-3EEF-58D4-951D05705797}"/>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introduction</a:t>
            </a:r>
          </a:p>
        </p:txBody>
      </p:sp>
      <p:grpSp>
        <p:nvGrpSpPr>
          <p:cNvPr id="5" name="Groupe 4">
            <a:extLst>
              <a:ext uri="{FF2B5EF4-FFF2-40B4-BE49-F238E27FC236}">
                <a16:creationId xmlns:a16="http://schemas.microsoft.com/office/drawing/2014/main" id="{9A4613CC-D2AB-92CF-40B3-C2D84C3CC49A}"/>
              </a:ext>
            </a:extLst>
          </p:cNvPr>
          <p:cNvGrpSpPr/>
          <p:nvPr/>
        </p:nvGrpSpPr>
        <p:grpSpPr>
          <a:xfrm>
            <a:off x="926349" y="271274"/>
            <a:ext cx="10945818" cy="3253931"/>
            <a:chOff x="926349" y="895739"/>
            <a:chExt cx="10945818" cy="3253931"/>
          </a:xfrm>
        </p:grpSpPr>
        <p:sp>
          <p:nvSpPr>
            <p:cNvPr id="4" name="Rectangle 3">
              <a:extLst>
                <a:ext uri="{FF2B5EF4-FFF2-40B4-BE49-F238E27FC236}">
                  <a16:creationId xmlns:a16="http://schemas.microsoft.com/office/drawing/2014/main" id="{551699D4-A989-2018-F756-2D2D14C8F6D2}"/>
                </a:ext>
              </a:extLst>
            </p:cNvPr>
            <p:cNvSpPr/>
            <p:nvPr/>
          </p:nvSpPr>
          <p:spPr>
            <a:xfrm>
              <a:off x="926349" y="895739"/>
              <a:ext cx="10945818" cy="3247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a:extLst>
                <a:ext uri="{FF2B5EF4-FFF2-40B4-BE49-F238E27FC236}">
                  <a16:creationId xmlns:a16="http://schemas.microsoft.com/office/drawing/2014/main" id="{7E01EB33-EB77-7A52-6AA5-8345EACD25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349" y="901839"/>
              <a:ext cx="10945818" cy="3247831"/>
            </a:xfrm>
            <a:prstGeom prst="rect">
              <a:avLst/>
            </a:prstGeom>
          </p:spPr>
        </p:pic>
      </p:grpSp>
      <p:pic>
        <p:nvPicPr>
          <p:cNvPr id="27" name="Image 26">
            <a:extLst>
              <a:ext uri="{FF2B5EF4-FFF2-40B4-BE49-F238E27FC236}">
                <a16:creationId xmlns:a16="http://schemas.microsoft.com/office/drawing/2014/main" id="{BCAC7929-67F4-E65C-E2A2-193004CBBD2C}"/>
              </a:ext>
            </a:extLst>
          </p:cNvPr>
          <p:cNvPicPr>
            <a:picLocks noChangeAspect="1"/>
          </p:cNvPicPr>
          <p:nvPr/>
        </p:nvPicPr>
        <p:blipFill>
          <a:blip r:embed="rId4"/>
          <a:stretch>
            <a:fillRect/>
          </a:stretch>
        </p:blipFill>
        <p:spPr>
          <a:xfrm>
            <a:off x="926349" y="3654914"/>
            <a:ext cx="2870707" cy="2838269"/>
          </a:xfrm>
          <a:prstGeom prst="rect">
            <a:avLst/>
          </a:prstGeom>
        </p:spPr>
      </p:pic>
      <p:sp>
        <p:nvSpPr>
          <p:cNvPr id="7" name="ZoneTexte 6">
            <a:extLst>
              <a:ext uri="{FF2B5EF4-FFF2-40B4-BE49-F238E27FC236}">
                <a16:creationId xmlns:a16="http://schemas.microsoft.com/office/drawing/2014/main" id="{E66DB041-48E9-EE5D-F357-65A1D28E397D}"/>
              </a:ext>
            </a:extLst>
          </p:cNvPr>
          <p:cNvSpPr txBox="1"/>
          <p:nvPr/>
        </p:nvSpPr>
        <p:spPr>
          <a:xfrm>
            <a:off x="3836384" y="3546762"/>
            <a:ext cx="2485758" cy="3008516"/>
          </a:xfrm>
          <a:prstGeom prst="rect">
            <a:avLst/>
          </a:prstGeom>
          <a:noFill/>
        </p:spPr>
        <p:txBody>
          <a:bodyPr wrap="square" rtlCol="0">
            <a:spAutoFit/>
          </a:bodyPr>
          <a:lstStyle/>
          <a:p>
            <a:pPr>
              <a:spcAft>
                <a:spcPts val="300"/>
              </a:spcAft>
            </a:pPr>
            <a:r>
              <a:rPr lang="fr-FR" sz="1400" b="1" dirty="0">
                <a:latin typeface="Helvetica Neue" panose="02000503000000020004" pitchFamily="2" charset="0"/>
                <a:ea typeface="Helvetica Neue" panose="02000503000000020004" pitchFamily="2" charset="0"/>
                <a:cs typeface="Helvetica Neue" panose="02000503000000020004" pitchFamily="2" charset="0"/>
              </a:rPr>
              <a:t>Les faits :</a:t>
            </a:r>
          </a:p>
          <a:p>
            <a:pPr>
              <a:spcAft>
                <a:spcPts val="300"/>
              </a:spcAft>
            </a:pPr>
            <a:r>
              <a:rPr lang="fr-FR" sz="1400" b="1" dirty="0">
                <a:latin typeface="Helvetica Neue" panose="02000503000000020004" pitchFamily="2" charset="0"/>
                <a:ea typeface="Helvetica Neue" panose="02000503000000020004" pitchFamily="2" charset="0"/>
                <a:cs typeface="Helvetica Neue" panose="02000503000000020004" pitchFamily="2" charset="0"/>
              </a:rPr>
              <a:t>La consommation énergétique CH est de l’ordre de 195 TWh/an.</a:t>
            </a:r>
          </a:p>
          <a:p>
            <a:pPr>
              <a:spcAft>
                <a:spcPts val="300"/>
              </a:spcAft>
            </a:pPr>
            <a:r>
              <a:rPr lang="fr-FR" sz="1400" b="1" dirty="0">
                <a:latin typeface="Helvetica Neue" panose="02000503000000020004" pitchFamily="2" charset="0"/>
                <a:ea typeface="Helvetica Neue" panose="02000503000000020004" pitchFamily="2" charset="0"/>
                <a:cs typeface="Helvetica Neue" panose="02000503000000020004" pitchFamily="2" charset="0"/>
              </a:rPr>
              <a:t>D’ici 2050, il s’agit de convertir 95 TWh (49%) de fossile et 40 TWh de nucléaire (20%)...</a:t>
            </a:r>
          </a:p>
          <a:p>
            <a:pPr>
              <a:spcAft>
                <a:spcPts val="300"/>
              </a:spcAft>
            </a:pPr>
            <a:r>
              <a:rPr lang="fr-FR" sz="1400" b="1" dirty="0">
                <a:latin typeface="Helvetica Neue" panose="02000503000000020004" pitchFamily="2" charset="0"/>
                <a:ea typeface="Helvetica Neue" panose="02000503000000020004" pitchFamily="2" charset="0"/>
                <a:cs typeface="Helvetica Neue" panose="02000503000000020004" pitchFamily="2" charset="0"/>
              </a:rPr>
              <a:t>...soit 135 TWh, mais au final seulement </a:t>
            </a:r>
            <a:r>
              <a:rPr lang="fr-FR" sz="1400" b="1" dirty="0">
                <a:solidFill>
                  <a:srgbClr val="FFFF00"/>
                </a:solidFill>
                <a:latin typeface="Helvetica Neue" panose="02000503000000020004" pitchFamily="2" charset="0"/>
                <a:ea typeface="Helvetica Neue" panose="02000503000000020004" pitchFamily="2" charset="0"/>
                <a:cs typeface="Helvetica Neue" panose="02000503000000020004" pitchFamily="2" charset="0"/>
              </a:rPr>
              <a:t>70</a:t>
            </a:r>
            <a:r>
              <a:rPr lang="fr-FR" sz="1400" b="1" dirty="0">
                <a:latin typeface="Helvetica Neue" panose="02000503000000020004" pitchFamily="2" charset="0"/>
                <a:ea typeface="Helvetica Neue" panose="02000503000000020004" pitchFamily="2" charset="0"/>
                <a:cs typeface="Helvetica Neue" panose="02000503000000020004" pitchFamily="2" charset="0"/>
              </a:rPr>
              <a:t> </a:t>
            </a:r>
            <a:r>
              <a:rPr lang="fr-FR" sz="1400" b="1" dirty="0">
                <a:solidFill>
                  <a:srgbClr val="FFFF00"/>
                </a:solidFill>
                <a:latin typeface="Helvetica Neue" panose="02000503000000020004" pitchFamily="2" charset="0"/>
                <a:ea typeface="Helvetica Neue" panose="02000503000000020004" pitchFamily="2" charset="0"/>
                <a:cs typeface="Helvetica Neue" panose="02000503000000020004" pitchFamily="2" charset="0"/>
              </a:rPr>
              <a:t>TWh</a:t>
            </a:r>
            <a:r>
              <a:rPr lang="fr-FR" sz="1400" b="1" dirty="0">
                <a:latin typeface="Helvetica Neue" panose="02000503000000020004" pitchFamily="2" charset="0"/>
                <a:ea typeface="Helvetica Neue" panose="02000503000000020004" pitchFamily="2" charset="0"/>
                <a:cs typeface="Helvetica Neue" panose="02000503000000020004" pitchFamily="2" charset="0"/>
              </a:rPr>
              <a:t> d’électricité  renouvelable  grâce aux BEV, l’isolation  thermique...</a:t>
            </a:r>
          </a:p>
        </p:txBody>
      </p:sp>
      <p:pic>
        <p:nvPicPr>
          <p:cNvPr id="11" name="Image 10">
            <a:extLst>
              <a:ext uri="{FF2B5EF4-FFF2-40B4-BE49-F238E27FC236}">
                <a16:creationId xmlns:a16="http://schemas.microsoft.com/office/drawing/2014/main" id="{17FC90B2-350C-E3C6-A938-1F3F8C17F0A5}"/>
              </a:ext>
            </a:extLst>
          </p:cNvPr>
          <p:cNvPicPr>
            <a:picLocks noChangeAspect="1"/>
          </p:cNvPicPr>
          <p:nvPr/>
        </p:nvPicPr>
        <p:blipFill>
          <a:blip r:embed="rId5"/>
          <a:stretch>
            <a:fillRect/>
          </a:stretch>
        </p:blipFill>
        <p:spPr>
          <a:xfrm>
            <a:off x="6145161" y="3655472"/>
            <a:ext cx="5727006" cy="2820117"/>
          </a:xfrm>
          <a:prstGeom prst="rect">
            <a:avLst/>
          </a:prstGeom>
        </p:spPr>
      </p:pic>
    </p:spTree>
    <p:extLst>
      <p:ext uri="{BB962C8B-B14F-4D97-AF65-F5344CB8AC3E}">
        <p14:creationId xmlns:p14="http://schemas.microsoft.com/office/powerpoint/2010/main" val="34174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downRigh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strips(downRigh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strips(downRigh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strips(downRight)">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strips(downRight)">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strips(downRight)">
                                      <p:cBhvr>
                                        <p:cTn id="4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1FC9C2-9F29-128C-7936-9619B6875F36}"/>
              </a:ext>
            </a:extLst>
          </p:cNvPr>
          <p:cNvSpPr>
            <a:spLocks noGrp="1"/>
          </p:cNvSpPr>
          <p:nvPr>
            <p:ph type="dt" sz="half" idx="10"/>
          </p:nvPr>
        </p:nvSpPr>
        <p:spPr/>
        <p:txBody>
          <a:bodyPr/>
          <a:lstStyle/>
          <a:p>
            <a:fld id="{1E8FAAE2-CE09-0349-AC3F-991D4F67526D}" type="datetime4">
              <a:rPr lang="fr-CH" smtClean="0"/>
              <a:t>19 janvier 2024</a:t>
            </a:fld>
            <a:endParaRPr lang="en-US" dirty="0"/>
          </a:p>
        </p:txBody>
      </p:sp>
      <p:sp>
        <p:nvSpPr>
          <p:cNvPr id="3" name="Espace réservé du pied de page 2">
            <a:extLst>
              <a:ext uri="{FF2B5EF4-FFF2-40B4-BE49-F238E27FC236}">
                <a16:creationId xmlns:a16="http://schemas.microsoft.com/office/drawing/2014/main" id="{CF2A9D5C-DBDF-CBCC-F139-369642E4B39A}"/>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4" name="Espace réservé du numéro de diapositive 3">
            <a:extLst>
              <a:ext uri="{FF2B5EF4-FFF2-40B4-BE49-F238E27FC236}">
                <a16:creationId xmlns:a16="http://schemas.microsoft.com/office/drawing/2014/main" id="{2547DE9F-779F-F4C3-32F6-D1CAFB6ED0E3}"/>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Titre 1">
            <a:extLst>
              <a:ext uri="{FF2B5EF4-FFF2-40B4-BE49-F238E27FC236}">
                <a16:creationId xmlns:a16="http://schemas.microsoft.com/office/drawing/2014/main" id="{667B40AA-1968-FD7E-51CD-0D4702A43128}"/>
              </a:ext>
            </a:extLst>
          </p:cNvPr>
          <p:cNvSpPr txBox="1">
            <a:spLocks/>
          </p:cNvSpPr>
          <p:nvPr/>
        </p:nvSpPr>
        <p:spPr>
          <a:xfrm rot="16200000">
            <a:off x="-2701500" y="3032424"/>
            <a:ext cx="6334224" cy="589647"/>
          </a:xfrm>
          <a:prstGeom prst="rect">
            <a:avLst/>
          </a:prstGeom>
        </p:spPr>
        <p:txBody>
          <a:bodyPr>
            <a:normAutofit fontScale="850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AMPLEUR DE L’EFFORT DE TRANSITION</a:t>
            </a:r>
            <a:endParaRPr lang="fr-FR" sz="3200" baseline="-25000" dirty="0"/>
          </a:p>
        </p:txBody>
      </p:sp>
      <p:grpSp>
        <p:nvGrpSpPr>
          <p:cNvPr id="8" name="Groupe 7">
            <a:extLst>
              <a:ext uri="{FF2B5EF4-FFF2-40B4-BE49-F238E27FC236}">
                <a16:creationId xmlns:a16="http://schemas.microsoft.com/office/drawing/2014/main" id="{E2792A0C-51F4-F15A-EE29-CC48C3FCF3D0}"/>
              </a:ext>
            </a:extLst>
          </p:cNvPr>
          <p:cNvGrpSpPr/>
          <p:nvPr/>
        </p:nvGrpSpPr>
        <p:grpSpPr>
          <a:xfrm>
            <a:off x="1347019" y="262704"/>
            <a:ext cx="10545096" cy="5440005"/>
            <a:chOff x="1031771" y="262705"/>
            <a:chExt cx="10860344" cy="5430172"/>
          </a:xfrm>
        </p:grpSpPr>
        <p:pic>
          <p:nvPicPr>
            <p:cNvPr id="6" name="Image 5">
              <a:extLst>
                <a:ext uri="{FF2B5EF4-FFF2-40B4-BE49-F238E27FC236}">
                  <a16:creationId xmlns:a16="http://schemas.microsoft.com/office/drawing/2014/main" id="{764069FF-4AB5-000D-778B-58384E22BE94}"/>
                </a:ext>
              </a:extLst>
            </p:cNvPr>
            <p:cNvPicPr>
              <a:picLocks noChangeAspect="1"/>
            </p:cNvPicPr>
            <p:nvPr/>
          </p:nvPicPr>
          <p:blipFill>
            <a:blip r:embed="rId3"/>
            <a:stretch>
              <a:fillRect/>
            </a:stretch>
          </p:blipFill>
          <p:spPr>
            <a:xfrm>
              <a:off x="1031771" y="262705"/>
              <a:ext cx="10860344" cy="5430172"/>
            </a:xfrm>
            <a:prstGeom prst="rect">
              <a:avLst/>
            </a:prstGeom>
          </p:spPr>
        </p:pic>
        <p:sp>
          <p:nvSpPr>
            <p:cNvPr id="7" name="ZoneTexte 6">
              <a:extLst>
                <a:ext uri="{FF2B5EF4-FFF2-40B4-BE49-F238E27FC236}">
                  <a16:creationId xmlns:a16="http://schemas.microsoft.com/office/drawing/2014/main" id="{0E5EC2A6-B76B-3D52-F66E-9C973337AEDB}"/>
                </a:ext>
              </a:extLst>
            </p:cNvPr>
            <p:cNvSpPr txBox="1"/>
            <p:nvPr/>
          </p:nvSpPr>
          <p:spPr>
            <a:xfrm>
              <a:off x="10076028" y="737419"/>
              <a:ext cx="1720645" cy="307777"/>
            </a:xfrm>
            <a:prstGeom prst="rect">
              <a:avLst/>
            </a:prstGeom>
            <a:noFill/>
          </p:spPr>
          <p:txBody>
            <a:bodyPr wrap="square" rtlCol="0">
              <a:spAutoFit/>
            </a:bodyPr>
            <a:lstStyle/>
            <a:p>
              <a:r>
                <a:rPr lang="fr-FR" sz="1400" dirty="0">
                  <a:solidFill>
                    <a:schemeClr val="accent6">
                      <a:lumMod val="60000"/>
                      <a:lumOff val="40000"/>
                    </a:schemeClr>
                  </a:solidFill>
                </a:rPr>
                <a:t>Source : admin.ch</a:t>
              </a:r>
            </a:p>
          </p:txBody>
        </p:sp>
      </p:grpSp>
      <p:sp>
        <p:nvSpPr>
          <p:cNvPr id="9" name="Rectangle 8">
            <a:extLst>
              <a:ext uri="{FF2B5EF4-FFF2-40B4-BE49-F238E27FC236}">
                <a16:creationId xmlns:a16="http://schemas.microsoft.com/office/drawing/2014/main" id="{2481D298-A116-1DB5-81AA-76AF921432D2}"/>
              </a:ext>
            </a:extLst>
          </p:cNvPr>
          <p:cNvSpPr/>
          <p:nvPr/>
        </p:nvSpPr>
        <p:spPr>
          <a:xfrm>
            <a:off x="4640825" y="2654710"/>
            <a:ext cx="717755" cy="344128"/>
          </a:xfrm>
          <a:prstGeom prst="rect">
            <a:avLst/>
          </a:prstGeom>
          <a:pattFill prst="narVert">
            <a:fgClr>
              <a:schemeClr val="tx1"/>
            </a:fgClr>
            <a:bgClr>
              <a:schemeClr val="accent6"/>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F5E743DF-B3F4-D6CA-F3DD-11B25991CA53}"/>
              </a:ext>
            </a:extLst>
          </p:cNvPr>
          <p:cNvSpPr/>
          <p:nvPr/>
        </p:nvSpPr>
        <p:spPr>
          <a:xfrm>
            <a:off x="5338916" y="3215507"/>
            <a:ext cx="403123" cy="344128"/>
          </a:xfrm>
          <a:prstGeom prst="rect">
            <a:avLst/>
          </a:prstGeom>
          <a:pattFill prst="narVert">
            <a:fgClr>
              <a:schemeClr val="tx1"/>
            </a:fgClr>
            <a:bgClr>
              <a:schemeClr val="accent6"/>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D39F9C19-49EF-0951-444C-4AB7073C07CC}"/>
              </a:ext>
            </a:extLst>
          </p:cNvPr>
          <p:cNvSpPr/>
          <p:nvPr/>
        </p:nvSpPr>
        <p:spPr>
          <a:xfrm>
            <a:off x="6002595" y="4331468"/>
            <a:ext cx="260554" cy="358520"/>
          </a:xfrm>
          <a:prstGeom prst="rect">
            <a:avLst/>
          </a:prstGeom>
          <a:pattFill prst="narVert">
            <a:fgClr>
              <a:schemeClr val="tx1"/>
            </a:fgClr>
            <a:bgClr>
              <a:schemeClr val="accent6"/>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A93A290E-45AD-5075-9540-B9BE00490E0C}"/>
              </a:ext>
            </a:extLst>
          </p:cNvPr>
          <p:cNvSpPr/>
          <p:nvPr/>
        </p:nvSpPr>
        <p:spPr>
          <a:xfrm>
            <a:off x="6427838" y="4891907"/>
            <a:ext cx="159776" cy="344128"/>
          </a:xfrm>
          <a:prstGeom prst="rect">
            <a:avLst/>
          </a:prstGeom>
          <a:pattFill prst="narVert">
            <a:fgClr>
              <a:schemeClr val="tx1"/>
            </a:fgClr>
            <a:bgClr>
              <a:schemeClr val="accent6"/>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e 16">
            <a:extLst>
              <a:ext uri="{FF2B5EF4-FFF2-40B4-BE49-F238E27FC236}">
                <a16:creationId xmlns:a16="http://schemas.microsoft.com/office/drawing/2014/main" id="{EE25AB61-82F9-2C09-2503-2DB29CABDA89}"/>
              </a:ext>
            </a:extLst>
          </p:cNvPr>
          <p:cNvGrpSpPr/>
          <p:nvPr/>
        </p:nvGrpSpPr>
        <p:grpSpPr>
          <a:xfrm>
            <a:off x="1240371" y="5664003"/>
            <a:ext cx="10651743" cy="631280"/>
            <a:chOff x="1240371" y="5767700"/>
            <a:chExt cx="10651743" cy="631280"/>
          </a:xfrm>
        </p:grpSpPr>
        <p:sp>
          <p:nvSpPr>
            <p:cNvPr id="14" name="Rectangle 13">
              <a:extLst>
                <a:ext uri="{FF2B5EF4-FFF2-40B4-BE49-F238E27FC236}">
                  <a16:creationId xmlns:a16="http://schemas.microsoft.com/office/drawing/2014/main" id="{815FE6E3-5E0D-A841-E62F-F95ADBEF6381}"/>
                </a:ext>
              </a:extLst>
            </p:cNvPr>
            <p:cNvSpPr/>
            <p:nvPr/>
          </p:nvSpPr>
          <p:spPr>
            <a:xfrm>
              <a:off x="3308808" y="5948313"/>
              <a:ext cx="1781666" cy="329939"/>
            </a:xfrm>
            <a:prstGeom prst="rect">
              <a:avLst/>
            </a:prstGeom>
            <a:pattFill prst="narVert">
              <a:fgClr>
                <a:schemeClr val="tx1"/>
              </a:fgClr>
              <a:bgClr>
                <a:srgbClr val="FF000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CA9FE8A9-838E-A9F2-D75B-33DC4AA9ED85}"/>
                </a:ext>
              </a:extLst>
            </p:cNvPr>
            <p:cNvSpPr/>
            <p:nvPr/>
          </p:nvSpPr>
          <p:spPr>
            <a:xfrm>
              <a:off x="1240371" y="5767700"/>
              <a:ext cx="10651743" cy="631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Toutes les surfaces rouge hachurées doivent transitionner et représentent environ 69% </a:t>
              </a:r>
            </a:p>
          </p:txBody>
        </p:sp>
      </p:grpSp>
      <p:grpSp>
        <p:nvGrpSpPr>
          <p:cNvPr id="23" name="Groupe 22">
            <a:extLst>
              <a:ext uri="{FF2B5EF4-FFF2-40B4-BE49-F238E27FC236}">
                <a16:creationId xmlns:a16="http://schemas.microsoft.com/office/drawing/2014/main" id="{05DE5C0C-73FE-8341-00C2-CD646146994B}"/>
              </a:ext>
            </a:extLst>
          </p:cNvPr>
          <p:cNvGrpSpPr/>
          <p:nvPr/>
        </p:nvGrpSpPr>
        <p:grpSpPr>
          <a:xfrm>
            <a:off x="8373355" y="2460175"/>
            <a:ext cx="1980000" cy="1980000"/>
            <a:chOff x="8373355" y="2450343"/>
            <a:chExt cx="1980000" cy="1980000"/>
          </a:xfrm>
        </p:grpSpPr>
        <p:sp>
          <p:nvSpPr>
            <p:cNvPr id="16" name="Arc 15">
              <a:extLst>
                <a:ext uri="{FF2B5EF4-FFF2-40B4-BE49-F238E27FC236}">
                  <a16:creationId xmlns:a16="http://schemas.microsoft.com/office/drawing/2014/main" id="{3992713D-CD01-A431-96E1-B11CDB502D17}"/>
                </a:ext>
              </a:extLst>
            </p:cNvPr>
            <p:cNvSpPr/>
            <p:nvPr/>
          </p:nvSpPr>
          <p:spPr>
            <a:xfrm>
              <a:off x="8373355" y="2450343"/>
              <a:ext cx="1980000" cy="1980000"/>
            </a:xfrm>
            <a:prstGeom prst="arc">
              <a:avLst>
                <a:gd name="adj1" fmla="val 19696467"/>
                <a:gd name="adj2" fmla="val 6041199"/>
              </a:avLst>
            </a:prstGeom>
            <a:pattFill prst="narVert">
              <a:fgClr>
                <a:schemeClr val="tx1"/>
              </a:fgClr>
              <a:bgClr>
                <a:schemeClr val="accent6"/>
              </a:bgClr>
            </a:patt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Arc 14">
              <a:extLst>
                <a:ext uri="{FF2B5EF4-FFF2-40B4-BE49-F238E27FC236}">
                  <a16:creationId xmlns:a16="http://schemas.microsoft.com/office/drawing/2014/main" id="{C3B75171-6620-1C28-663F-5897E3984049}"/>
                </a:ext>
              </a:extLst>
            </p:cNvPr>
            <p:cNvSpPr/>
            <p:nvPr/>
          </p:nvSpPr>
          <p:spPr>
            <a:xfrm>
              <a:off x="8818723" y="2889000"/>
              <a:ext cx="1080000" cy="1080000"/>
            </a:xfrm>
            <a:prstGeom prst="arc">
              <a:avLst>
                <a:gd name="adj1" fmla="val 19696467"/>
                <a:gd name="adj2" fmla="val 6462828"/>
              </a:avLst>
            </a:prstGeom>
            <a:solidFill>
              <a:srgbClr val="E4E4E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8" name="Rectangle 17">
            <a:extLst>
              <a:ext uri="{FF2B5EF4-FFF2-40B4-BE49-F238E27FC236}">
                <a16:creationId xmlns:a16="http://schemas.microsoft.com/office/drawing/2014/main" id="{0361140F-1C6D-65FC-4D91-6353F5A30924}"/>
              </a:ext>
            </a:extLst>
          </p:cNvPr>
          <p:cNvSpPr/>
          <p:nvPr/>
        </p:nvSpPr>
        <p:spPr>
          <a:xfrm>
            <a:off x="1241939" y="6004943"/>
            <a:ext cx="10950061" cy="631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Mais heureusement, la sobriété passera par-là (isolation bâtiments, électromobilité,...) = seulement 35% </a:t>
            </a:r>
          </a:p>
        </p:txBody>
      </p:sp>
      <p:sp>
        <p:nvSpPr>
          <p:cNvPr id="19" name="ZoneTexte 18">
            <a:extLst>
              <a:ext uri="{FF2B5EF4-FFF2-40B4-BE49-F238E27FC236}">
                <a16:creationId xmlns:a16="http://schemas.microsoft.com/office/drawing/2014/main" id="{0BB570EC-2595-C01D-8B3C-E83AEA903257}"/>
              </a:ext>
            </a:extLst>
          </p:cNvPr>
          <p:cNvSpPr txBox="1"/>
          <p:nvPr/>
        </p:nvSpPr>
        <p:spPr>
          <a:xfrm rot="20107725">
            <a:off x="3594796" y="2426323"/>
            <a:ext cx="5130197" cy="1323439"/>
          </a:xfrm>
          <a:prstGeom prst="rect">
            <a:avLst/>
          </a:prstGeom>
          <a:noFill/>
          <a:ln w="73025">
            <a:solidFill>
              <a:srgbClr val="FF0000"/>
            </a:solidFill>
          </a:ln>
        </p:spPr>
        <p:txBody>
          <a:bodyPr wrap="square" rtlCol="0">
            <a:spAutoFit/>
          </a:bodyPr>
          <a:lstStyle/>
          <a:p>
            <a:r>
              <a:rPr lang="fr-FR" sz="8000" dirty="0">
                <a:solidFill>
                  <a:srgbClr val="FF0000"/>
                </a:solidFill>
                <a:effectLst>
                  <a:outerShdw blurRad="50800" dist="50800" dir="5400000" algn="ctr" rotWithShape="0">
                    <a:srgbClr val="FF4115"/>
                  </a:outerShdw>
                </a:effectLst>
              </a:rPr>
              <a:t> Possible ?</a:t>
            </a:r>
          </a:p>
        </p:txBody>
      </p:sp>
    </p:spTree>
    <p:extLst>
      <p:ext uri="{BB962C8B-B14F-4D97-AF65-F5344CB8AC3E}">
        <p14:creationId xmlns:p14="http://schemas.microsoft.com/office/powerpoint/2010/main" val="208381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strips(downRigh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strips(downRigh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9"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strips(up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P spid="12" grpId="0" animBg="1"/>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e 51">
            <a:extLst>
              <a:ext uri="{FF2B5EF4-FFF2-40B4-BE49-F238E27FC236}">
                <a16:creationId xmlns:a16="http://schemas.microsoft.com/office/drawing/2014/main" id="{FC3DA6A7-3B9E-AF24-5B67-4107AE2321C2}"/>
              </a:ext>
            </a:extLst>
          </p:cNvPr>
          <p:cNvGrpSpPr/>
          <p:nvPr/>
        </p:nvGrpSpPr>
        <p:grpSpPr>
          <a:xfrm>
            <a:off x="2752558" y="216326"/>
            <a:ext cx="9185085" cy="4039862"/>
            <a:chOff x="2752558" y="216326"/>
            <a:chExt cx="9185085" cy="4039862"/>
          </a:xfrm>
        </p:grpSpPr>
        <p:grpSp>
          <p:nvGrpSpPr>
            <p:cNvPr id="57" name="Groupe 56">
              <a:extLst>
                <a:ext uri="{FF2B5EF4-FFF2-40B4-BE49-F238E27FC236}">
                  <a16:creationId xmlns:a16="http://schemas.microsoft.com/office/drawing/2014/main" id="{707870D4-A699-2206-36A9-4C30EDE78B52}"/>
                </a:ext>
              </a:extLst>
            </p:cNvPr>
            <p:cNvGrpSpPr/>
            <p:nvPr/>
          </p:nvGrpSpPr>
          <p:grpSpPr>
            <a:xfrm>
              <a:off x="2752558" y="216326"/>
              <a:ext cx="9185085" cy="4039862"/>
              <a:chOff x="2753312" y="202529"/>
              <a:chExt cx="9185085" cy="4039862"/>
            </a:xfrm>
          </p:grpSpPr>
          <p:pic>
            <p:nvPicPr>
              <p:cNvPr id="12" name="Image 11">
                <a:extLst>
                  <a:ext uri="{FF2B5EF4-FFF2-40B4-BE49-F238E27FC236}">
                    <a16:creationId xmlns:a16="http://schemas.microsoft.com/office/drawing/2014/main" id="{6DD5FD06-984F-1D1D-5008-AEF143B6A2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3312" y="224612"/>
                <a:ext cx="8645971" cy="4017779"/>
              </a:xfrm>
              <a:prstGeom prst="rect">
                <a:avLst/>
              </a:prstGeom>
            </p:spPr>
          </p:pic>
          <p:sp>
            <p:nvSpPr>
              <p:cNvPr id="29" name="Rectangle 28">
                <a:extLst>
                  <a:ext uri="{FF2B5EF4-FFF2-40B4-BE49-F238E27FC236}">
                    <a16:creationId xmlns:a16="http://schemas.microsoft.com/office/drawing/2014/main" id="{E8109C09-903A-C3FB-B1AC-34EF803DD634}"/>
                  </a:ext>
                </a:extLst>
              </p:cNvPr>
              <p:cNvSpPr/>
              <p:nvPr/>
            </p:nvSpPr>
            <p:spPr>
              <a:xfrm>
                <a:off x="11391262" y="224612"/>
                <a:ext cx="547135" cy="40177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 name="Groupe 31">
                <a:extLst>
                  <a:ext uri="{FF2B5EF4-FFF2-40B4-BE49-F238E27FC236}">
                    <a16:creationId xmlns:a16="http://schemas.microsoft.com/office/drawing/2014/main" id="{774D6C25-763B-122B-7441-29383D9E8D34}"/>
                  </a:ext>
                </a:extLst>
              </p:cNvPr>
              <p:cNvGrpSpPr/>
              <p:nvPr/>
            </p:nvGrpSpPr>
            <p:grpSpPr>
              <a:xfrm>
                <a:off x="11271893" y="202529"/>
                <a:ext cx="618101" cy="426922"/>
                <a:chOff x="10745935" y="3787856"/>
                <a:chExt cx="618101" cy="426922"/>
              </a:xfrm>
            </p:grpSpPr>
            <p:grpSp>
              <p:nvGrpSpPr>
                <p:cNvPr id="33" name="Groupe 32">
                  <a:extLst>
                    <a:ext uri="{FF2B5EF4-FFF2-40B4-BE49-F238E27FC236}">
                      <a16:creationId xmlns:a16="http://schemas.microsoft.com/office/drawing/2014/main" id="{D780B8E3-D9E7-8FFC-4E91-6E9FF9C703F6}"/>
                    </a:ext>
                  </a:extLst>
                </p:cNvPr>
                <p:cNvGrpSpPr/>
                <p:nvPr/>
              </p:nvGrpSpPr>
              <p:grpSpPr>
                <a:xfrm>
                  <a:off x="10830336" y="3825810"/>
                  <a:ext cx="533700" cy="388968"/>
                  <a:chOff x="10298073" y="3442328"/>
                  <a:chExt cx="1498600" cy="1092200"/>
                </a:xfrm>
              </p:grpSpPr>
              <p:pic>
                <p:nvPicPr>
                  <p:cNvPr id="35" name="Image 34">
                    <a:extLst>
                      <a:ext uri="{FF2B5EF4-FFF2-40B4-BE49-F238E27FC236}">
                        <a16:creationId xmlns:a16="http://schemas.microsoft.com/office/drawing/2014/main" id="{1BF6E68D-7232-ADB6-197B-B50AB7EE06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98073" y="3442328"/>
                    <a:ext cx="1498600" cy="1092200"/>
                  </a:xfrm>
                  <a:prstGeom prst="rect">
                    <a:avLst/>
                  </a:prstGeom>
                </p:spPr>
              </p:pic>
              <p:sp>
                <p:nvSpPr>
                  <p:cNvPr id="36" name="ZoneTexte 35">
                    <a:extLst>
                      <a:ext uri="{FF2B5EF4-FFF2-40B4-BE49-F238E27FC236}">
                        <a16:creationId xmlns:a16="http://schemas.microsoft.com/office/drawing/2014/main" id="{8E20F8AF-0409-C5B9-B9E8-5DE95F385A8E}"/>
                      </a:ext>
                    </a:extLst>
                  </p:cNvPr>
                  <p:cNvSpPr txBox="1"/>
                  <p:nvPr/>
                </p:nvSpPr>
                <p:spPr>
                  <a:xfrm>
                    <a:off x="10298073" y="3475633"/>
                    <a:ext cx="527773" cy="184167"/>
                  </a:xfrm>
                  <a:prstGeom prst="rect">
                    <a:avLst/>
                  </a:prstGeom>
                  <a:solidFill>
                    <a:schemeClr val="tx1"/>
                  </a:solidFill>
                </p:spPr>
                <p:txBody>
                  <a:bodyPr wrap="square" rtlCol="0">
                    <a:spAutoFit/>
                  </a:bodyPr>
                  <a:lstStyle/>
                  <a:p>
                    <a:endParaRPr lang="fr-FR" sz="500" b="1" dirty="0">
                      <a:solidFill>
                        <a:schemeClr val="bg1">
                          <a:lumMod val="95000"/>
                          <a:lumOff val="5000"/>
                        </a:schemeClr>
                      </a:solidFill>
                      <a:latin typeface="Calibri" panose="020F0502020204030204" pitchFamily="34" charset="0"/>
                      <a:cs typeface="Calibri" panose="020F0502020204030204" pitchFamily="34" charset="0"/>
                    </a:endParaRPr>
                  </a:p>
                </p:txBody>
              </p:sp>
            </p:grpSp>
            <p:sp>
              <p:nvSpPr>
                <p:cNvPr id="34" name="ZoneTexte 33">
                  <a:extLst>
                    <a:ext uri="{FF2B5EF4-FFF2-40B4-BE49-F238E27FC236}">
                      <a16:creationId xmlns:a16="http://schemas.microsoft.com/office/drawing/2014/main" id="{ABE2D31D-008D-4F21-9C68-55D8C72C20A8}"/>
                    </a:ext>
                  </a:extLst>
                </p:cNvPr>
                <p:cNvSpPr txBox="1"/>
                <p:nvPr/>
              </p:nvSpPr>
              <p:spPr>
                <a:xfrm>
                  <a:off x="10745935" y="3787856"/>
                  <a:ext cx="369007" cy="176972"/>
                </a:xfrm>
                <a:prstGeom prst="rect">
                  <a:avLst/>
                </a:prstGeom>
                <a:noFill/>
              </p:spPr>
              <p:txBody>
                <a:bodyPr wrap="square" rtlCol="0">
                  <a:spAutoFit/>
                </a:bodyPr>
                <a:lstStyle/>
                <a:p>
                  <a:r>
                    <a:rPr lang="fr-FR" sz="550" dirty="0">
                      <a:solidFill>
                        <a:schemeClr val="bg1">
                          <a:lumMod val="95000"/>
                          <a:lumOff val="5000"/>
                        </a:schemeClr>
                      </a:solidFill>
                      <a:latin typeface="Calibri" panose="020F0502020204030204" pitchFamily="34" charset="0"/>
                      <a:cs typeface="Calibri" panose="020F0502020204030204" pitchFamily="34" charset="0"/>
                    </a:rPr>
                    <a:t>2020</a:t>
                  </a:r>
                </a:p>
              </p:txBody>
            </p:sp>
          </p:grpSp>
          <p:grpSp>
            <p:nvGrpSpPr>
              <p:cNvPr id="37" name="Groupe 36">
                <a:extLst>
                  <a:ext uri="{FF2B5EF4-FFF2-40B4-BE49-F238E27FC236}">
                    <a16:creationId xmlns:a16="http://schemas.microsoft.com/office/drawing/2014/main" id="{DF620F69-CA4E-1773-0267-BA365D19906A}"/>
                  </a:ext>
                </a:extLst>
              </p:cNvPr>
              <p:cNvGrpSpPr/>
              <p:nvPr/>
            </p:nvGrpSpPr>
            <p:grpSpPr>
              <a:xfrm>
                <a:off x="11271893" y="611728"/>
                <a:ext cx="618101" cy="426922"/>
                <a:chOff x="10745935" y="3787856"/>
                <a:chExt cx="618101" cy="426922"/>
              </a:xfrm>
            </p:grpSpPr>
            <p:grpSp>
              <p:nvGrpSpPr>
                <p:cNvPr id="38" name="Groupe 37">
                  <a:extLst>
                    <a:ext uri="{FF2B5EF4-FFF2-40B4-BE49-F238E27FC236}">
                      <a16:creationId xmlns:a16="http://schemas.microsoft.com/office/drawing/2014/main" id="{7CC75078-8BB1-F6CF-FB1B-F084AC20D634}"/>
                    </a:ext>
                  </a:extLst>
                </p:cNvPr>
                <p:cNvGrpSpPr/>
                <p:nvPr/>
              </p:nvGrpSpPr>
              <p:grpSpPr>
                <a:xfrm>
                  <a:off x="10830336" y="3825810"/>
                  <a:ext cx="533700" cy="388968"/>
                  <a:chOff x="10298073" y="3442328"/>
                  <a:chExt cx="1498600" cy="1092200"/>
                </a:xfrm>
              </p:grpSpPr>
              <p:pic>
                <p:nvPicPr>
                  <p:cNvPr id="40" name="Image 39">
                    <a:extLst>
                      <a:ext uri="{FF2B5EF4-FFF2-40B4-BE49-F238E27FC236}">
                        <a16:creationId xmlns:a16="http://schemas.microsoft.com/office/drawing/2014/main" id="{EFE108A1-841C-76FE-0E38-F7DD7FDA28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98073" y="3442328"/>
                    <a:ext cx="1498600" cy="1092200"/>
                  </a:xfrm>
                  <a:prstGeom prst="rect">
                    <a:avLst/>
                  </a:prstGeom>
                </p:spPr>
              </p:pic>
              <p:sp>
                <p:nvSpPr>
                  <p:cNvPr id="41" name="ZoneTexte 40">
                    <a:extLst>
                      <a:ext uri="{FF2B5EF4-FFF2-40B4-BE49-F238E27FC236}">
                        <a16:creationId xmlns:a16="http://schemas.microsoft.com/office/drawing/2014/main" id="{CB2C810C-97C4-CB82-3717-BB821F928141}"/>
                      </a:ext>
                    </a:extLst>
                  </p:cNvPr>
                  <p:cNvSpPr txBox="1"/>
                  <p:nvPr/>
                </p:nvSpPr>
                <p:spPr>
                  <a:xfrm>
                    <a:off x="10298073" y="3475633"/>
                    <a:ext cx="527773" cy="184167"/>
                  </a:xfrm>
                  <a:prstGeom prst="rect">
                    <a:avLst/>
                  </a:prstGeom>
                  <a:solidFill>
                    <a:schemeClr val="tx1"/>
                  </a:solidFill>
                </p:spPr>
                <p:txBody>
                  <a:bodyPr wrap="square" rtlCol="0">
                    <a:spAutoFit/>
                  </a:bodyPr>
                  <a:lstStyle/>
                  <a:p>
                    <a:endParaRPr lang="fr-FR" sz="500" b="1" dirty="0">
                      <a:solidFill>
                        <a:schemeClr val="bg1">
                          <a:lumMod val="95000"/>
                          <a:lumOff val="5000"/>
                        </a:schemeClr>
                      </a:solidFill>
                      <a:latin typeface="Calibri" panose="020F0502020204030204" pitchFamily="34" charset="0"/>
                      <a:cs typeface="Calibri" panose="020F0502020204030204" pitchFamily="34" charset="0"/>
                    </a:endParaRPr>
                  </a:p>
                </p:txBody>
              </p:sp>
            </p:grpSp>
            <p:sp>
              <p:nvSpPr>
                <p:cNvPr id="39" name="ZoneTexte 38">
                  <a:extLst>
                    <a:ext uri="{FF2B5EF4-FFF2-40B4-BE49-F238E27FC236}">
                      <a16:creationId xmlns:a16="http://schemas.microsoft.com/office/drawing/2014/main" id="{5B0F584E-4193-7782-DC68-450453B29387}"/>
                    </a:ext>
                  </a:extLst>
                </p:cNvPr>
                <p:cNvSpPr txBox="1"/>
                <p:nvPr/>
              </p:nvSpPr>
              <p:spPr>
                <a:xfrm>
                  <a:off x="10745935" y="3787856"/>
                  <a:ext cx="369007" cy="176972"/>
                </a:xfrm>
                <a:prstGeom prst="rect">
                  <a:avLst/>
                </a:prstGeom>
                <a:noFill/>
              </p:spPr>
              <p:txBody>
                <a:bodyPr wrap="square" rtlCol="0">
                  <a:spAutoFit/>
                </a:bodyPr>
                <a:lstStyle/>
                <a:p>
                  <a:r>
                    <a:rPr lang="fr-FR" sz="550" dirty="0">
                      <a:solidFill>
                        <a:schemeClr val="bg1">
                          <a:lumMod val="95000"/>
                          <a:lumOff val="5000"/>
                        </a:schemeClr>
                      </a:solidFill>
                      <a:latin typeface="Calibri" panose="020F0502020204030204" pitchFamily="34" charset="0"/>
                      <a:cs typeface="Calibri" panose="020F0502020204030204" pitchFamily="34" charset="0"/>
                    </a:rPr>
                    <a:t>2021</a:t>
                  </a:r>
                </a:p>
              </p:txBody>
            </p:sp>
          </p:grpSp>
          <p:grpSp>
            <p:nvGrpSpPr>
              <p:cNvPr id="42" name="Groupe 41">
                <a:extLst>
                  <a:ext uri="{FF2B5EF4-FFF2-40B4-BE49-F238E27FC236}">
                    <a16:creationId xmlns:a16="http://schemas.microsoft.com/office/drawing/2014/main" id="{F91472EA-F50F-CFF3-D420-1613400C2526}"/>
                  </a:ext>
                </a:extLst>
              </p:cNvPr>
              <p:cNvGrpSpPr/>
              <p:nvPr/>
            </p:nvGrpSpPr>
            <p:grpSpPr>
              <a:xfrm>
                <a:off x="11271893" y="1005236"/>
                <a:ext cx="618101" cy="426922"/>
                <a:chOff x="10745935" y="3787856"/>
                <a:chExt cx="618101" cy="426922"/>
              </a:xfrm>
            </p:grpSpPr>
            <p:grpSp>
              <p:nvGrpSpPr>
                <p:cNvPr id="43" name="Groupe 42">
                  <a:extLst>
                    <a:ext uri="{FF2B5EF4-FFF2-40B4-BE49-F238E27FC236}">
                      <a16:creationId xmlns:a16="http://schemas.microsoft.com/office/drawing/2014/main" id="{03774DF8-6885-20BA-4363-0CE31D79C03B}"/>
                    </a:ext>
                  </a:extLst>
                </p:cNvPr>
                <p:cNvGrpSpPr/>
                <p:nvPr/>
              </p:nvGrpSpPr>
              <p:grpSpPr>
                <a:xfrm>
                  <a:off x="10830336" y="3825810"/>
                  <a:ext cx="533700" cy="388968"/>
                  <a:chOff x="10298073" y="3442328"/>
                  <a:chExt cx="1498600" cy="1092200"/>
                </a:xfrm>
              </p:grpSpPr>
              <p:pic>
                <p:nvPicPr>
                  <p:cNvPr id="45" name="Image 44">
                    <a:extLst>
                      <a:ext uri="{FF2B5EF4-FFF2-40B4-BE49-F238E27FC236}">
                        <a16:creationId xmlns:a16="http://schemas.microsoft.com/office/drawing/2014/main" id="{184AB0D3-5191-4D87-9121-55C077AC33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98073" y="3442328"/>
                    <a:ext cx="1498600" cy="1092200"/>
                  </a:xfrm>
                  <a:prstGeom prst="rect">
                    <a:avLst/>
                  </a:prstGeom>
                </p:spPr>
              </p:pic>
              <p:sp>
                <p:nvSpPr>
                  <p:cNvPr id="46" name="ZoneTexte 45">
                    <a:extLst>
                      <a:ext uri="{FF2B5EF4-FFF2-40B4-BE49-F238E27FC236}">
                        <a16:creationId xmlns:a16="http://schemas.microsoft.com/office/drawing/2014/main" id="{2B34B68F-27E9-1911-9608-E99157825C86}"/>
                      </a:ext>
                    </a:extLst>
                  </p:cNvPr>
                  <p:cNvSpPr txBox="1"/>
                  <p:nvPr/>
                </p:nvSpPr>
                <p:spPr>
                  <a:xfrm>
                    <a:off x="10298073" y="3475633"/>
                    <a:ext cx="527773" cy="184167"/>
                  </a:xfrm>
                  <a:prstGeom prst="rect">
                    <a:avLst/>
                  </a:prstGeom>
                  <a:solidFill>
                    <a:schemeClr val="tx1"/>
                  </a:solidFill>
                </p:spPr>
                <p:txBody>
                  <a:bodyPr wrap="square" rtlCol="0">
                    <a:spAutoFit/>
                  </a:bodyPr>
                  <a:lstStyle/>
                  <a:p>
                    <a:endParaRPr lang="fr-FR" sz="500" b="1" dirty="0">
                      <a:solidFill>
                        <a:schemeClr val="bg1">
                          <a:lumMod val="95000"/>
                          <a:lumOff val="5000"/>
                        </a:schemeClr>
                      </a:solidFill>
                      <a:latin typeface="Calibri" panose="020F0502020204030204" pitchFamily="34" charset="0"/>
                      <a:cs typeface="Calibri" panose="020F0502020204030204" pitchFamily="34" charset="0"/>
                    </a:endParaRPr>
                  </a:p>
                </p:txBody>
              </p:sp>
            </p:grpSp>
            <p:sp>
              <p:nvSpPr>
                <p:cNvPr id="44" name="ZoneTexte 43">
                  <a:extLst>
                    <a:ext uri="{FF2B5EF4-FFF2-40B4-BE49-F238E27FC236}">
                      <a16:creationId xmlns:a16="http://schemas.microsoft.com/office/drawing/2014/main" id="{A7AA413A-D845-110C-BB16-A14AEC789B66}"/>
                    </a:ext>
                  </a:extLst>
                </p:cNvPr>
                <p:cNvSpPr txBox="1"/>
                <p:nvPr/>
              </p:nvSpPr>
              <p:spPr>
                <a:xfrm>
                  <a:off x="10745935" y="3787856"/>
                  <a:ext cx="369007" cy="176972"/>
                </a:xfrm>
                <a:prstGeom prst="rect">
                  <a:avLst/>
                </a:prstGeom>
                <a:noFill/>
              </p:spPr>
              <p:txBody>
                <a:bodyPr wrap="square" rtlCol="0">
                  <a:spAutoFit/>
                </a:bodyPr>
                <a:lstStyle/>
                <a:p>
                  <a:r>
                    <a:rPr lang="fr-FR" sz="550" dirty="0">
                      <a:solidFill>
                        <a:schemeClr val="bg1">
                          <a:lumMod val="95000"/>
                          <a:lumOff val="5000"/>
                        </a:schemeClr>
                      </a:solidFill>
                      <a:latin typeface="Calibri" panose="020F0502020204030204" pitchFamily="34" charset="0"/>
                      <a:cs typeface="Calibri" panose="020F0502020204030204" pitchFamily="34" charset="0"/>
                    </a:rPr>
                    <a:t>2022</a:t>
                  </a:r>
                </a:p>
              </p:txBody>
            </p:sp>
          </p:grpSp>
          <p:grpSp>
            <p:nvGrpSpPr>
              <p:cNvPr id="31" name="Groupe 30">
                <a:extLst>
                  <a:ext uri="{FF2B5EF4-FFF2-40B4-BE49-F238E27FC236}">
                    <a16:creationId xmlns:a16="http://schemas.microsoft.com/office/drawing/2014/main" id="{CA3E8EE0-8DCA-B392-EAC0-187F84DE5C88}"/>
                  </a:ext>
                </a:extLst>
              </p:cNvPr>
              <p:cNvGrpSpPr/>
              <p:nvPr/>
            </p:nvGrpSpPr>
            <p:grpSpPr>
              <a:xfrm>
                <a:off x="10753956" y="3787856"/>
                <a:ext cx="618101" cy="426922"/>
                <a:chOff x="10745935" y="3787856"/>
                <a:chExt cx="618101" cy="426922"/>
              </a:xfrm>
            </p:grpSpPr>
            <p:grpSp>
              <p:nvGrpSpPr>
                <p:cNvPr id="28" name="Groupe 27">
                  <a:extLst>
                    <a:ext uri="{FF2B5EF4-FFF2-40B4-BE49-F238E27FC236}">
                      <a16:creationId xmlns:a16="http://schemas.microsoft.com/office/drawing/2014/main" id="{42955CD7-3AC4-477D-AA1C-B1075BA9D563}"/>
                    </a:ext>
                  </a:extLst>
                </p:cNvPr>
                <p:cNvGrpSpPr/>
                <p:nvPr/>
              </p:nvGrpSpPr>
              <p:grpSpPr>
                <a:xfrm>
                  <a:off x="10830336" y="3825810"/>
                  <a:ext cx="533700" cy="388968"/>
                  <a:chOff x="10298073" y="3442328"/>
                  <a:chExt cx="1498600" cy="1092200"/>
                </a:xfrm>
              </p:grpSpPr>
              <p:pic>
                <p:nvPicPr>
                  <p:cNvPr id="24" name="Image 23">
                    <a:extLst>
                      <a:ext uri="{FF2B5EF4-FFF2-40B4-BE49-F238E27FC236}">
                        <a16:creationId xmlns:a16="http://schemas.microsoft.com/office/drawing/2014/main" id="{DF79773F-BEF0-CEFC-BA9D-DBB83E8DC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98073" y="3442328"/>
                    <a:ext cx="1498600" cy="1092200"/>
                  </a:xfrm>
                  <a:prstGeom prst="rect">
                    <a:avLst/>
                  </a:prstGeom>
                </p:spPr>
              </p:pic>
              <p:sp>
                <p:nvSpPr>
                  <p:cNvPr id="27" name="ZoneTexte 26">
                    <a:extLst>
                      <a:ext uri="{FF2B5EF4-FFF2-40B4-BE49-F238E27FC236}">
                        <a16:creationId xmlns:a16="http://schemas.microsoft.com/office/drawing/2014/main" id="{D31F28C2-DE92-DDCD-2704-4783AE9D7D53}"/>
                      </a:ext>
                    </a:extLst>
                  </p:cNvPr>
                  <p:cNvSpPr txBox="1"/>
                  <p:nvPr/>
                </p:nvSpPr>
                <p:spPr>
                  <a:xfrm>
                    <a:off x="10298073" y="3475633"/>
                    <a:ext cx="527773" cy="184167"/>
                  </a:xfrm>
                  <a:prstGeom prst="rect">
                    <a:avLst/>
                  </a:prstGeom>
                  <a:solidFill>
                    <a:schemeClr val="tx1"/>
                  </a:solidFill>
                </p:spPr>
                <p:txBody>
                  <a:bodyPr wrap="square" rtlCol="0">
                    <a:spAutoFit/>
                  </a:bodyPr>
                  <a:lstStyle/>
                  <a:p>
                    <a:endParaRPr lang="fr-FR" sz="500" b="1" dirty="0">
                      <a:solidFill>
                        <a:schemeClr val="bg1">
                          <a:lumMod val="95000"/>
                          <a:lumOff val="5000"/>
                        </a:schemeClr>
                      </a:solidFill>
                      <a:latin typeface="Calibri" panose="020F0502020204030204" pitchFamily="34" charset="0"/>
                      <a:cs typeface="Calibri" panose="020F0502020204030204" pitchFamily="34" charset="0"/>
                    </a:endParaRPr>
                  </a:p>
                </p:txBody>
              </p:sp>
            </p:grpSp>
            <p:sp>
              <p:nvSpPr>
                <p:cNvPr id="30" name="ZoneTexte 29">
                  <a:extLst>
                    <a:ext uri="{FF2B5EF4-FFF2-40B4-BE49-F238E27FC236}">
                      <a16:creationId xmlns:a16="http://schemas.microsoft.com/office/drawing/2014/main" id="{7519F96C-E1E0-8707-ADCF-D08340557ECA}"/>
                    </a:ext>
                  </a:extLst>
                </p:cNvPr>
                <p:cNvSpPr txBox="1"/>
                <p:nvPr/>
              </p:nvSpPr>
              <p:spPr>
                <a:xfrm>
                  <a:off x="10745935" y="3787856"/>
                  <a:ext cx="369007" cy="176972"/>
                </a:xfrm>
                <a:prstGeom prst="rect">
                  <a:avLst/>
                </a:prstGeom>
                <a:noFill/>
              </p:spPr>
              <p:txBody>
                <a:bodyPr wrap="square" rtlCol="0">
                  <a:spAutoFit/>
                </a:bodyPr>
                <a:lstStyle/>
                <a:p>
                  <a:r>
                    <a:rPr lang="fr-FR" sz="550" dirty="0">
                      <a:solidFill>
                        <a:schemeClr val="bg1">
                          <a:lumMod val="95000"/>
                          <a:lumOff val="5000"/>
                        </a:schemeClr>
                      </a:solidFill>
                      <a:latin typeface="Calibri" panose="020F0502020204030204" pitchFamily="34" charset="0"/>
                      <a:cs typeface="Calibri" panose="020F0502020204030204" pitchFamily="34" charset="0"/>
                    </a:rPr>
                    <a:t>2019</a:t>
                  </a:r>
                </a:p>
              </p:txBody>
            </p:sp>
          </p:grpSp>
        </p:grpSp>
        <p:grpSp>
          <p:nvGrpSpPr>
            <p:cNvPr id="26" name="Groupe 25">
              <a:extLst>
                <a:ext uri="{FF2B5EF4-FFF2-40B4-BE49-F238E27FC236}">
                  <a16:creationId xmlns:a16="http://schemas.microsoft.com/office/drawing/2014/main" id="{BBCB8DE2-9226-87D2-B720-6DC8D7AE7B1A}"/>
                </a:ext>
              </a:extLst>
            </p:cNvPr>
            <p:cNvGrpSpPr/>
            <p:nvPr/>
          </p:nvGrpSpPr>
          <p:grpSpPr>
            <a:xfrm>
              <a:off x="11275596" y="1413077"/>
              <a:ext cx="618101" cy="426922"/>
              <a:chOff x="11275596" y="1413077"/>
              <a:chExt cx="618101" cy="426922"/>
            </a:xfrm>
          </p:grpSpPr>
          <p:pic>
            <p:nvPicPr>
              <p:cNvPr id="70" name="Image 69">
                <a:extLst>
                  <a:ext uri="{FF2B5EF4-FFF2-40B4-BE49-F238E27FC236}">
                    <a16:creationId xmlns:a16="http://schemas.microsoft.com/office/drawing/2014/main" id="{AD356B04-0B55-F124-FFD6-D8E77BA345E8}"/>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34000"/>
                        </a14:imgEffect>
                      </a14:imgLayer>
                    </a14:imgProps>
                  </a:ext>
                  <a:ext uri="{28A0092B-C50C-407E-A947-70E740481C1C}">
                    <a14:useLocalDpi xmlns:a14="http://schemas.microsoft.com/office/drawing/2010/main"/>
                  </a:ext>
                </a:extLst>
              </a:blip>
              <a:stretch>
                <a:fillRect/>
              </a:stretch>
            </p:blipFill>
            <p:spPr>
              <a:xfrm>
                <a:off x="11359997" y="1451031"/>
                <a:ext cx="533700" cy="388968"/>
              </a:xfrm>
              <a:prstGeom prst="rect">
                <a:avLst/>
              </a:prstGeom>
            </p:spPr>
          </p:pic>
          <p:sp>
            <p:nvSpPr>
              <p:cNvPr id="71" name="Rectangle 70">
                <a:extLst>
                  <a:ext uri="{FF2B5EF4-FFF2-40B4-BE49-F238E27FC236}">
                    <a16:creationId xmlns:a16="http://schemas.microsoft.com/office/drawing/2014/main" id="{98B3ACDD-756A-E2C9-B46B-8ADCEDE19525}"/>
                  </a:ext>
                </a:extLst>
              </p:cNvPr>
              <p:cNvSpPr/>
              <p:nvPr/>
            </p:nvSpPr>
            <p:spPr>
              <a:xfrm>
                <a:off x="11284651" y="1426469"/>
                <a:ext cx="280815" cy="1182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a:extLst>
                  <a:ext uri="{FF2B5EF4-FFF2-40B4-BE49-F238E27FC236}">
                    <a16:creationId xmlns:a16="http://schemas.microsoft.com/office/drawing/2014/main" id="{3BE153C7-DCB3-EA26-55A9-10E70FAC37B2}"/>
                  </a:ext>
                </a:extLst>
              </p:cNvPr>
              <p:cNvSpPr txBox="1"/>
              <p:nvPr/>
            </p:nvSpPr>
            <p:spPr>
              <a:xfrm>
                <a:off x="11275596" y="1413077"/>
                <a:ext cx="369007" cy="176972"/>
              </a:xfrm>
              <a:prstGeom prst="rect">
                <a:avLst/>
              </a:prstGeom>
              <a:noFill/>
            </p:spPr>
            <p:txBody>
              <a:bodyPr wrap="square" rtlCol="0">
                <a:spAutoFit/>
              </a:bodyPr>
              <a:lstStyle/>
              <a:p>
                <a:r>
                  <a:rPr lang="fr-FR" sz="550" dirty="0">
                    <a:solidFill>
                      <a:schemeClr val="bg1">
                        <a:lumMod val="95000"/>
                        <a:lumOff val="5000"/>
                      </a:schemeClr>
                    </a:solidFill>
                    <a:latin typeface="Calibri" panose="020F0502020204030204" pitchFamily="34" charset="0"/>
                    <a:cs typeface="Calibri" panose="020F0502020204030204" pitchFamily="34" charset="0"/>
                  </a:rPr>
                  <a:t>2023</a:t>
                </a:r>
              </a:p>
            </p:txBody>
          </p:sp>
        </p:grpSp>
      </p:grpSp>
      <p:sp>
        <p:nvSpPr>
          <p:cNvPr id="2" name="Espace réservé de la date 1">
            <a:extLst>
              <a:ext uri="{FF2B5EF4-FFF2-40B4-BE49-F238E27FC236}">
                <a16:creationId xmlns:a16="http://schemas.microsoft.com/office/drawing/2014/main" id="{1489BEF4-C2A0-20FA-2419-A83145E382FA}"/>
              </a:ext>
            </a:extLst>
          </p:cNvPr>
          <p:cNvSpPr>
            <a:spLocks noGrp="1"/>
          </p:cNvSpPr>
          <p:nvPr>
            <p:ph type="dt" sz="half" idx="10"/>
          </p:nvPr>
        </p:nvSpPr>
        <p:spPr/>
        <p:txBody>
          <a:bodyPr/>
          <a:lstStyle/>
          <a:p>
            <a:fld id="{1E8FAAE2-CE09-0349-AC3F-991D4F67526D}" type="datetime4">
              <a:rPr lang="fr-CH" smtClean="0"/>
              <a:t>19 janvier 2024</a:t>
            </a:fld>
            <a:endParaRPr lang="en-US" dirty="0"/>
          </a:p>
        </p:txBody>
      </p:sp>
      <p:sp>
        <p:nvSpPr>
          <p:cNvPr id="3" name="Espace réservé du pied de page 2">
            <a:extLst>
              <a:ext uri="{FF2B5EF4-FFF2-40B4-BE49-F238E27FC236}">
                <a16:creationId xmlns:a16="http://schemas.microsoft.com/office/drawing/2014/main" id="{A4EFC6CD-F7E0-0CD6-2F11-FBC428469CFA}"/>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4" name="Espace réservé du numéro de diapositive 3">
            <a:extLst>
              <a:ext uri="{FF2B5EF4-FFF2-40B4-BE49-F238E27FC236}">
                <a16:creationId xmlns:a16="http://schemas.microsoft.com/office/drawing/2014/main" id="{66705440-CDA1-65EC-AA64-34B25994709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13" name="ZoneTexte 12">
            <a:extLst>
              <a:ext uri="{FF2B5EF4-FFF2-40B4-BE49-F238E27FC236}">
                <a16:creationId xmlns:a16="http://schemas.microsoft.com/office/drawing/2014/main" id="{FD99AE97-2D6B-8F61-F6EA-2F4D18814C7C}"/>
              </a:ext>
            </a:extLst>
          </p:cNvPr>
          <p:cNvSpPr txBox="1"/>
          <p:nvPr/>
        </p:nvSpPr>
        <p:spPr>
          <a:xfrm>
            <a:off x="992657" y="145311"/>
            <a:ext cx="1741956" cy="2308324"/>
          </a:xfrm>
          <a:prstGeom prst="rect">
            <a:avLst/>
          </a:prstGeom>
          <a:noFill/>
        </p:spPr>
        <p:txBody>
          <a:bodyPr wrap="square" rtlCol="0">
            <a:spAutoFit/>
          </a:bodyPr>
          <a:lstStyle/>
          <a:p>
            <a:pPr algn="r"/>
            <a:r>
              <a:rPr lang="fr-CH" sz="1600" b="0" dirty="0">
                <a:effectLst/>
                <a:latin typeface="Frutiger"/>
              </a:rPr>
              <a:t>Écarts de température par rapport à la moyenne 1960– 1989 en Suisse pour chaque année depuis 1864 et jusqu’en 2023. </a:t>
            </a:r>
            <a:endParaRPr lang="fr-FR" sz="1600" dirty="0"/>
          </a:p>
        </p:txBody>
      </p:sp>
      <p:sp>
        <p:nvSpPr>
          <p:cNvPr id="14" name="Titre 1">
            <a:extLst>
              <a:ext uri="{FF2B5EF4-FFF2-40B4-BE49-F238E27FC236}">
                <a16:creationId xmlns:a16="http://schemas.microsoft.com/office/drawing/2014/main" id="{394B0F52-F40D-965E-02C8-320473B1065C}"/>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écarts de température</a:t>
            </a:r>
          </a:p>
        </p:txBody>
      </p:sp>
      <p:grpSp>
        <p:nvGrpSpPr>
          <p:cNvPr id="21" name="Groupe 20">
            <a:extLst>
              <a:ext uri="{FF2B5EF4-FFF2-40B4-BE49-F238E27FC236}">
                <a16:creationId xmlns:a16="http://schemas.microsoft.com/office/drawing/2014/main" id="{598560C2-2495-5B24-5ECB-EC4CD9A2FA44}"/>
              </a:ext>
            </a:extLst>
          </p:cNvPr>
          <p:cNvGrpSpPr/>
          <p:nvPr/>
        </p:nvGrpSpPr>
        <p:grpSpPr>
          <a:xfrm>
            <a:off x="4463145" y="5727273"/>
            <a:ext cx="7586316" cy="855130"/>
            <a:chOff x="4463145" y="5619121"/>
            <a:chExt cx="7586316" cy="855130"/>
          </a:xfrm>
        </p:grpSpPr>
        <p:pic>
          <p:nvPicPr>
            <p:cNvPr id="8" name="Image 7">
              <a:extLst>
                <a:ext uri="{FF2B5EF4-FFF2-40B4-BE49-F238E27FC236}">
                  <a16:creationId xmlns:a16="http://schemas.microsoft.com/office/drawing/2014/main" id="{AE2596D4-0294-3B1B-AA5B-F66E53C2BA5B}"/>
                </a:ext>
              </a:extLst>
            </p:cNvPr>
            <p:cNvPicPr>
              <a:picLocks noChangeAspect="1"/>
            </p:cNvPicPr>
            <p:nvPr/>
          </p:nvPicPr>
          <p:blipFill>
            <a:blip r:embed="rId7"/>
            <a:stretch>
              <a:fillRect/>
            </a:stretch>
          </p:blipFill>
          <p:spPr>
            <a:xfrm>
              <a:off x="8307442" y="5619121"/>
              <a:ext cx="3649608" cy="627578"/>
            </a:xfrm>
            <a:prstGeom prst="rect">
              <a:avLst/>
            </a:prstGeom>
          </p:spPr>
        </p:pic>
        <p:sp>
          <p:nvSpPr>
            <p:cNvPr id="15" name="ZoneTexte 14">
              <a:extLst>
                <a:ext uri="{FF2B5EF4-FFF2-40B4-BE49-F238E27FC236}">
                  <a16:creationId xmlns:a16="http://schemas.microsoft.com/office/drawing/2014/main" id="{03E89E7B-0C1C-1359-4846-733B45658888}"/>
                </a:ext>
              </a:extLst>
            </p:cNvPr>
            <p:cNvSpPr txBox="1"/>
            <p:nvPr/>
          </p:nvSpPr>
          <p:spPr>
            <a:xfrm>
              <a:off x="4463145" y="5667159"/>
              <a:ext cx="3631642" cy="338554"/>
            </a:xfrm>
            <a:prstGeom prst="rect">
              <a:avLst/>
            </a:prstGeom>
            <a:noFill/>
          </p:spPr>
          <p:txBody>
            <a:bodyPr wrap="square" rtlCol="0">
              <a:spAutoFit/>
            </a:bodyPr>
            <a:lstStyle/>
            <a:p>
              <a:pPr algn="r"/>
              <a:r>
                <a:rPr lang="fr-FR" sz="1600" dirty="0"/>
                <a:t>Echelle des écarts de température</a:t>
              </a:r>
            </a:p>
          </p:txBody>
        </p:sp>
        <p:sp>
          <p:nvSpPr>
            <p:cNvPr id="16" name="ZoneTexte 15">
              <a:extLst>
                <a:ext uri="{FF2B5EF4-FFF2-40B4-BE49-F238E27FC236}">
                  <a16:creationId xmlns:a16="http://schemas.microsoft.com/office/drawing/2014/main" id="{571AED98-B74D-C59D-CFC2-0EBD3191B598}"/>
                </a:ext>
              </a:extLst>
            </p:cNvPr>
            <p:cNvSpPr txBox="1"/>
            <p:nvPr/>
          </p:nvSpPr>
          <p:spPr>
            <a:xfrm>
              <a:off x="10959774" y="6212641"/>
              <a:ext cx="1089687" cy="261610"/>
            </a:xfrm>
            <a:prstGeom prst="rect">
              <a:avLst/>
            </a:prstGeom>
            <a:noFill/>
          </p:spPr>
          <p:txBody>
            <a:bodyPr wrap="square" rtlCol="0">
              <a:spAutoFit/>
            </a:bodyPr>
            <a:lstStyle/>
            <a:p>
              <a:pPr algn="r"/>
              <a:r>
                <a:rPr lang="fr-FR" sz="1100" dirty="0"/>
                <a:t>© MétéoSuisse</a:t>
              </a:r>
            </a:p>
          </p:txBody>
        </p:sp>
      </p:grpSp>
      <p:sp>
        <p:nvSpPr>
          <p:cNvPr id="22" name="Ellipse 21">
            <a:extLst>
              <a:ext uri="{FF2B5EF4-FFF2-40B4-BE49-F238E27FC236}">
                <a16:creationId xmlns:a16="http://schemas.microsoft.com/office/drawing/2014/main" id="{733FBFED-ACC6-63AE-2656-1BFFC02A29DC}"/>
              </a:ext>
            </a:extLst>
          </p:cNvPr>
          <p:cNvSpPr/>
          <p:nvPr/>
        </p:nvSpPr>
        <p:spPr>
          <a:xfrm>
            <a:off x="2721707" y="1761698"/>
            <a:ext cx="616687" cy="49602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a:extLst>
              <a:ext uri="{FF2B5EF4-FFF2-40B4-BE49-F238E27FC236}">
                <a16:creationId xmlns:a16="http://schemas.microsoft.com/office/drawing/2014/main" id="{56C59C96-C379-0536-E27F-6DC42E4765BE}"/>
              </a:ext>
            </a:extLst>
          </p:cNvPr>
          <p:cNvGrpSpPr/>
          <p:nvPr/>
        </p:nvGrpSpPr>
        <p:grpSpPr>
          <a:xfrm>
            <a:off x="2752559" y="5335320"/>
            <a:ext cx="9196470" cy="338554"/>
            <a:chOff x="3299694" y="5181212"/>
            <a:chExt cx="8646724" cy="338554"/>
          </a:xfrm>
        </p:grpSpPr>
        <p:sp>
          <p:nvSpPr>
            <p:cNvPr id="17" name="ZoneTexte 16">
              <a:extLst>
                <a:ext uri="{FF2B5EF4-FFF2-40B4-BE49-F238E27FC236}">
                  <a16:creationId xmlns:a16="http://schemas.microsoft.com/office/drawing/2014/main" id="{F147A637-8683-D94C-BD62-7E40BB130725}"/>
                </a:ext>
              </a:extLst>
            </p:cNvPr>
            <p:cNvSpPr txBox="1"/>
            <p:nvPr/>
          </p:nvSpPr>
          <p:spPr>
            <a:xfrm>
              <a:off x="7194694" y="5181212"/>
              <a:ext cx="910722" cy="338554"/>
            </a:xfrm>
            <a:prstGeom prst="rect">
              <a:avLst/>
            </a:prstGeom>
            <a:noFill/>
          </p:spPr>
          <p:txBody>
            <a:bodyPr wrap="square" rtlCol="0">
              <a:spAutoFit/>
            </a:bodyPr>
            <a:lstStyle/>
            <a:p>
              <a:pPr algn="r"/>
              <a:r>
                <a:rPr lang="fr-FR" sz="1600" dirty="0"/>
                <a:t>160 ans</a:t>
              </a:r>
            </a:p>
          </p:txBody>
        </p:sp>
        <p:sp>
          <p:nvSpPr>
            <p:cNvPr id="18" name="Flèche vers la droite 17">
              <a:extLst>
                <a:ext uri="{FF2B5EF4-FFF2-40B4-BE49-F238E27FC236}">
                  <a16:creationId xmlns:a16="http://schemas.microsoft.com/office/drawing/2014/main" id="{95B3EF7E-E08C-20F8-372E-14065560FD80}"/>
                </a:ext>
              </a:extLst>
            </p:cNvPr>
            <p:cNvSpPr/>
            <p:nvPr/>
          </p:nvSpPr>
          <p:spPr>
            <a:xfrm>
              <a:off x="8137316" y="5265425"/>
              <a:ext cx="3809102" cy="19492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1">
                      <a:shade val="50000"/>
                    </a:schemeClr>
                  </a:solidFill>
                </a:ln>
              </a:endParaRPr>
            </a:p>
          </p:txBody>
        </p:sp>
        <p:sp>
          <p:nvSpPr>
            <p:cNvPr id="19" name="Flèche vers la droite 18">
              <a:extLst>
                <a:ext uri="{FF2B5EF4-FFF2-40B4-BE49-F238E27FC236}">
                  <a16:creationId xmlns:a16="http://schemas.microsoft.com/office/drawing/2014/main" id="{31CFE3EA-C796-48D9-49A4-50DDA0871AB1}"/>
                </a:ext>
              </a:extLst>
            </p:cNvPr>
            <p:cNvSpPr/>
            <p:nvPr/>
          </p:nvSpPr>
          <p:spPr>
            <a:xfrm rot="10800000">
              <a:off x="3299694" y="5269173"/>
              <a:ext cx="3894999" cy="21678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1">
                      <a:shade val="50000"/>
                    </a:schemeClr>
                  </a:solidFill>
                </a:ln>
              </a:endParaRPr>
            </a:p>
          </p:txBody>
        </p:sp>
      </p:grpSp>
      <p:grpSp>
        <p:nvGrpSpPr>
          <p:cNvPr id="51" name="Groupe 50">
            <a:extLst>
              <a:ext uri="{FF2B5EF4-FFF2-40B4-BE49-F238E27FC236}">
                <a16:creationId xmlns:a16="http://schemas.microsoft.com/office/drawing/2014/main" id="{CD8FDC20-E845-68A8-A1CE-56DF402B85AC}"/>
              </a:ext>
            </a:extLst>
          </p:cNvPr>
          <p:cNvGrpSpPr/>
          <p:nvPr/>
        </p:nvGrpSpPr>
        <p:grpSpPr>
          <a:xfrm>
            <a:off x="2763944" y="4445624"/>
            <a:ext cx="9185599" cy="939703"/>
            <a:chOff x="2763944" y="4248984"/>
            <a:chExt cx="9185599" cy="939703"/>
          </a:xfrm>
        </p:grpSpPr>
        <p:pic>
          <p:nvPicPr>
            <p:cNvPr id="10" name="Image 9">
              <a:extLst>
                <a:ext uri="{FF2B5EF4-FFF2-40B4-BE49-F238E27FC236}">
                  <a16:creationId xmlns:a16="http://schemas.microsoft.com/office/drawing/2014/main" id="{7DE0B0D4-759F-8E30-9221-6960067541F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63944" y="4449532"/>
              <a:ext cx="8645971" cy="739155"/>
            </a:xfrm>
            <a:prstGeom prst="rect">
              <a:avLst/>
            </a:prstGeom>
          </p:spPr>
        </p:pic>
        <p:sp>
          <p:nvSpPr>
            <p:cNvPr id="47" name="Rectangle 46">
              <a:extLst>
                <a:ext uri="{FF2B5EF4-FFF2-40B4-BE49-F238E27FC236}">
                  <a16:creationId xmlns:a16="http://schemas.microsoft.com/office/drawing/2014/main" id="{B07C1EC9-8424-F8FC-ABCB-F7F1326261B7}"/>
                </a:ext>
              </a:extLst>
            </p:cNvPr>
            <p:cNvSpPr/>
            <p:nvPr/>
          </p:nvSpPr>
          <p:spPr>
            <a:xfrm>
              <a:off x="11402408" y="4443691"/>
              <a:ext cx="547135" cy="7449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1C2B4832-2356-D224-5FBF-A5B12D3867A5}"/>
                </a:ext>
              </a:extLst>
            </p:cNvPr>
            <p:cNvSpPr/>
            <p:nvPr/>
          </p:nvSpPr>
          <p:spPr>
            <a:xfrm>
              <a:off x="2763945" y="4248984"/>
              <a:ext cx="9185084" cy="2086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B6DA1C4-C544-6CD0-B0DD-A51BFD152736}"/>
                </a:ext>
              </a:extLst>
            </p:cNvPr>
            <p:cNvSpPr/>
            <p:nvPr/>
          </p:nvSpPr>
          <p:spPr>
            <a:xfrm>
              <a:off x="11473807" y="4331368"/>
              <a:ext cx="426820" cy="576516"/>
            </a:xfrm>
            <a:prstGeom prst="rect">
              <a:avLst/>
            </a:prstGeom>
            <a:solidFill>
              <a:srgbClr val="8A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FF21A166-0308-FDC8-6243-B1B416C52B12}"/>
                </a:ext>
              </a:extLst>
            </p:cNvPr>
            <p:cNvSpPr txBox="1"/>
            <p:nvPr/>
          </p:nvSpPr>
          <p:spPr>
            <a:xfrm>
              <a:off x="11473293" y="4886123"/>
              <a:ext cx="426820" cy="276999"/>
            </a:xfrm>
            <a:prstGeom prst="rect">
              <a:avLst/>
            </a:prstGeom>
            <a:noFill/>
          </p:spPr>
          <p:txBody>
            <a:bodyPr wrap="square" rtlCol="0">
              <a:spAutoFit/>
            </a:bodyPr>
            <a:lstStyle/>
            <a:p>
              <a:r>
                <a:rPr lang="fr-FR" sz="1150" dirty="0">
                  <a:solidFill>
                    <a:srgbClr val="8A0505"/>
                  </a:solidFill>
                  <a:latin typeface="Calibri Light" panose="020F0302020204030204" pitchFamily="34" charset="0"/>
                  <a:cs typeface="Calibri Light" panose="020F0302020204030204" pitchFamily="34" charset="0"/>
                </a:rPr>
                <a:t>2.0</a:t>
              </a:r>
            </a:p>
          </p:txBody>
        </p:sp>
      </p:grpSp>
      <p:sp>
        <p:nvSpPr>
          <p:cNvPr id="56" name="ZoneTexte 55">
            <a:extLst>
              <a:ext uri="{FF2B5EF4-FFF2-40B4-BE49-F238E27FC236}">
                <a16:creationId xmlns:a16="http://schemas.microsoft.com/office/drawing/2014/main" id="{24FD3E10-270E-52B7-E08E-C0A5D010979F}"/>
              </a:ext>
            </a:extLst>
          </p:cNvPr>
          <p:cNvSpPr txBox="1"/>
          <p:nvPr/>
        </p:nvSpPr>
        <p:spPr>
          <a:xfrm>
            <a:off x="992657" y="3847044"/>
            <a:ext cx="1741956" cy="2800767"/>
          </a:xfrm>
          <a:prstGeom prst="rect">
            <a:avLst/>
          </a:prstGeom>
          <a:noFill/>
        </p:spPr>
        <p:txBody>
          <a:bodyPr wrap="square" rtlCol="0">
            <a:spAutoFit/>
          </a:bodyPr>
          <a:lstStyle/>
          <a:p>
            <a:pPr algn="r"/>
            <a:endParaRPr lang="fr-CH" sz="1600" b="0" dirty="0">
              <a:effectLst/>
              <a:latin typeface="Frutiger"/>
            </a:endParaRPr>
          </a:p>
          <a:p>
            <a:pPr algn="r"/>
            <a:endParaRPr lang="fr-CH" sz="1600" b="0" dirty="0">
              <a:effectLst/>
              <a:latin typeface="Frutiger"/>
            </a:endParaRPr>
          </a:p>
          <a:p>
            <a:pPr algn="r"/>
            <a:r>
              <a:rPr lang="fr-CH" sz="1600" dirty="0">
                <a:latin typeface="Frutiger"/>
              </a:rPr>
              <a:t>L</a:t>
            </a:r>
            <a:r>
              <a:rPr lang="fr-CH" sz="1600" b="0" dirty="0">
                <a:effectLst/>
                <a:latin typeface="Frutiger"/>
              </a:rPr>
              <a:t>es écarts de chaque décennie par rapport à la moyenne sont représentés sous forme de barres bleues ou rouges sur 160 ans. </a:t>
            </a:r>
            <a:endParaRPr lang="fr-CH" sz="1600" dirty="0"/>
          </a:p>
          <a:p>
            <a:pPr algn="r"/>
            <a:endParaRPr lang="fr-FR" sz="1600" dirty="0"/>
          </a:p>
        </p:txBody>
      </p:sp>
      <p:grpSp>
        <p:nvGrpSpPr>
          <p:cNvPr id="60" name="Groupe 59">
            <a:extLst>
              <a:ext uri="{FF2B5EF4-FFF2-40B4-BE49-F238E27FC236}">
                <a16:creationId xmlns:a16="http://schemas.microsoft.com/office/drawing/2014/main" id="{340BA8E0-DF26-F260-9328-B0AA87A7EB72}"/>
              </a:ext>
            </a:extLst>
          </p:cNvPr>
          <p:cNvGrpSpPr/>
          <p:nvPr/>
        </p:nvGrpSpPr>
        <p:grpSpPr>
          <a:xfrm>
            <a:off x="8101766" y="9292"/>
            <a:ext cx="1642002" cy="4238562"/>
            <a:chOff x="8101766" y="9292"/>
            <a:chExt cx="1642002" cy="4238562"/>
          </a:xfrm>
        </p:grpSpPr>
        <p:sp>
          <p:nvSpPr>
            <p:cNvPr id="58" name="Rectangle 57">
              <a:extLst>
                <a:ext uri="{FF2B5EF4-FFF2-40B4-BE49-F238E27FC236}">
                  <a16:creationId xmlns:a16="http://schemas.microsoft.com/office/drawing/2014/main" id="{E946E187-0A09-BA41-8792-D0AE1DC0C4E2}"/>
                </a:ext>
              </a:extLst>
            </p:cNvPr>
            <p:cNvSpPr/>
            <p:nvPr/>
          </p:nvSpPr>
          <p:spPr>
            <a:xfrm>
              <a:off x="8101766" y="230075"/>
              <a:ext cx="1642002" cy="4017779"/>
            </a:xfrm>
            <a:prstGeom prst="rect">
              <a:avLst/>
            </a:prstGeom>
            <a:solidFill>
              <a:schemeClr val="tx1">
                <a:alpha val="50000"/>
              </a:schemeClr>
            </a:solid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a:extLst>
                <a:ext uri="{FF2B5EF4-FFF2-40B4-BE49-F238E27FC236}">
                  <a16:creationId xmlns:a16="http://schemas.microsoft.com/office/drawing/2014/main" id="{B390B2CC-5E84-08C7-32E1-21A6BE64EC9A}"/>
                </a:ext>
              </a:extLst>
            </p:cNvPr>
            <p:cNvSpPr txBox="1"/>
            <p:nvPr/>
          </p:nvSpPr>
          <p:spPr>
            <a:xfrm>
              <a:off x="8113317" y="9292"/>
              <a:ext cx="1630451" cy="276999"/>
            </a:xfrm>
            <a:prstGeom prst="rect">
              <a:avLst/>
            </a:prstGeom>
            <a:noFill/>
          </p:spPr>
          <p:txBody>
            <a:bodyPr wrap="square" rtlCol="0">
              <a:spAutoFit/>
            </a:bodyPr>
            <a:lstStyle/>
            <a:p>
              <a:pPr algn="ctr"/>
              <a:r>
                <a:rPr lang="fr-FR" sz="1200" dirty="0"/>
                <a:t>Moyenne 1960-1989</a:t>
              </a:r>
            </a:p>
          </p:txBody>
        </p:sp>
      </p:grpSp>
      <p:sp>
        <p:nvSpPr>
          <p:cNvPr id="61" name="ZoneTexte 60">
            <a:extLst>
              <a:ext uri="{FF2B5EF4-FFF2-40B4-BE49-F238E27FC236}">
                <a16:creationId xmlns:a16="http://schemas.microsoft.com/office/drawing/2014/main" id="{4C09C867-B716-51DA-982E-8AC084A05247}"/>
              </a:ext>
            </a:extLst>
          </p:cNvPr>
          <p:cNvSpPr txBox="1"/>
          <p:nvPr/>
        </p:nvSpPr>
        <p:spPr>
          <a:xfrm>
            <a:off x="992657" y="2521059"/>
            <a:ext cx="1741956" cy="1815882"/>
          </a:xfrm>
          <a:prstGeom prst="rect">
            <a:avLst/>
          </a:prstGeom>
          <a:noFill/>
        </p:spPr>
        <p:txBody>
          <a:bodyPr wrap="square" rtlCol="0">
            <a:spAutoFit/>
          </a:bodyPr>
          <a:lstStyle/>
          <a:p>
            <a:pPr algn="r"/>
            <a:r>
              <a:rPr lang="fr-CH" sz="1600" b="0" dirty="0">
                <a:effectLst/>
                <a:latin typeface="Frutiger"/>
              </a:rPr>
              <a:t>Les années en dessous de la moyenne sont en bleu, les années au-dessus de la moyenne sont en rouge.</a:t>
            </a:r>
            <a:endParaRPr lang="fr-FR" sz="1600" dirty="0"/>
          </a:p>
        </p:txBody>
      </p:sp>
      <p:grpSp>
        <p:nvGrpSpPr>
          <p:cNvPr id="6" name="Groupe 5">
            <a:extLst>
              <a:ext uri="{FF2B5EF4-FFF2-40B4-BE49-F238E27FC236}">
                <a16:creationId xmlns:a16="http://schemas.microsoft.com/office/drawing/2014/main" id="{4E6BC9E6-6700-957A-ABD3-583F0D9F1A32}"/>
              </a:ext>
            </a:extLst>
          </p:cNvPr>
          <p:cNvGrpSpPr/>
          <p:nvPr/>
        </p:nvGrpSpPr>
        <p:grpSpPr>
          <a:xfrm>
            <a:off x="11278533" y="1820687"/>
            <a:ext cx="618101" cy="470125"/>
            <a:chOff x="11286948" y="2284290"/>
            <a:chExt cx="618101" cy="470125"/>
          </a:xfrm>
        </p:grpSpPr>
        <p:pic>
          <p:nvPicPr>
            <p:cNvPr id="7" name="Image 6">
              <a:extLst>
                <a:ext uri="{FF2B5EF4-FFF2-40B4-BE49-F238E27FC236}">
                  <a16:creationId xmlns:a16="http://schemas.microsoft.com/office/drawing/2014/main" id="{FAD39E83-B345-21E1-5BA2-421D49CE58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71349" y="2322244"/>
              <a:ext cx="533700" cy="388968"/>
            </a:xfrm>
            <a:prstGeom prst="rect">
              <a:avLst/>
            </a:prstGeom>
          </p:spPr>
        </p:pic>
        <p:sp>
          <p:nvSpPr>
            <p:cNvPr id="9" name="Rectangle 8">
              <a:extLst>
                <a:ext uri="{FF2B5EF4-FFF2-40B4-BE49-F238E27FC236}">
                  <a16:creationId xmlns:a16="http://schemas.microsoft.com/office/drawing/2014/main" id="{02BB35F4-6899-CD3F-48D2-D56A258D0C73}"/>
                </a:ext>
              </a:extLst>
            </p:cNvPr>
            <p:cNvSpPr/>
            <p:nvPr/>
          </p:nvSpPr>
          <p:spPr>
            <a:xfrm>
              <a:off x="11296003" y="2297682"/>
              <a:ext cx="280815" cy="1182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06BD3AF-CF6E-6858-663F-7BFFA32325D9}"/>
                </a:ext>
              </a:extLst>
            </p:cNvPr>
            <p:cNvSpPr/>
            <p:nvPr/>
          </p:nvSpPr>
          <p:spPr>
            <a:xfrm>
              <a:off x="11357914" y="2317274"/>
              <a:ext cx="547135" cy="437141"/>
            </a:xfrm>
            <a:prstGeom prst="rect">
              <a:avLst/>
            </a:prstGeom>
            <a:solidFill>
              <a:schemeClr val="tx1">
                <a:alpha val="6202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373B7204-04D6-AB3B-B45D-A75960F39E10}"/>
                </a:ext>
              </a:extLst>
            </p:cNvPr>
            <p:cNvSpPr txBox="1"/>
            <p:nvPr/>
          </p:nvSpPr>
          <p:spPr>
            <a:xfrm>
              <a:off x="11286948" y="2284290"/>
              <a:ext cx="369007" cy="176972"/>
            </a:xfrm>
            <a:prstGeom prst="rect">
              <a:avLst/>
            </a:prstGeom>
            <a:noFill/>
          </p:spPr>
          <p:txBody>
            <a:bodyPr wrap="square" rtlCol="0">
              <a:spAutoFit/>
            </a:bodyPr>
            <a:lstStyle/>
            <a:p>
              <a:r>
                <a:rPr lang="fr-FR" sz="550" dirty="0">
                  <a:solidFill>
                    <a:schemeClr val="bg1">
                      <a:lumMod val="95000"/>
                      <a:lumOff val="5000"/>
                    </a:schemeClr>
                  </a:solidFill>
                  <a:latin typeface="Calibri" panose="020F0502020204030204" pitchFamily="34" charset="0"/>
                  <a:cs typeface="Calibri" panose="020F0502020204030204" pitchFamily="34" charset="0"/>
                </a:rPr>
                <a:t>2024</a:t>
              </a:r>
            </a:p>
          </p:txBody>
        </p:sp>
      </p:grpSp>
      <p:sp>
        <p:nvSpPr>
          <p:cNvPr id="25" name="ZoneTexte 24">
            <a:extLst>
              <a:ext uri="{FF2B5EF4-FFF2-40B4-BE49-F238E27FC236}">
                <a16:creationId xmlns:a16="http://schemas.microsoft.com/office/drawing/2014/main" id="{3889D481-CDD3-36A0-2817-D723244A5446}"/>
              </a:ext>
            </a:extLst>
          </p:cNvPr>
          <p:cNvSpPr txBox="1"/>
          <p:nvPr/>
        </p:nvSpPr>
        <p:spPr>
          <a:xfrm>
            <a:off x="11427908" y="1873363"/>
            <a:ext cx="360127" cy="338554"/>
          </a:xfrm>
          <a:prstGeom prst="rect">
            <a:avLst/>
          </a:prstGeom>
          <a:noFill/>
        </p:spPr>
        <p:txBody>
          <a:bodyPr wrap="square" rtlCol="0">
            <a:spAutoFit/>
          </a:bodyPr>
          <a:lstStyle/>
          <a:p>
            <a:pPr algn="r"/>
            <a:r>
              <a:rPr lang="fr-CH" sz="1600" dirty="0">
                <a:latin typeface="Frutiger"/>
              </a:rPr>
              <a:t>?</a:t>
            </a:r>
            <a:endParaRPr lang="fr-CH" sz="1600" dirty="0"/>
          </a:p>
        </p:txBody>
      </p:sp>
      <p:sp>
        <p:nvSpPr>
          <p:cNvPr id="53" name="Ellipse 52">
            <a:extLst>
              <a:ext uri="{FF2B5EF4-FFF2-40B4-BE49-F238E27FC236}">
                <a16:creationId xmlns:a16="http://schemas.microsoft.com/office/drawing/2014/main" id="{C18F8A16-E486-0BB4-0A67-38CC107799AD}"/>
              </a:ext>
            </a:extLst>
          </p:cNvPr>
          <p:cNvSpPr/>
          <p:nvPr/>
        </p:nvSpPr>
        <p:spPr>
          <a:xfrm>
            <a:off x="11299627" y="1375369"/>
            <a:ext cx="616687" cy="483499"/>
          </a:xfrm>
          <a:prstGeom prst="ellipse">
            <a:avLst/>
          </a:prstGeom>
          <a:noFill/>
          <a:ln w="38100">
            <a:solidFill>
              <a:srgbClr val="8A05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7718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strips(downRigh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strips(downRight)">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trips(down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strips(downLeft)">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strips(downRight)">
                                      <p:cBhvr>
                                        <p:cTn id="37" dur="500"/>
                                        <p:tgtEl>
                                          <p:spTgt spid="61"/>
                                        </p:tgtEl>
                                      </p:cBhvr>
                                    </p:animEffect>
                                  </p:childTnLst>
                                </p:cTn>
                              </p:par>
                              <p:par>
                                <p:cTn id="38" presetID="18" presetClass="entr" presetSubtype="6"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strips(downRight)">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strips(downRight)">
                                      <p:cBhvr>
                                        <p:cTn id="45" dur="500"/>
                                        <p:tgtEl>
                                          <p:spTgt spid="56"/>
                                        </p:tgtEl>
                                      </p:cBhvr>
                                    </p:animEffect>
                                  </p:childTnLst>
                                </p:cTn>
                              </p:par>
                              <p:par>
                                <p:cTn id="46" presetID="18" presetClass="entr" presetSubtype="6"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strips(downRight)">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strips(downRigh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53"/>
                                        </p:tgtEl>
                                      </p:cBhvr>
                                    </p:animEffect>
                                    <p:set>
                                      <p:cBhvr>
                                        <p:cTn id="61" dur="1" fill="hold">
                                          <p:stCondLst>
                                            <p:cond delay="499"/>
                                          </p:stCondLst>
                                        </p:cTn>
                                        <p:tgtEl>
                                          <p:spTgt spid="5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8" presetClass="entr" presetSubtype="6"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strips(downRight)">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6" fill="hold" grpId="1" nodeType="clickEffect">
                                  <p:stCondLst>
                                    <p:cond delay="0"/>
                                  </p:stCondLst>
                                  <p:iterate type="lt">
                                    <p:tmPct val="0"/>
                                  </p:iterate>
                                  <p:childTnLst>
                                    <p:set>
                                      <p:cBhvr>
                                        <p:cTn id="70" dur="1" fill="hold">
                                          <p:stCondLst>
                                            <p:cond delay="0"/>
                                          </p:stCondLst>
                                        </p:cTn>
                                        <p:tgtEl>
                                          <p:spTgt spid="25"/>
                                        </p:tgtEl>
                                        <p:attrNameLst>
                                          <p:attrName>style.visibility</p:attrName>
                                        </p:attrNameLst>
                                      </p:cBhvr>
                                      <p:to>
                                        <p:strVal val="visible"/>
                                      </p:to>
                                    </p:set>
                                    <p:animEffect transition="in" filter="strips(downRight)">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28" presetClass="emph" presetSubtype="0" repeatCount="10000" fill="hold" grpId="0" nodeType="clickEffect">
                                  <p:stCondLst>
                                    <p:cond delay="0"/>
                                  </p:stCondLst>
                                  <p:iterate type="lt">
                                    <p:tmPct val="10000"/>
                                  </p:iterate>
                                  <p:childTnLst>
                                    <p:animClr clrSpc="rgb" dir="cw">
                                      <p:cBhvr override="childStyle">
                                        <p:cTn id="75" dur="500" fill="hold"/>
                                        <p:tgtEl>
                                          <p:spTgt spid="25"/>
                                        </p:tgtEl>
                                        <p:attrNameLst>
                                          <p:attrName>style.color</p:attrName>
                                        </p:attrNameLst>
                                      </p:cBhvr>
                                      <p:to>
                                        <a:srgbClr val="FF2600"/>
                                      </p:to>
                                    </p:animClr>
                                    <p:animClr clrSpc="rgb" dir="cw">
                                      <p:cBhvr>
                                        <p:cTn id="76" dur="500" fill="hold"/>
                                        <p:tgtEl>
                                          <p:spTgt spid="25"/>
                                        </p:tgtEl>
                                        <p:attrNameLst>
                                          <p:attrName>fillcolor</p:attrName>
                                        </p:attrNameLst>
                                      </p:cBhvr>
                                      <p:to>
                                        <a:srgbClr val="FF2600"/>
                                      </p:to>
                                    </p:animClr>
                                    <p:set>
                                      <p:cBhvr>
                                        <p:cTn id="77" dur="500" fill="hold"/>
                                        <p:tgtEl>
                                          <p:spTgt spid="25"/>
                                        </p:tgtEl>
                                        <p:attrNameLst>
                                          <p:attrName>fill.type</p:attrName>
                                        </p:attrNameLst>
                                      </p:cBhvr>
                                      <p:to>
                                        <p:strVal val="solid"/>
                                      </p:to>
                                    </p:set>
                                    <p:anim to="1.5" calcmode="lin" valueType="num">
                                      <p:cBhvr override="childStyle">
                                        <p:cTn id="78" dur="500" fill="hold"/>
                                        <p:tgtEl>
                                          <p:spTgt spid="2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2" grpId="0" animBg="1"/>
      <p:bldP spid="22" grpId="1" animBg="1"/>
      <p:bldP spid="56" grpId="0"/>
      <p:bldP spid="61" grpId="0"/>
      <p:bldP spid="25" grpId="0"/>
      <p:bldP spid="25" grpId="1"/>
      <p:bldP spid="53" grpId="0" animBg="1"/>
      <p:bldP spid="5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2301B6B4-93DA-88E0-5165-5C0D5FBE98C8}"/>
              </a:ext>
            </a:extLst>
          </p:cNvPr>
          <p:cNvSpPr txBox="1"/>
          <p:nvPr/>
        </p:nvSpPr>
        <p:spPr>
          <a:xfrm>
            <a:off x="10597397" y="2462734"/>
            <a:ext cx="1547933" cy="369332"/>
          </a:xfrm>
          <a:prstGeom prst="rect">
            <a:avLst/>
          </a:prstGeom>
          <a:noFill/>
        </p:spPr>
        <p:txBody>
          <a:bodyPr wrap="square">
            <a:spAutoFit/>
          </a:bodyPr>
          <a:lstStyle/>
          <a:p>
            <a:pPr algn="ctr"/>
            <a:r>
              <a:rPr lang="fr-CH" b="1" dirty="0">
                <a:latin typeface="Helvetica" pitchFamily="2" charset="0"/>
              </a:rPr>
              <a:t>=  36 Gt CO</a:t>
            </a:r>
            <a:r>
              <a:rPr lang="fr-CH" b="1" baseline="-25000" dirty="0">
                <a:latin typeface="Helvetica" pitchFamily="2" charset="0"/>
              </a:rPr>
              <a:t>2</a:t>
            </a:r>
            <a:endParaRPr lang="fr-CH" baseline="-25000" dirty="0">
              <a:effectLst/>
              <a:latin typeface="Helvetica" pitchFamily="2" charset="0"/>
            </a:endParaRPr>
          </a:p>
        </p:txBody>
      </p:sp>
      <p:sp>
        <p:nvSpPr>
          <p:cNvPr id="2" name="Espace réservé de la date 1">
            <a:extLst>
              <a:ext uri="{FF2B5EF4-FFF2-40B4-BE49-F238E27FC236}">
                <a16:creationId xmlns:a16="http://schemas.microsoft.com/office/drawing/2014/main" id="{6AC74204-71FD-1872-925C-09CE26D40C71}"/>
              </a:ext>
            </a:extLst>
          </p:cNvPr>
          <p:cNvSpPr>
            <a:spLocks noGrp="1"/>
          </p:cNvSpPr>
          <p:nvPr>
            <p:ph type="dt" sz="half" idx="10"/>
          </p:nvPr>
        </p:nvSpPr>
        <p:spPr/>
        <p:txBody>
          <a:bodyPr/>
          <a:lstStyle/>
          <a:p>
            <a:fld id="{1E8FAAE2-CE09-0349-AC3F-991D4F67526D}" type="datetime4">
              <a:rPr lang="fr-CH" smtClean="0"/>
              <a:t>19 janvier 2024</a:t>
            </a:fld>
            <a:endParaRPr lang="en-US" dirty="0"/>
          </a:p>
        </p:txBody>
      </p:sp>
      <p:sp>
        <p:nvSpPr>
          <p:cNvPr id="3" name="Espace réservé du pied de page 2">
            <a:extLst>
              <a:ext uri="{FF2B5EF4-FFF2-40B4-BE49-F238E27FC236}">
                <a16:creationId xmlns:a16="http://schemas.microsoft.com/office/drawing/2014/main" id="{37BDF49F-8685-47F1-F7F5-411A063088C1}"/>
              </a:ext>
            </a:extLst>
          </p:cNvPr>
          <p:cNvSpPr>
            <a:spLocks noGrp="1"/>
          </p:cNvSpPr>
          <p:nvPr>
            <p:ph type="ftr" sz="quarter" idx="11"/>
          </p:nvPr>
        </p:nvSpPr>
        <p:spPr/>
        <p:txBody>
          <a:bodyPr/>
          <a:lstStyle/>
          <a:p>
            <a:r>
              <a:rPr lang="en-US" dirty="0">
                <a:solidFill>
                  <a:srgbClr val="FFFF00"/>
                </a:solidFill>
              </a:rPr>
              <a:t>■</a:t>
            </a:r>
            <a:r>
              <a:rPr lang="en-US" dirty="0"/>
              <a:t> </a:t>
            </a:r>
            <a:r>
              <a:rPr lang="en-US" dirty="0">
                <a:latin typeface="Avenir Light" panose="020B0402020203020204" pitchFamily="34" charset="77"/>
              </a:rPr>
              <a:t>denis juillard </a:t>
            </a:r>
            <a:r>
              <a:rPr lang="en-US" dirty="0">
                <a:latin typeface="Avenir Medium" panose="02000503020000020003" pitchFamily="2" charset="0"/>
              </a:rPr>
              <a:t>ingenieur hes sarl</a:t>
            </a:r>
            <a:r>
              <a:rPr lang="en-US" dirty="0">
                <a:latin typeface="Avenir Light" panose="020B0402020203020204" pitchFamily="34" charset="77"/>
              </a:rPr>
              <a:t>, seignette 24, ch 2616 – renan be</a:t>
            </a:r>
          </a:p>
        </p:txBody>
      </p:sp>
      <p:sp>
        <p:nvSpPr>
          <p:cNvPr id="4" name="Espace réservé du numéro de diapositive 3">
            <a:extLst>
              <a:ext uri="{FF2B5EF4-FFF2-40B4-BE49-F238E27FC236}">
                <a16:creationId xmlns:a16="http://schemas.microsoft.com/office/drawing/2014/main" id="{38FB2901-4395-77C0-0BAA-86885AC1BF93}"/>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ZoneTexte 5">
            <a:extLst>
              <a:ext uri="{FF2B5EF4-FFF2-40B4-BE49-F238E27FC236}">
                <a16:creationId xmlns:a16="http://schemas.microsoft.com/office/drawing/2014/main" id="{B36DC59D-F50B-809A-F00E-DA920DE1891E}"/>
              </a:ext>
            </a:extLst>
          </p:cNvPr>
          <p:cNvSpPr txBox="1"/>
          <p:nvPr/>
        </p:nvSpPr>
        <p:spPr>
          <a:xfrm>
            <a:off x="968927" y="573159"/>
            <a:ext cx="2242484" cy="369332"/>
          </a:xfrm>
          <a:prstGeom prst="rect">
            <a:avLst/>
          </a:prstGeom>
          <a:noFill/>
        </p:spPr>
        <p:txBody>
          <a:bodyPr wrap="square">
            <a:spAutoFit/>
          </a:bodyPr>
          <a:lstStyle/>
          <a:p>
            <a:r>
              <a:rPr lang="fr-CH" sz="1100" b="1" dirty="0">
                <a:effectLst/>
                <a:latin typeface="Helvetica" pitchFamily="2" charset="0"/>
              </a:rPr>
              <a:t>JM Jancovici                 </a:t>
            </a:r>
            <a:r>
              <a:rPr lang="fr-CH" b="1" dirty="0">
                <a:effectLst/>
                <a:latin typeface="Helvetica" pitchFamily="2" charset="0"/>
              </a:rPr>
              <a:t>PIB          </a:t>
            </a:r>
            <a:endParaRPr lang="fr-CH" dirty="0">
              <a:effectLst/>
              <a:latin typeface="Helvetica" pitchFamily="2" charset="0"/>
            </a:endParaRPr>
          </a:p>
        </p:txBody>
      </p:sp>
      <p:sp>
        <p:nvSpPr>
          <p:cNvPr id="7" name="Titre 1">
            <a:extLst>
              <a:ext uri="{FF2B5EF4-FFF2-40B4-BE49-F238E27FC236}">
                <a16:creationId xmlns:a16="http://schemas.microsoft.com/office/drawing/2014/main" id="{97E3261C-7028-0364-7EE2-89471623790D}"/>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PIB vs. CO</a:t>
            </a:r>
            <a:r>
              <a:rPr lang="fr-FR" sz="3200" baseline="-25000" dirty="0"/>
              <a:t>2</a:t>
            </a:r>
          </a:p>
        </p:txBody>
      </p:sp>
      <p:sp>
        <p:nvSpPr>
          <p:cNvPr id="8" name="ZoneTexte 7">
            <a:extLst>
              <a:ext uri="{FF2B5EF4-FFF2-40B4-BE49-F238E27FC236}">
                <a16:creationId xmlns:a16="http://schemas.microsoft.com/office/drawing/2014/main" id="{5888E99E-F77D-1E7D-67E6-1DB684D2D608}"/>
              </a:ext>
            </a:extLst>
          </p:cNvPr>
          <p:cNvSpPr txBox="1"/>
          <p:nvPr/>
        </p:nvSpPr>
        <p:spPr>
          <a:xfrm>
            <a:off x="2968785" y="575299"/>
            <a:ext cx="925033" cy="369332"/>
          </a:xfrm>
          <a:prstGeom prst="rect">
            <a:avLst/>
          </a:prstGeom>
          <a:noFill/>
        </p:spPr>
        <p:txBody>
          <a:bodyPr wrap="square">
            <a:spAutoFit/>
          </a:bodyPr>
          <a:lstStyle/>
          <a:p>
            <a:r>
              <a:rPr lang="fr-CH" b="1" dirty="0">
                <a:effectLst/>
                <a:latin typeface="Helvetica" pitchFamily="2" charset="0"/>
              </a:rPr>
              <a:t>=  NRJ</a:t>
            </a:r>
            <a:endParaRPr lang="fr-CH" dirty="0">
              <a:effectLst/>
              <a:latin typeface="Helvetica" pitchFamily="2" charset="0"/>
            </a:endParaRPr>
          </a:p>
        </p:txBody>
      </p:sp>
      <p:sp>
        <p:nvSpPr>
          <p:cNvPr id="9" name="ZoneTexte 8">
            <a:extLst>
              <a:ext uri="{FF2B5EF4-FFF2-40B4-BE49-F238E27FC236}">
                <a16:creationId xmlns:a16="http://schemas.microsoft.com/office/drawing/2014/main" id="{ECA91322-4320-4AD1-93EA-52E7329B5DAF}"/>
              </a:ext>
            </a:extLst>
          </p:cNvPr>
          <p:cNvSpPr txBox="1"/>
          <p:nvPr/>
        </p:nvSpPr>
        <p:spPr>
          <a:xfrm>
            <a:off x="3798134" y="571018"/>
            <a:ext cx="1050952" cy="369332"/>
          </a:xfrm>
          <a:prstGeom prst="rect">
            <a:avLst/>
          </a:prstGeom>
          <a:noFill/>
        </p:spPr>
        <p:txBody>
          <a:bodyPr wrap="square">
            <a:spAutoFit/>
          </a:bodyPr>
          <a:lstStyle/>
          <a:p>
            <a:r>
              <a:rPr lang="fr-CH" b="1" dirty="0">
                <a:effectLst/>
                <a:latin typeface="Helvetica" pitchFamily="2" charset="0"/>
              </a:rPr>
              <a:t>=  CO</a:t>
            </a:r>
            <a:r>
              <a:rPr lang="fr-CH" b="1" baseline="-25000" dirty="0">
                <a:effectLst/>
                <a:latin typeface="Helvetica" pitchFamily="2" charset="0"/>
              </a:rPr>
              <a:t>2 </a:t>
            </a:r>
            <a:endParaRPr lang="fr-CH" dirty="0">
              <a:effectLst/>
              <a:latin typeface="Helvetica" pitchFamily="2" charset="0"/>
            </a:endParaRPr>
          </a:p>
        </p:txBody>
      </p:sp>
      <p:sp>
        <p:nvSpPr>
          <p:cNvPr id="10" name="ZoneTexte 9">
            <a:extLst>
              <a:ext uri="{FF2B5EF4-FFF2-40B4-BE49-F238E27FC236}">
                <a16:creationId xmlns:a16="http://schemas.microsoft.com/office/drawing/2014/main" id="{4FF648D3-A2B0-FB9F-359B-FC12BCA4C9AD}"/>
              </a:ext>
            </a:extLst>
          </p:cNvPr>
          <p:cNvSpPr txBox="1"/>
          <p:nvPr/>
        </p:nvSpPr>
        <p:spPr>
          <a:xfrm>
            <a:off x="970287" y="888195"/>
            <a:ext cx="5206082" cy="369332"/>
          </a:xfrm>
          <a:prstGeom prst="rect">
            <a:avLst/>
          </a:prstGeom>
          <a:noFill/>
        </p:spPr>
        <p:txBody>
          <a:bodyPr wrap="square">
            <a:spAutoFit/>
          </a:bodyPr>
          <a:lstStyle/>
          <a:p>
            <a:r>
              <a:rPr lang="fr-CH" sz="1100" b="1" dirty="0">
                <a:latin typeface="Helvetica" pitchFamily="2" charset="0"/>
              </a:rPr>
              <a:t>D Juillard                       </a:t>
            </a:r>
            <a:r>
              <a:rPr lang="fr-CH" b="1" dirty="0">
                <a:latin typeface="Helvetica" pitchFamily="2" charset="0"/>
              </a:rPr>
              <a:t>CO</a:t>
            </a:r>
            <a:r>
              <a:rPr lang="fr-CH" b="1" baseline="-25000" dirty="0">
                <a:latin typeface="Helvetica" pitchFamily="2" charset="0"/>
              </a:rPr>
              <a:t>2</a:t>
            </a:r>
            <a:r>
              <a:rPr lang="fr-CH" b="1" dirty="0">
                <a:latin typeface="Helvetica" pitchFamily="2" charset="0"/>
              </a:rPr>
              <a:t> =</a:t>
            </a:r>
            <a:r>
              <a:rPr lang="fr-CH" b="1" dirty="0">
                <a:effectLst/>
                <a:latin typeface="Helvetica" pitchFamily="2" charset="0"/>
              </a:rPr>
              <a:t>  36 Gt CO</a:t>
            </a:r>
            <a:r>
              <a:rPr lang="fr-CH" b="1" baseline="-25000" dirty="0">
                <a:effectLst/>
                <a:latin typeface="Helvetica" pitchFamily="2" charset="0"/>
              </a:rPr>
              <a:t>2</a:t>
            </a:r>
            <a:r>
              <a:rPr lang="fr-CH" b="1" dirty="0">
                <a:effectLst/>
                <a:latin typeface="Helvetica" pitchFamily="2" charset="0"/>
              </a:rPr>
              <a:t>éq/an </a:t>
            </a:r>
            <a:r>
              <a:rPr lang="fr-CH" dirty="0">
                <a:effectLst/>
                <a:latin typeface="Helvetica" pitchFamily="2" charset="0"/>
              </a:rPr>
              <a:t>(monde)</a:t>
            </a:r>
            <a:r>
              <a:rPr lang="fr-CH" sz="1050" b="1" dirty="0">
                <a:latin typeface="Helvetica" pitchFamily="2" charset="0"/>
              </a:rPr>
              <a:t> </a:t>
            </a:r>
            <a:endParaRPr lang="fr-CH" dirty="0">
              <a:effectLst/>
              <a:latin typeface="Helvetica" pitchFamily="2" charset="0"/>
            </a:endParaRPr>
          </a:p>
        </p:txBody>
      </p:sp>
      <p:sp>
        <p:nvSpPr>
          <p:cNvPr id="11" name="ZoneTexte 10">
            <a:extLst>
              <a:ext uri="{FF2B5EF4-FFF2-40B4-BE49-F238E27FC236}">
                <a16:creationId xmlns:a16="http://schemas.microsoft.com/office/drawing/2014/main" id="{F0C29B4B-7709-2012-C544-D47C51B154E9}"/>
              </a:ext>
            </a:extLst>
          </p:cNvPr>
          <p:cNvSpPr txBox="1"/>
          <p:nvPr/>
        </p:nvSpPr>
        <p:spPr>
          <a:xfrm>
            <a:off x="968928" y="1203130"/>
            <a:ext cx="2280454" cy="369332"/>
          </a:xfrm>
          <a:prstGeom prst="rect">
            <a:avLst/>
          </a:prstGeom>
          <a:noFill/>
        </p:spPr>
        <p:txBody>
          <a:bodyPr wrap="square">
            <a:spAutoFit/>
          </a:bodyPr>
          <a:lstStyle/>
          <a:p>
            <a:r>
              <a:rPr lang="fr-CH" sz="1100" b="1" dirty="0">
                <a:latin typeface="Helvetica" pitchFamily="2" charset="0"/>
              </a:rPr>
              <a:t>B Gates                          </a:t>
            </a:r>
            <a:r>
              <a:rPr lang="fr-CH" b="1" dirty="0">
                <a:latin typeface="Helvetica" pitchFamily="2" charset="0"/>
              </a:rPr>
              <a:t>CO</a:t>
            </a:r>
            <a:r>
              <a:rPr lang="fr-CH" b="1" baseline="-25000" dirty="0">
                <a:latin typeface="Helvetica" pitchFamily="2" charset="0"/>
              </a:rPr>
              <a:t>2</a:t>
            </a:r>
            <a:r>
              <a:rPr lang="fr-CH" b="1" dirty="0">
                <a:latin typeface="Helvetica" pitchFamily="2" charset="0"/>
              </a:rPr>
              <a:t> </a:t>
            </a:r>
            <a:endParaRPr lang="fr-CH" dirty="0">
              <a:effectLst/>
              <a:latin typeface="Helvetica" pitchFamily="2" charset="0"/>
            </a:endParaRPr>
          </a:p>
        </p:txBody>
      </p:sp>
      <p:sp>
        <p:nvSpPr>
          <p:cNvPr id="12" name="ZoneTexte 11">
            <a:extLst>
              <a:ext uri="{FF2B5EF4-FFF2-40B4-BE49-F238E27FC236}">
                <a16:creationId xmlns:a16="http://schemas.microsoft.com/office/drawing/2014/main" id="{D15CC6DE-14FD-CC26-7334-95ADFE48589B}"/>
              </a:ext>
            </a:extLst>
          </p:cNvPr>
          <p:cNvSpPr txBox="1"/>
          <p:nvPr/>
        </p:nvSpPr>
        <p:spPr>
          <a:xfrm>
            <a:off x="2974301" y="1206307"/>
            <a:ext cx="1708319" cy="369332"/>
          </a:xfrm>
          <a:prstGeom prst="rect">
            <a:avLst/>
          </a:prstGeom>
          <a:noFill/>
        </p:spPr>
        <p:txBody>
          <a:bodyPr wrap="square">
            <a:spAutoFit/>
          </a:bodyPr>
          <a:lstStyle/>
          <a:p>
            <a:r>
              <a:rPr lang="fr-CH" b="1" dirty="0">
                <a:latin typeface="Helvetica" pitchFamily="2" charset="0"/>
              </a:rPr>
              <a:t>=</a:t>
            </a:r>
            <a:r>
              <a:rPr lang="fr-CH" b="1" dirty="0">
                <a:effectLst/>
                <a:latin typeface="Helvetica" pitchFamily="2" charset="0"/>
              </a:rPr>
              <a:t>  P . S . E . C</a:t>
            </a:r>
            <a:endParaRPr lang="fr-CH" dirty="0">
              <a:effectLst/>
              <a:latin typeface="Helvetica" pitchFamily="2" charset="0"/>
            </a:endParaRPr>
          </a:p>
        </p:txBody>
      </p:sp>
      <p:sp>
        <p:nvSpPr>
          <p:cNvPr id="13" name="ZoneTexte 12">
            <a:extLst>
              <a:ext uri="{FF2B5EF4-FFF2-40B4-BE49-F238E27FC236}">
                <a16:creationId xmlns:a16="http://schemas.microsoft.com/office/drawing/2014/main" id="{AC247F1C-6BF7-960F-7FFE-B438CACD6165}"/>
              </a:ext>
            </a:extLst>
          </p:cNvPr>
          <p:cNvSpPr txBox="1"/>
          <p:nvPr/>
        </p:nvSpPr>
        <p:spPr>
          <a:xfrm>
            <a:off x="4514513" y="1196376"/>
            <a:ext cx="1980447" cy="369332"/>
          </a:xfrm>
          <a:prstGeom prst="rect">
            <a:avLst/>
          </a:prstGeom>
          <a:noFill/>
        </p:spPr>
        <p:txBody>
          <a:bodyPr wrap="square">
            <a:spAutoFit/>
          </a:bodyPr>
          <a:lstStyle/>
          <a:p>
            <a:r>
              <a:rPr lang="fr-CH" dirty="0">
                <a:latin typeface="Helvetica" pitchFamily="2" charset="0"/>
              </a:rPr>
              <a:t>(basé sur pétrole)</a:t>
            </a:r>
            <a:endParaRPr lang="fr-CH" dirty="0">
              <a:effectLst/>
              <a:latin typeface="Helvetica" pitchFamily="2" charset="0"/>
            </a:endParaRPr>
          </a:p>
        </p:txBody>
      </p:sp>
      <p:sp>
        <p:nvSpPr>
          <p:cNvPr id="14" name="ZoneTexte 13">
            <a:extLst>
              <a:ext uri="{FF2B5EF4-FFF2-40B4-BE49-F238E27FC236}">
                <a16:creationId xmlns:a16="http://schemas.microsoft.com/office/drawing/2014/main" id="{5C4D7A25-9963-FF9A-DE45-9BF8FD031F80}"/>
              </a:ext>
            </a:extLst>
          </p:cNvPr>
          <p:cNvSpPr txBox="1"/>
          <p:nvPr/>
        </p:nvSpPr>
        <p:spPr>
          <a:xfrm>
            <a:off x="2405368" y="2461166"/>
            <a:ext cx="2180874" cy="369332"/>
          </a:xfrm>
          <a:prstGeom prst="rect">
            <a:avLst/>
          </a:prstGeom>
          <a:noFill/>
        </p:spPr>
        <p:txBody>
          <a:bodyPr wrap="square">
            <a:spAutoFit/>
          </a:bodyPr>
          <a:lstStyle/>
          <a:p>
            <a:r>
              <a:rPr lang="fr-CH" b="1" dirty="0">
                <a:latin typeface="Helvetica" pitchFamily="2" charset="0"/>
              </a:rPr>
              <a:t>CO</a:t>
            </a:r>
            <a:r>
              <a:rPr lang="fr-CH" b="1" baseline="-25000" dirty="0">
                <a:latin typeface="Helvetica" pitchFamily="2" charset="0"/>
              </a:rPr>
              <a:t>2</a:t>
            </a:r>
            <a:endParaRPr lang="fr-CH" dirty="0">
              <a:effectLst/>
              <a:latin typeface="Helvetica" pitchFamily="2" charset="0"/>
            </a:endParaRPr>
          </a:p>
        </p:txBody>
      </p:sp>
      <p:sp>
        <p:nvSpPr>
          <p:cNvPr id="15" name="ZoneTexte 14">
            <a:extLst>
              <a:ext uri="{FF2B5EF4-FFF2-40B4-BE49-F238E27FC236}">
                <a16:creationId xmlns:a16="http://schemas.microsoft.com/office/drawing/2014/main" id="{08283D12-01C5-4206-9D48-FB53949DB604}"/>
              </a:ext>
            </a:extLst>
          </p:cNvPr>
          <p:cNvSpPr txBox="1"/>
          <p:nvPr/>
        </p:nvSpPr>
        <p:spPr>
          <a:xfrm>
            <a:off x="6411091" y="1204234"/>
            <a:ext cx="3309503" cy="369332"/>
          </a:xfrm>
          <a:prstGeom prst="rect">
            <a:avLst/>
          </a:prstGeom>
          <a:noFill/>
        </p:spPr>
        <p:txBody>
          <a:bodyPr wrap="square">
            <a:spAutoFit/>
          </a:bodyPr>
          <a:lstStyle/>
          <a:p>
            <a:r>
              <a:rPr lang="fr-CH" b="1" i="1" dirty="0">
                <a:latin typeface="Helvetica" pitchFamily="2" charset="0"/>
              </a:rPr>
              <a:t>=  petit ‘miracle énergétique’</a:t>
            </a:r>
            <a:endParaRPr lang="fr-CH" i="1" dirty="0">
              <a:effectLst/>
              <a:latin typeface="Helvetica" pitchFamily="2" charset="0"/>
            </a:endParaRPr>
          </a:p>
        </p:txBody>
      </p:sp>
      <p:sp>
        <p:nvSpPr>
          <p:cNvPr id="16" name="ZoneTexte 15">
            <a:extLst>
              <a:ext uri="{FF2B5EF4-FFF2-40B4-BE49-F238E27FC236}">
                <a16:creationId xmlns:a16="http://schemas.microsoft.com/office/drawing/2014/main" id="{4AF8617B-0DF2-3609-65EB-6705B2676921}"/>
              </a:ext>
            </a:extLst>
          </p:cNvPr>
          <p:cNvSpPr txBox="1"/>
          <p:nvPr/>
        </p:nvSpPr>
        <p:spPr>
          <a:xfrm>
            <a:off x="2979013" y="2461166"/>
            <a:ext cx="1720563" cy="369332"/>
          </a:xfrm>
          <a:prstGeom prst="rect">
            <a:avLst/>
          </a:prstGeom>
          <a:noFill/>
        </p:spPr>
        <p:txBody>
          <a:bodyPr wrap="square">
            <a:spAutoFit/>
          </a:bodyPr>
          <a:lstStyle/>
          <a:p>
            <a:r>
              <a:rPr lang="fr-CH" b="1" dirty="0">
                <a:latin typeface="Helvetica" pitchFamily="2" charset="0"/>
              </a:rPr>
              <a:t>=  Population</a:t>
            </a:r>
            <a:endParaRPr lang="fr-CH" dirty="0">
              <a:effectLst/>
              <a:latin typeface="Helvetica" pitchFamily="2" charset="0"/>
            </a:endParaRPr>
          </a:p>
        </p:txBody>
      </p:sp>
      <p:sp>
        <p:nvSpPr>
          <p:cNvPr id="17" name="ZoneTexte 16">
            <a:extLst>
              <a:ext uri="{FF2B5EF4-FFF2-40B4-BE49-F238E27FC236}">
                <a16:creationId xmlns:a16="http://schemas.microsoft.com/office/drawing/2014/main" id="{A542CFA0-FC37-95FF-F163-84BF2121A47E}"/>
              </a:ext>
            </a:extLst>
          </p:cNvPr>
          <p:cNvSpPr txBox="1"/>
          <p:nvPr/>
        </p:nvSpPr>
        <p:spPr>
          <a:xfrm>
            <a:off x="4548448" y="2461166"/>
            <a:ext cx="1720563" cy="369332"/>
          </a:xfrm>
          <a:prstGeom prst="rect">
            <a:avLst/>
          </a:prstGeom>
          <a:noFill/>
        </p:spPr>
        <p:txBody>
          <a:bodyPr wrap="square">
            <a:spAutoFit/>
          </a:bodyPr>
          <a:lstStyle/>
          <a:p>
            <a:r>
              <a:rPr lang="fr-CH" dirty="0">
                <a:latin typeface="Helvetica" pitchFamily="2" charset="0"/>
              </a:rPr>
              <a:t>x</a:t>
            </a:r>
            <a:r>
              <a:rPr lang="fr-CH" b="1" dirty="0">
                <a:latin typeface="Helvetica" pitchFamily="2" charset="0"/>
              </a:rPr>
              <a:t>  Services</a:t>
            </a:r>
            <a:endParaRPr lang="fr-CH" dirty="0">
              <a:effectLst/>
              <a:latin typeface="Helvetica" pitchFamily="2" charset="0"/>
            </a:endParaRPr>
          </a:p>
        </p:txBody>
      </p:sp>
      <p:sp>
        <p:nvSpPr>
          <p:cNvPr id="18" name="ZoneTexte 17">
            <a:extLst>
              <a:ext uri="{FF2B5EF4-FFF2-40B4-BE49-F238E27FC236}">
                <a16:creationId xmlns:a16="http://schemas.microsoft.com/office/drawing/2014/main" id="{727D6E1E-8D63-E225-5BA0-27FB7DABF2CB}"/>
              </a:ext>
            </a:extLst>
          </p:cNvPr>
          <p:cNvSpPr txBox="1"/>
          <p:nvPr/>
        </p:nvSpPr>
        <p:spPr>
          <a:xfrm>
            <a:off x="5849165" y="2461166"/>
            <a:ext cx="1327801" cy="369332"/>
          </a:xfrm>
          <a:prstGeom prst="rect">
            <a:avLst/>
          </a:prstGeom>
          <a:noFill/>
        </p:spPr>
        <p:txBody>
          <a:bodyPr wrap="square">
            <a:spAutoFit/>
          </a:bodyPr>
          <a:lstStyle/>
          <a:p>
            <a:r>
              <a:rPr lang="fr-CH" dirty="0">
                <a:latin typeface="Helvetica" pitchFamily="2" charset="0"/>
              </a:rPr>
              <a:t>x</a:t>
            </a:r>
            <a:r>
              <a:rPr lang="fr-CH" b="1" dirty="0">
                <a:latin typeface="Helvetica" pitchFamily="2" charset="0"/>
              </a:rPr>
              <a:t>  Energie</a:t>
            </a:r>
            <a:endParaRPr lang="fr-CH" dirty="0">
              <a:effectLst/>
              <a:latin typeface="Helvetica" pitchFamily="2" charset="0"/>
            </a:endParaRPr>
          </a:p>
        </p:txBody>
      </p:sp>
      <p:sp>
        <p:nvSpPr>
          <p:cNvPr id="19" name="ZoneTexte 18">
            <a:extLst>
              <a:ext uri="{FF2B5EF4-FFF2-40B4-BE49-F238E27FC236}">
                <a16:creationId xmlns:a16="http://schemas.microsoft.com/office/drawing/2014/main" id="{DAC0DF6C-BBB4-50FD-8908-790DD4791E5F}"/>
              </a:ext>
            </a:extLst>
          </p:cNvPr>
          <p:cNvSpPr txBox="1"/>
          <p:nvPr/>
        </p:nvSpPr>
        <p:spPr>
          <a:xfrm>
            <a:off x="7021980" y="2461166"/>
            <a:ext cx="3706260" cy="369332"/>
          </a:xfrm>
          <a:prstGeom prst="rect">
            <a:avLst/>
          </a:prstGeom>
          <a:noFill/>
        </p:spPr>
        <p:txBody>
          <a:bodyPr wrap="square">
            <a:spAutoFit/>
          </a:bodyPr>
          <a:lstStyle/>
          <a:p>
            <a:r>
              <a:rPr lang="fr-CH" dirty="0">
                <a:latin typeface="Helvetica" pitchFamily="2" charset="0"/>
              </a:rPr>
              <a:t>x</a:t>
            </a:r>
            <a:r>
              <a:rPr lang="fr-CH" b="1" dirty="0">
                <a:latin typeface="Helvetica" pitchFamily="2" charset="0"/>
              </a:rPr>
              <a:t>  CO</a:t>
            </a:r>
            <a:r>
              <a:rPr lang="fr-CH" b="1" baseline="-25000" dirty="0">
                <a:latin typeface="Helvetica" pitchFamily="2" charset="0"/>
              </a:rPr>
              <a:t>2</a:t>
            </a:r>
            <a:r>
              <a:rPr lang="fr-CH" b="1" dirty="0">
                <a:latin typeface="Helvetica" pitchFamily="2" charset="0"/>
              </a:rPr>
              <a:t> émis par unité d’énergie</a:t>
            </a:r>
            <a:endParaRPr lang="fr-CH" dirty="0">
              <a:effectLst/>
              <a:latin typeface="Helvetica" pitchFamily="2" charset="0"/>
            </a:endParaRPr>
          </a:p>
        </p:txBody>
      </p:sp>
      <p:sp>
        <p:nvSpPr>
          <p:cNvPr id="40" name="ZoneTexte 39">
            <a:extLst>
              <a:ext uri="{FF2B5EF4-FFF2-40B4-BE49-F238E27FC236}">
                <a16:creationId xmlns:a16="http://schemas.microsoft.com/office/drawing/2014/main" id="{A7535381-E2E7-C3F8-3AF7-E7C25B70B1A9}"/>
              </a:ext>
            </a:extLst>
          </p:cNvPr>
          <p:cNvSpPr txBox="1"/>
          <p:nvPr/>
        </p:nvSpPr>
        <p:spPr>
          <a:xfrm>
            <a:off x="10473278" y="2461166"/>
            <a:ext cx="1547933" cy="369332"/>
          </a:xfrm>
          <a:prstGeom prst="rect">
            <a:avLst/>
          </a:prstGeom>
          <a:noFill/>
        </p:spPr>
        <p:txBody>
          <a:bodyPr wrap="square">
            <a:spAutoFit/>
          </a:bodyPr>
          <a:lstStyle/>
          <a:p>
            <a:pPr algn="ctr"/>
            <a:r>
              <a:rPr lang="fr-CH" b="1" dirty="0">
                <a:latin typeface="Helvetica" pitchFamily="2" charset="0"/>
              </a:rPr>
              <a:t>=  0 g CO</a:t>
            </a:r>
            <a:r>
              <a:rPr lang="fr-CH" b="1" baseline="-25000" dirty="0">
                <a:latin typeface="Helvetica" pitchFamily="2" charset="0"/>
              </a:rPr>
              <a:t>2</a:t>
            </a:r>
            <a:endParaRPr lang="fr-CH" baseline="-25000" dirty="0">
              <a:effectLst/>
              <a:latin typeface="Helvetica" pitchFamily="2" charset="0"/>
            </a:endParaRPr>
          </a:p>
        </p:txBody>
      </p:sp>
      <p:sp>
        <p:nvSpPr>
          <p:cNvPr id="41" name="ZoneTexte 40">
            <a:extLst>
              <a:ext uri="{FF2B5EF4-FFF2-40B4-BE49-F238E27FC236}">
                <a16:creationId xmlns:a16="http://schemas.microsoft.com/office/drawing/2014/main" id="{EB0ABB3F-C86C-A54B-B10D-2D6CCA80DAD5}"/>
              </a:ext>
            </a:extLst>
          </p:cNvPr>
          <p:cNvSpPr txBox="1"/>
          <p:nvPr/>
        </p:nvSpPr>
        <p:spPr>
          <a:xfrm>
            <a:off x="3249381" y="2470722"/>
            <a:ext cx="1327801" cy="369332"/>
          </a:xfrm>
          <a:prstGeom prst="rect">
            <a:avLst/>
          </a:prstGeom>
          <a:solidFill>
            <a:schemeClr val="accent3">
              <a:lumMod val="60000"/>
              <a:lumOff val="40000"/>
              <a:alpha val="74000"/>
            </a:schemeClr>
          </a:solidFill>
        </p:spPr>
        <p:txBody>
          <a:bodyPr wrap="square">
            <a:spAutoFit/>
          </a:bodyPr>
          <a:lstStyle/>
          <a:p>
            <a:pPr algn="ctr"/>
            <a:r>
              <a:rPr lang="fr-CH" b="1" dirty="0">
                <a:latin typeface="Helvetica" pitchFamily="2" charset="0"/>
              </a:rPr>
              <a:t>0</a:t>
            </a:r>
            <a:endParaRPr lang="fr-CH" dirty="0">
              <a:effectLst/>
              <a:latin typeface="Helvetica" pitchFamily="2" charset="0"/>
            </a:endParaRPr>
          </a:p>
        </p:txBody>
      </p:sp>
      <p:sp>
        <p:nvSpPr>
          <p:cNvPr id="42" name="ZoneTexte 41">
            <a:extLst>
              <a:ext uri="{FF2B5EF4-FFF2-40B4-BE49-F238E27FC236}">
                <a16:creationId xmlns:a16="http://schemas.microsoft.com/office/drawing/2014/main" id="{0CD18B8E-C6BE-4376-880D-EB9E5CA84897}"/>
              </a:ext>
            </a:extLst>
          </p:cNvPr>
          <p:cNvSpPr txBox="1"/>
          <p:nvPr/>
        </p:nvSpPr>
        <p:spPr>
          <a:xfrm>
            <a:off x="4827876" y="2461166"/>
            <a:ext cx="1057433" cy="369332"/>
          </a:xfrm>
          <a:prstGeom prst="rect">
            <a:avLst/>
          </a:prstGeom>
          <a:solidFill>
            <a:schemeClr val="accent3">
              <a:lumMod val="60000"/>
              <a:lumOff val="40000"/>
              <a:alpha val="74000"/>
            </a:schemeClr>
          </a:solidFill>
        </p:spPr>
        <p:txBody>
          <a:bodyPr wrap="square">
            <a:spAutoFit/>
          </a:bodyPr>
          <a:lstStyle/>
          <a:p>
            <a:pPr algn="ctr"/>
            <a:r>
              <a:rPr lang="fr-CH" b="1" dirty="0">
                <a:latin typeface="Helvetica" pitchFamily="2" charset="0"/>
              </a:rPr>
              <a:t>0</a:t>
            </a:r>
            <a:endParaRPr lang="fr-CH" dirty="0">
              <a:effectLst/>
              <a:latin typeface="Helvetica" pitchFamily="2" charset="0"/>
            </a:endParaRPr>
          </a:p>
        </p:txBody>
      </p:sp>
      <p:sp>
        <p:nvSpPr>
          <p:cNvPr id="43" name="ZoneTexte 42">
            <a:extLst>
              <a:ext uri="{FF2B5EF4-FFF2-40B4-BE49-F238E27FC236}">
                <a16:creationId xmlns:a16="http://schemas.microsoft.com/office/drawing/2014/main" id="{BF01044A-1C20-6799-75CE-02EF62443F0D}"/>
              </a:ext>
            </a:extLst>
          </p:cNvPr>
          <p:cNvSpPr txBox="1"/>
          <p:nvPr/>
        </p:nvSpPr>
        <p:spPr>
          <a:xfrm>
            <a:off x="6138045" y="2465956"/>
            <a:ext cx="905201" cy="369332"/>
          </a:xfrm>
          <a:prstGeom prst="rect">
            <a:avLst/>
          </a:prstGeom>
          <a:solidFill>
            <a:schemeClr val="accent3">
              <a:lumMod val="60000"/>
              <a:lumOff val="40000"/>
              <a:alpha val="74000"/>
            </a:schemeClr>
          </a:solidFill>
        </p:spPr>
        <p:txBody>
          <a:bodyPr wrap="square">
            <a:spAutoFit/>
          </a:bodyPr>
          <a:lstStyle/>
          <a:p>
            <a:pPr algn="ctr"/>
            <a:r>
              <a:rPr lang="fr-CH" b="1" dirty="0">
                <a:latin typeface="Helvetica" pitchFamily="2" charset="0"/>
              </a:rPr>
              <a:t>0</a:t>
            </a:r>
            <a:endParaRPr lang="fr-CH" dirty="0">
              <a:effectLst/>
              <a:latin typeface="Helvetica" pitchFamily="2" charset="0"/>
            </a:endParaRPr>
          </a:p>
        </p:txBody>
      </p:sp>
      <p:sp>
        <p:nvSpPr>
          <p:cNvPr id="44" name="ZoneTexte 43">
            <a:extLst>
              <a:ext uri="{FF2B5EF4-FFF2-40B4-BE49-F238E27FC236}">
                <a16:creationId xmlns:a16="http://schemas.microsoft.com/office/drawing/2014/main" id="{8798CB49-F679-64F8-0403-F4E6966E758E}"/>
              </a:ext>
            </a:extLst>
          </p:cNvPr>
          <p:cNvSpPr txBox="1"/>
          <p:nvPr/>
        </p:nvSpPr>
        <p:spPr>
          <a:xfrm>
            <a:off x="7302512" y="2459435"/>
            <a:ext cx="3219102" cy="369332"/>
          </a:xfrm>
          <a:prstGeom prst="rect">
            <a:avLst/>
          </a:prstGeom>
          <a:solidFill>
            <a:schemeClr val="accent3">
              <a:lumMod val="60000"/>
              <a:lumOff val="40000"/>
              <a:alpha val="74000"/>
            </a:schemeClr>
          </a:solidFill>
        </p:spPr>
        <p:txBody>
          <a:bodyPr wrap="square">
            <a:spAutoFit/>
          </a:bodyPr>
          <a:lstStyle/>
          <a:p>
            <a:pPr algn="ctr"/>
            <a:r>
              <a:rPr lang="fr-CH" b="1" dirty="0">
                <a:latin typeface="Helvetica" pitchFamily="2" charset="0"/>
              </a:rPr>
              <a:t>0</a:t>
            </a:r>
            <a:endParaRPr lang="fr-CH" dirty="0">
              <a:effectLst/>
              <a:latin typeface="Helvetica" pitchFamily="2" charset="0"/>
            </a:endParaRPr>
          </a:p>
        </p:txBody>
      </p:sp>
      <p:grpSp>
        <p:nvGrpSpPr>
          <p:cNvPr id="58" name="Groupe 57">
            <a:extLst>
              <a:ext uri="{FF2B5EF4-FFF2-40B4-BE49-F238E27FC236}">
                <a16:creationId xmlns:a16="http://schemas.microsoft.com/office/drawing/2014/main" id="{BA82A977-323A-A0AD-80D8-BE6DCAB49423}"/>
              </a:ext>
            </a:extLst>
          </p:cNvPr>
          <p:cNvGrpSpPr/>
          <p:nvPr/>
        </p:nvGrpSpPr>
        <p:grpSpPr>
          <a:xfrm>
            <a:off x="6557231" y="1240455"/>
            <a:ext cx="4441310" cy="3603614"/>
            <a:chOff x="6543040" y="559682"/>
            <a:chExt cx="4441310" cy="3603614"/>
          </a:xfrm>
        </p:grpSpPr>
        <p:sp>
          <p:nvSpPr>
            <p:cNvPr id="59" name="Ellipse 58">
              <a:extLst>
                <a:ext uri="{FF2B5EF4-FFF2-40B4-BE49-F238E27FC236}">
                  <a16:creationId xmlns:a16="http://schemas.microsoft.com/office/drawing/2014/main" id="{0EA1CE3B-5A9D-A26B-203D-137D6F39FEDE}"/>
                </a:ext>
              </a:extLst>
            </p:cNvPr>
            <p:cNvSpPr/>
            <p:nvPr/>
          </p:nvSpPr>
          <p:spPr>
            <a:xfrm>
              <a:off x="6543040" y="3360022"/>
              <a:ext cx="1311948" cy="803274"/>
            </a:xfrm>
            <a:prstGeom prst="ellipse">
              <a:avLst/>
            </a:prstGeom>
            <a:solidFill>
              <a:schemeClr val="accent3">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A4FE5337-EB9F-B1BB-33A5-85A8BEE8444F}"/>
                </a:ext>
              </a:extLst>
            </p:cNvPr>
            <p:cNvSpPr/>
            <p:nvPr/>
          </p:nvSpPr>
          <p:spPr>
            <a:xfrm>
              <a:off x="9684069" y="559682"/>
              <a:ext cx="1300281" cy="665288"/>
            </a:xfrm>
            <a:prstGeom prst="ellipse">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Maîtrisable</a:t>
              </a:r>
            </a:p>
          </p:txBody>
        </p:sp>
      </p:grpSp>
      <p:grpSp>
        <p:nvGrpSpPr>
          <p:cNvPr id="61" name="Groupe 60">
            <a:extLst>
              <a:ext uri="{FF2B5EF4-FFF2-40B4-BE49-F238E27FC236}">
                <a16:creationId xmlns:a16="http://schemas.microsoft.com/office/drawing/2014/main" id="{A917F9DB-CA12-0D9B-E1B7-603167ADEFC2}"/>
              </a:ext>
            </a:extLst>
          </p:cNvPr>
          <p:cNvGrpSpPr/>
          <p:nvPr/>
        </p:nvGrpSpPr>
        <p:grpSpPr>
          <a:xfrm>
            <a:off x="3393033" y="451401"/>
            <a:ext cx="7605503" cy="4353439"/>
            <a:chOff x="3378842" y="-229372"/>
            <a:chExt cx="7605503" cy="4353439"/>
          </a:xfrm>
        </p:grpSpPr>
        <p:sp>
          <p:nvSpPr>
            <p:cNvPr id="62" name="Ellipse 61">
              <a:extLst>
                <a:ext uri="{FF2B5EF4-FFF2-40B4-BE49-F238E27FC236}">
                  <a16:creationId xmlns:a16="http://schemas.microsoft.com/office/drawing/2014/main" id="{F9FDE5B1-A1FC-E878-0618-D5723E073FF9}"/>
                </a:ext>
              </a:extLst>
            </p:cNvPr>
            <p:cNvSpPr/>
            <p:nvPr/>
          </p:nvSpPr>
          <p:spPr>
            <a:xfrm>
              <a:off x="3378842" y="3350144"/>
              <a:ext cx="1512604" cy="773923"/>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a:extLst>
                <a:ext uri="{FF2B5EF4-FFF2-40B4-BE49-F238E27FC236}">
                  <a16:creationId xmlns:a16="http://schemas.microsoft.com/office/drawing/2014/main" id="{F22C4654-98B3-F9C8-0069-4CADB8130E79}"/>
                </a:ext>
              </a:extLst>
            </p:cNvPr>
            <p:cNvSpPr/>
            <p:nvPr/>
          </p:nvSpPr>
          <p:spPr>
            <a:xfrm>
              <a:off x="9684064" y="-229372"/>
              <a:ext cx="1300281" cy="665288"/>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Non-maîtrisable</a:t>
              </a:r>
            </a:p>
          </p:txBody>
        </p:sp>
      </p:grpSp>
      <p:sp>
        <p:nvSpPr>
          <p:cNvPr id="64" name="Ellipse 63">
            <a:extLst>
              <a:ext uri="{FF2B5EF4-FFF2-40B4-BE49-F238E27FC236}">
                <a16:creationId xmlns:a16="http://schemas.microsoft.com/office/drawing/2014/main" id="{90961C0D-2844-7EED-4B52-04EB23247F46}"/>
              </a:ext>
            </a:extLst>
          </p:cNvPr>
          <p:cNvSpPr/>
          <p:nvPr/>
        </p:nvSpPr>
        <p:spPr>
          <a:xfrm>
            <a:off x="7995883" y="4048945"/>
            <a:ext cx="1906580" cy="803274"/>
          </a:xfrm>
          <a:prstGeom prst="ellipse">
            <a:avLst/>
          </a:prstGeom>
          <a:solidFill>
            <a:schemeClr val="accent3">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08E153C6-391E-211C-64CE-313433FDB3E4}"/>
              </a:ext>
            </a:extLst>
          </p:cNvPr>
          <p:cNvSpPr/>
          <p:nvPr/>
        </p:nvSpPr>
        <p:spPr>
          <a:xfrm>
            <a:off x="5085788" y="4001571"/>
            <a:ext cx="1311948" cy="803274"/>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ZoneTexte 65">
            <a:extLst>
              <a:ext uri="{FF2B5EF4-FFF2-40B4-BE49-F238E27FC236}">
                <a16:creationId xmlns:a16="http://schemas.microsoft.com/office/drawing/2014/main" id="{400A5B5A-A7C1-5943-D9C6-C4F305E69739}"/>
              </a:ext>
            </a:extLst>
          </p:cNvPr>
          <p:cNvSpPr txBox="1"/>
          <p:nvPr/>
        </p:nvSpPr>
        <p:spPr>
          <a:xfrm>
            <a:off x="3417344" y="4094716"/>
            <a:ext cx="1618613" cy="369332"/>
          </a:xfrm>
          <a:prstGeom prst="rect">
            <a:avLst/>
          </a:prstGeom>
          <a:noFill/>
        </p:spPr>
        <p:txBody>
          <a:bodyPr wrap="square">
            <a:spAutoFit/>
          </a:bodyPr>
          <a:lstStyle/>
          <a:p>
            <a:r>
              <a:rPr lang="fr-CH" b="1" dirty="0">
                <a:latin typeface="Helvetica" pitchFamily="2" charset="0"/>
              </a:rPr>
              <a:t>7,8.10</a:t>
            </a:r>
            <a:r>
              <a:rPr lang="fr-CH" b="1" baseline="30000" dirty="0">
                <a:latin typeface="Helvetica" pitchFamily="2" charset="0"/>
              </a:rPr>
              <a:t>9</a:t>
            </a:r>
            <a:r>
              <a:rPr lang="fr-CH" b="1" dirty="0">
                <a:latin typeface="Helvetica" pitchFamily="2" charset="0"/>
              </a:rPr>
              <a:t> pers.</a:t>
            </a:r>
            <a:endParaRPr lang="fr-CH" dirty="0">
              <a:effectLst/>
              <a:latin typeface="Helvetica" pitchFamily="2" charset="0"/>
            </a:endParaRPr>
          </a:p>
        </p:txBody>
      </p:sp>
      <p:sp>
        <p:nvSpPr>
          <p:cNvPr id="67" name="ZoneTexte 66">
            <a:extLst>
              <a:ext uri="{FF2B5EF4-FFF2-40B4-BE49-F238E27FC236}">
                <a16:creationId xmlns:a16="http://schemas.microsoft.com/office/drawing/2014/main" id="{482F6DBC-7B2B-8202-A38E-770C2811AC74}"/>
              </a:ext>
            </a:extLst>
          </p:cNvPr>
          <p:cNvSpPr txBox="1"/>
          <p:nvPr/>
        </p:nvSpPr>
        <p:spPr>
          <a:xfrm>
            <a:off x="4860363" y="4094716"/>
            <a:ext cx="1720563" cy="646331"/>
          </a:xfrm>
          <a:prstGeom prst="rect">
            <a:avLst/>
          </a:prstGeom>
          <a:noFill/>
        </p:spPr>
        <p:txBody>
          <a:bodyPr wrap="square">
            <a:spAutoFit/>
          </a:bodyPr>
          <a:lstStyle/>
          <a:p>
            <a:r>
              <a:rPr lang="fr-CH" dirty="0">
                <a:latin typeface="Helvetica" pitchFamily="2" charset="0"/>
              </a:rPr>
              <a:t>x</a:t>
            </a:r>
            <a:r>
              <a:rPr lang="fr-CH" b="1" dirty="0">
                <a:latin typeface="Helvetica" pitchFamily="2" charset="0"/>
              </a:rPr>
              <a:t>  1.10</a:t>
            </a:r>
            <a:r>
              <a:rPr lang="fr-CH" b="1" baseline="30000" dirty="0">
                <a:latin typeface="Helvetica" pitchFamily="2" charset="0"/>
              </a:rPr>
              <a:t>2</a:t>
            </a:r>
            <a:r>
              <a:rPr lang="fr-CH" b="1" dirty="0">
                <a:latin typeface="Helvetica" pitchFamily="2" charset="0"/>
              </a:rPr>
              <a:t> serv.</a:t>
            </a:r>
            <a:br>
              <a:rPr lang="fr-CH" b="1" dirty="0">
                <a:latin typeface="Helvetica" pitchFamily="2" charset="0"/>
              </a:rPr>
            </a:br>
            <a:r>
              <a:rPr lang="fr-CH" b="1" dirty="0">
                <a:latin typeface="Helvetica" pitchFamily="2" charset="0"/>
              </a:rPr>
              <a:t>        pers.</a:t>
            </a:r>
            <a:endParaRPr lang="fr-CH" dirty="0">
              <a:effectLst/>
              <a:latin typeface="Helvetica" pitchFamily="2" charset="0"/>
            </a:endParaRPr>
          </a:p>
        </p:txBody>
      </p:sp>
      <p:sp>
        <p:nvSpPr>
          <p:cNvPr id="68" name="ZoneTexte 67">
            <a:extLst>
              <a:ext uri="{FF2B5EF4-FFF2-40B4-BE49-F238E27FC236}">
                <a16:creationId xmlns:a16="http://schemas.microsoft.com/office/drawing/2014/main" id="{018751D3-38A4-57DD-11E7-73FCCAA63CAD}"/>
              </a:ext>
            </a:extLst>
          </p:cNvPr>
          <p:cNvSpPr txBox="1"/>
          <p:nvPr/>
        </p:nvSpPr>
        <p:spPr>
          <a:xfrm>
            <a:off x="6283204" y="4094716"/>
            <a:ext cx="1673482" cy="646331"/>
          </a:xfrm>
          <a:prstGeom prst="rect">
            <a:avLst/>
          </a:prstGeom>
          <a:noFill/>
        </p:spPr>
        <p:txBody>
          <a:bodyPr wrap="square">
            <a:spAutoFit/>
          </a:bodyPr>
          <a:lstStyle/>
          <a:p>
            <a:r>
              <a:rPr lang="fr-CH" dirty="0">
                <a:latin typeface="Helvetica" pitchFamily="2" charset="0"/>
              </a:rPr>
              <a:t> x</a:t>
            </a:r>
            <a:r>
              <a:rPr lang="fr-CH" b="1" dirty="0">
                <a:latin typeface="Helvetica" pitchFamily="2" charset="0"/>
              </a:rPr>
              <a:t>  1.10</a:t>
            </a:r>
            <a:r>
              <a:rPr lang="fr-CH" b="1" baseline="30000" dirty="0">
                <a:latin typeface="Helvetica" pitchFamily="2" charset="0"/>
              </a:rPr>
              <a:t>-1</a:t>
            </a:r>
            <a:r>
              <a:rPr lang="fr-CH" b="1" dirty="0">
                <a:latin typeface="Helvetica" pitchFamily="2" charset="0"/>
              </a:rPr>
              <a:t> kWh</a:t>
            </a:r>
            <a:br>
              <a:rPr lang="fr-CH" b="1" dirty="0">
                <a:latin typeface="Helvetica" pitchFamily="2" charset="0"/>
              </a:rPr>
            </a:br>
            <a:r>
              <a:rPr lang="fr-CH" b="1" dirty="0">
                <a:latin typeface="Helvetica" pitchFamily="2" charset="0"/>
              </a:rPr>
              <a:t>     serv. </a:t>
            </a:r>
            <a:r>
              <a:rPr lang="fr-CH" dirty="0">
                <a:latin typeface="Helvetica" pitchFamily="2" charset="0"/>
              </a:rPr>
              <a:t>x</a:t>
            </a:r>
            <a:r>
              <a:rPr lang="fr-CH" b="1" dirty="0">
                <a:latin typeface="Helvetica" pitchFamily="2" charset="0"/>
              </a:rPr>
              <a:t> an</a:t>
            </a:r>
            <a:endParaRPr lang="fr-CH" baseline="30000" dirty="0">
              <a:effectLst/>
              <a:latin typeface="Helvetica" pitchFamily="2" charset="0"/>
            </a:endParaRPr>
          </a:p>
        </p:txBody>
      </p:sp>
      <p:sp>
        <p:nvSpPr>
          <p:cNvPr id="69" name="ZoneTexte 68">
            <a:extLst>
              <a:ext uri="{FF2B5EF4-FFF2-40B4-BE49-F238E27FC236}">
                <a16:creationId xmlns:a16="http://schemas.microsoft.com/office/drawing/2014/main" id="{8716749E-057A-F963-843E-BFC743CE42A6}"/>
              </a:ext>
            </a:extLst>
          </p:cNvPr>
          <p:cNvSpPr txBox="1"/>
          <p:nvPr/>
        </p:nvSpPr>
        <p:spPr>
          <a:xfrm>
            <a:off x="7801734" y="4094716"/>
            <a:ext cx="2100743" cy="646331"/>
          </a:xfrm>
          <a:prstGeom prst="rect">
            <a:avLst/>
          </a:prstGeom>
          <a:noFill/>
        </p:spPr>
        <p:txBody>
          <a:bodyPr wrap="square">
            <a:spAutoFit/>
          </a:bodyPr>
          <a:lstStyle/>
          <a:p>
            <a:r>
              <a:rPr lang="fr-CH" dirty="0">
                <a:latin typeface="Helvetica" pitchFamily="2" charset="0"/>
              </a:rPr>
              <a:t>x</a:t>
            </a:r>
            <a:r>
              <a:rPr lang="fr-CH" b="1" dirty="0">
                <a:latin typeface="Helvetica" pitchFamily="2" charset="0"/>
              </a:rPr>
              <a:t>   4,6.10</a:t>
            </a:r>
            <a:r>
              <a:rPr lang="fr-CH" b="1" baseline="30000" dirty="0">
                <a:latin typeface="Helvetica" pitchFamily="2" charset="0"/>
              </a:rPr>
              <a:t>-1</a:t>
            </a:r>
            <a:r>
              <a:rPr lang="fr-CH" b="1" dirty="0">
                <a:latin typeface="Helvetica" pitchFamily="2" charset="0"/>
              </a:rPr>
              <a:t> t CO</a:t>
            </a:r>
            <a:r>
              <a:rPr lang="fr-CH" b="1" baseline="-25000" dirty="0">
                <a:latin typeface="Helvetica" pitchFamily="2" charset="0"/>
              </a:rPr>
              <a:t>2</a:t>
            </a:r>
            <a:r>
              <a:rPr lang="fr-CH" b="1" dirty="0">
                <a:latin typeface="Helvetica" pitchFamily="2" charset="0"/>
              </a:rPr>
              <a:t>e</a:t>
            </a:r>
            <a:br>
              <a:rPr lang="fr-CH" b="1" dirty="0">
                <a:latin typeface="Helvetica" pitchFamily="2" charset="0"/>
              </a:rPr>
            </a:br>
            <a:r>
              <a:rPr lang="fr-CH" b="1" dirty="0">
                <a:latin typeface="Helvetica" pitchFamily="2" charset="0"/>
              </a:rPr>
              <a:t>             kWh</a:t>
            </a:r>
            <a:endParaRPr lang="fr-CH" dirty="0">
              <a:effectLst/>
              <a:latin typeface="Helvetica" pitchFamily="2" charset="0"/>
            </a:endParaRPr>
          </a:p>
        </p:txBody>
      </p:sp>
      <p:grpSp>
        <p:nvGrpSpPr>
          <p:cNvPr id="70" name="Groupe 69">
            <a:extLst>
              <a:ext uri="{FF2B5EF4-FFF2-40B4-BE49-F238E27FC236}">
                <a16:creationId xmlns:a16="http://schemas.microsoft.com/office/drawing/2014/main" id="{6BD14DB9-C673-1EFF-62BF-C18E7CC1F31D}"/>
              </a:ext>
            </a:extLst>
          </p:cNvPr>
          <p:cNvGrpSpPr/>
          <p:nvPr/>
        </p:nvGrpSpPr>
        <p:grpSpPr>
          <a:xfrm>
            <a:off x="824459" y="4231952"/>
            <a:ext cx="9078018" cy="369332"/>
            <a:chOff x="1788478" y="3391684"/>
            <a:chExt cx="9078018" cy="369332"/>
          </a:xfrm>
        </p:grpSpPr>
        <p:sp>
          <p:nvSpPr>
            <p:cNvPr id="71" name="ZoneTexte 70">
              <a:extLst>
                <a:ext uri="{FF2B5EF4-FFF2-40B4-BE49-F238E27FC236}">
                  <a16:creationId xmlns:a16="http://schemas.microsoft.com/office/drawing/2014/main" id="{D0CFD190-37CB-DF0B-C635-F3C4AB4DB56A}"/>
                </a:ext>
              </a:extLst>
            </p:cNvPr>
            <p:cNvSpPr txBox="1"/>
            <p:nvPr/>
          </p:nvSpPr>
          <p:spPr>
            <a:xfrm>
              <a:off x="1788478" y="3391684"/>
              <a:ext cx="2609858" cy="369332"/>
            </a:xfrm>
            <a:prstGeom prst="rect">
              <a:avLst/>
            </a:prstGeom>
            <a:noFill/>
          </p:spPr>
          <p:txBody>
            <a:bodyPr wrap="square">
              <a:spAutoFit/>
            </a:bodyPr>
            <a:lstStyle/>
            <a:p>
              <a:r>
                <a:rPr lang="fr-CH" b="1" dirty="0">
                  <a:latin typeface="Helvetica" pitchFamily="2" charset="0"/>
                </a:rPr>
                <a:t>Production de CO</a:t>
              </a:r>
              <a:r>
                <a:rPr lang="fr-CH" b="1" baseline="-25000" dirty="0">
                  <a:latin typeface="Helvetica" pitchFamily="2" charset="0"/>
                </a:rPr>
                <a:t>2</a:t>
              </a:r>
              <a:r>
                <a:rPr lang="fr-CH" b="1" dirty="0">
                  <a:latin typeface="Helvetica" pitchFamily="2" charset="0"/>
                </a:rPr>
                <a:t>  =</a:t>
              </a:r>
              <a:endParaRPr lang="fr-CH" dirty="0">
                <a:effectLst/>
                <a:latin typeface="Helvetica" pitchFamily="2" charset="0"/>
              </a:endParaRPr>
            </a:p>
          </p:txBody>
        </p:sp>
        <p:cxnSp>
          <p:nvCxnSpPr>
            <p:cNvPr id="72" name="Connecteur droit 71">
              <a:extLst>
                <a:ext uri="{FF2B5EF4-FFF2-40B4-BE49-F238E27FC236}">
                  <a16:creationId xmlns:a16="http://schemas.microsoft.com/office/drawing/2014/main" id="{5B4BFB97-7DE4-50E0-B342-EB40B2EEEAF3}"/>
                </a:ext>
              </a:extLst>
            </p:cNvPr>
            <p:cNvCxnSpPr>
              <a:cxnSpLocks/>
            </p:cNvCxnSpPr>
            <p:nvPr/>
          </p:nvCxnSpPr>
          <p:spPr>
            <a:xfrm>
              <a:off x="4334537" y="3586983"/>
              <a:ext cx="6531959" cy="126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Flèche vers la droite 72">
            <a:extLst>
              <a:ext uri="{FF2B5EF4-FFF2-40B4-BE49-F238E27FC236}">
                <a16:creationId xmlns:a16="http://schemas.microsoft.com/office/drawing/2014/main" id="{6F6C6797-D0B4-DC96-1C84-1FD790EA0CA7}"/>
              </a:ext>
            </a:extLst>
          </p:cNvPr>
          <p:cNvSpPr/>
          <p:nvPr/>
        </p:nvSpPr>
        <p:spPr>
          <a:xfrm rot="19583365">
            <a:off x="3961792" y="3741831"/>
            <a:ext cx="432701" cy="204443"/>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Flèche vers la droite 73">
            <a:extLst>
              <a:ext uri="{FF2B5EF4-FFF2-40B4-BE49-F238E27FC236}">
                <a16:creationId xmlns:a16="http://schemas.microsoft.com/office/drawing/2014/main" id="{B63A928F-237B-624E-A44C-181EC1FB4BB8}"/>
              </a:ext>
            </a:extLst>
          </p:cNvPr>
          <p:cNvSpPr/>
          <p:nvPr/>
        </p:nvSpPr>
        <p:spPr>
          <a:xfrm rot="20808011">
            <a:off x="5523656" y="3766336"/>
            <a:ext cx="432701" cy="204443"/>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Flèche vers la droite 74">
            <a:extLst>
              <a:ext uri="{FF2B5EF4-FFF2-40B4-BE49-F238E27FC236}">
                <a16:creationId xmlns:a16="http://schemas.microsoft.com/office/drawing/2014/main" id="{D0B68AF4-E9CD-32AB-CA40-AD4EA073EBB9}"/>
              </a:ext>
            </a:extLst>
          </p:cNvPr>
          <p:cNvSpPr/>
          <p:nvPr/>
        </p:nvSpPr>
        <p:spPr>
          <a:xfrm rot="1032346">
            <a:off x="7067907" y="3781719"/>
            <a:ext cx="432701" cy="204443"/>
          </a:xfrm>
          <a:prstGeom prst="rightArrow">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Flèche vers la droite 75">
            <a:extLst>
              <a:ext uri="{FF2B5EF4-FFF2-40B4-BE49-F238E27FC236}">
                <a16:creationId xmlns:a16="http://schemas.microsoft.com/office/drawing/2014/main" id="{B2083669-AEA0-38F3-CC56-56D712ACE314}"/>
              </a:ext>
            </a:extLst>
          </p:cNvPr>
          <p:cNvSpPr/>
          <p:nvPr/>
        </p:nvSpPr>
        <p:spPr>
          <a:xfrm rot="4470356">
            <a:off x="8740684" y="3711538"/>
            <a:ext cx="432701" cy="204443"/>
          </a:xfrm>
          <a:prstGeom prst="rightArrow">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90" cap="small" dirty="0"/>
          </a:p>
        </p:txBody>
      </p:sp>
      <p:sp>
        <p:nvSpPr>
          <p:cNvPr id="77" name="ZoneTexte 76">
            <a:extLst>
              <a:ext uri="{FF2B5EF4-FFF2-40B4-BE49-F238E27FC236}">
                <a16:creationId xmlns:a16="http://schemas.microsoft.com/office/drawing/2014/main" id="{7EF3A5F7-C400-806B-626E-D9A7FE288FC2}"/>
              </a:ext>
            </a:extLst>
          </p:cNvPr>
          <p:cNvSpPr txBox="1"/>
          <p:nvPr/>
        </p:nvSpPr>
        <p:spPr>
          <a:xfrm>
            <a:off x="9899423" y="4231952"/>
            <a:ext cx="2172833" cy="923330"/>
          </a:xfrm>
          <a:prstGeom prst="rect">
            <a:avLst/>
          </a:prstGeom>
          <a:noFill/>
        </p:spPr>
        <p:txBody>
          <a:bodyPr wrap="square">
            <a:spAutoFit/>
          </a:bodyPr>
          <a:lstStyle/>
          <a:p>
            <a:r>
              <a:rPr lang="fr-CH" b="1" dirty="0">
                <a:latin typeface="Helvetica" pitchFamily="2" charset="0"/>
              </a:rPr>
              <a:t>=  36.10</a:t>
            </a:r>
            <a:r>
              <a:rPr lang="fr-CH" b="1" baseline="30000" dirty="0">
                <a:latin typeface="Helvetica" pitchFamily="2" charset="0"/>
              </a:rPr>
              <a:t>9</a:t>
            </a:r>
            <a:r>
              <a:rPr lang="fr-CH" b="1" dirty="0">
                <a:latin typeface="Helvetica" pitchFamily="2" charset="0"/>
              </a:rPr>
              <a:t> t CO</a:t>
            </a:r>
            <a:r>
              <a:rPr lang="fr-CH" b="1" baseline="-25000" dirty="0">
                <a:latin typeface="Helvetica" pitchFamily="2" charset="0"/>
              </a:rPr>
              <a:t>2</a:t>
            </a:r>
            <a:r>
              <a:rPr lang="fr-CH" b="1" dirty="0">
                <a:latin typeface="Helvetica" pitchFamily="2" charset="0"/>
              </a:rPr>
              <a:t>/an</a:t>
            </a:r>
            <a:br>
              <a:rPr lang="fr-CH" b="1" dirty="0">
                <a:latin typeface="Helvetica" pitchFamily="2" charset="0"/>
              </a:rPr>
            </a:br>
            <a:br>
              <a:rPr lang="fr-CH" b="1" dirty="0">
                <a:latin typeface="Helvetica" pitchFamily="2" charset="0"/>
              </a:rPr>
            </a:br>
            <a:r>
              <a:rPr lang="fr-CH" b="1" dirty="0">
                <a:latin typeface="Helvetica" pitchFamily="2" charset="0"/>
              </a:rPr>
              <a:t>=  36 Gt CO</a:t>
            </a:r>
            <a:r>
              <a:rPr lang="fr-CH" b="1" baseline="-25000" dirty="0">
                <a:latin typeface="Helvetica" pitchFamily="2" charset="0"/>
              </a:rPr>
              <a:t>2</a:t>
            </a:r>
            <a:r>
              <a:rPr lang="fr-CH" b="1" dirty="0">
                <a:latin typeface="Helvetica" pitchFamily="2" charset="0"/>
              </a:rPr>
              <a:t>/an</a:t>
            </a:r>
            <a:endParaRPr lang="fr-CH" dirty="0">
              <a:effectLst/>
              <a:latin typeface="Helvetica" pitchFamily="2" charset="0"/>
            </a:endParaRPr>
          </a:p>
        </p:txBody>
      </p:sp>
      <p:sp>
        <p:nvSpPr>
          <p:cNvPr id="78" name="ZoneTexte 77">
            <a:extLst>
              <a:ext uri="{FF2B5EF4-FFF2-40B4-BE49-F238E27FC236}">
                <a16:creationId xmlns:a16="http://schemas.microsoft.com/office/drawing/2014/main" id="{600EA9B1-34E1-6CBD-24DB-D7784FCFA575}"/>
              </a:ext>
            </a:extLst>
          </p:cNvPr>
          <p:cNvSpPr txBox="1"/>
          <p:nvPr/>
        </p:nvSpPr>
        <p:spPr>
          <a:xfrm>
            <a:off x="8975687" y="3597518"/>
            <a:ext cx="2787481" cy="369332"/>
          </a:xfrm>
          <a:prstGeom prst="rect">
            <a:avLst/>
          </a:prstGeom>
          <a:noFill/>
        </p:spPr>
        <p:txBody>
          <a:bodyPr wrap="square">
            <a:spAutoFit/>
          </a:bodyPr>
          <a:lstStyle/>
          <a:p>
            <a:r>
              <a:rPr lang="fr-CH" dirty="0">
                <a:solidFill>
                  <a:schemeClr val="accent3">
                    <a:lumMod val="20000"/>
                    <a:lumOff val="80000"/>
                  </a:schemeClr>
                </a:solidFill>
                <a:latin typeface="Helvetica" pitchFamily="2" charset="0"/>
              </a:rPr>
              <a:t>GIEC = zéro net en 2050</a:t>
            </a:r>
            <a:endParaRPr lang="fr-CH" dirty="0">
              <a:solidFill>
                <a:schemeClr val="accent3">
                  <a:lumMod val="20000"/>
                  <a:lumOff val="80000"/>
                </a:schemeClr>
              </a:solidFill>
              <a:effectLst/>
              <a:latin typeface="Helvetica" pitchFamily="2" charset="0"/>
            </a:endParaRPr>
          </a:p>
        </p:txBody>
      </p:sp>
      <p:sp>
        <p:nvSpPr>
          <p:cNvPr id="79" name="ZoneTexte 78">
            <a:extLst>
              <a:ext uri="{FF2B5EF4-FFF2-40B4-BE49-F238E27FC236}">
                <a16:creationId xmlns:a16="http://schemas.microsoft.com/office/drawing/2014/main" id="{02ED92BD-A480-0A16-5177-6119C6CD0AAE}"/>
              </a:ext>
            </a:extLst>
          </p:cNvPr>
          <p:cNvSpPr txBox="1"/>
          <p:nvPr/>
        </p:nvSpPr>
        <p:spPr>
          <a:xfrm>
            <a:off x="9900138" y="4234032"/>
            <a:ext cx="2034370" cy="923330"/>
          </a:xfrm>
          <a:prstGeom prst="rect">
            <a:avLst/>
          </a:prstGeom>
          <a:noFill/>
        </p:spPr>
        <p:txBody>
          <a:bodyPr wrap="square">
            <a:spAutoFit/>
          </a:bodyPr>
          <a:lstStyle/>
          <a:p>
            <a:r>
              <a:rPr lang="fr-CH" b="1" dirty="0">
                <a:latin typeface="Helvetica" pitchFamily="2" charset="0"/>
              </a:rPr>
              <a:t>=  0 CO</a:t>
            </a:r>
            <a:r>
              <a:rPr lang="fr-CH" b="1" baseline="-25000" dirty="0">
                <a:latin typeface="Helvetica" pitchFamily="2" charset="0"/>
              </a:rPr>
              <a:t>2</a:t>
            </a:r>
            <a:br>
              <a:rPr lang="fr-CH" b="1" dirty="0">
                <a:latin typeface="Helvetica" pitchFamily="2" charset="0"/>
              </a:rPr>
            </a:br>
            <a:br>
              <a:rPr lang="fr-CH" b="1" dirty="0">
                <a:latin typeface="Helvetica" pitchFamily="2" charset="0"/>
              </a:rPr>
            </a:br>
            <a:r>
              <a:rPr lang="fr-CH" b="1" dirty="0">
                <a:latin typeface="Helvetica" pitchFamily="2" charset="0"/>
              </a:rPr>
              <a:t>Vs. 36 Gt CO</a:t>
            </a:r>
            <a:r>
              <a:rPr lang="fr-CH" b="1" baseline="-25000" dirty="0">
                <a:latin typeface="Helvetica" pitchFamily="2" charset="0"/>
              </a:rPr>
              <a:t>2</a:t>
            </a:r>
            <a:r>
              <a:rPr lang="fr-CH" b="1" dirty="0">
                <a:latin typeface="Helvetica" pitchFamily="2" charset="0"/>
              </a:rPr>
              <a:t>/an</a:t>
            </a:r>
            <a:endParaRPr lang="fr-CH" dirty="0">
              <a:effectLst/>
              <a:latin typeface="Helvetica" pitchFamily="2" charset="0"/>
            </a:endParaRPr>
          </a:p>
        </p:txBody>
      </p:sp>
      <p:sp>
        <p:nvSpPr>
          <p:cNvPr id="80" name="ZoneTexte 79">
            <a:extLst>
              <a:ext uri="{FF2B5EF4-FFF2-40B4-BE49-F238E27FC236}">
                <a16:creationId xmlns:a16="http://schemas.microsoft.com/office/drawing/2014/main" id="{99F1C3DB-E446-52AC-CA64-193010408B26}"/>
              </a:ext>
            </a:extLst>
          </p:cNvPr>
          <p:cNvSpPr txBox="1"/>
          <p:nvPr/>
        </p:nvSpPr>
        <p:spPr>
          <a:xfrm>
            <a:off x="7801734" y="4095554"/>
            <a:ext cx="2100743" cy="646331"/>
          </a:xfrm>
          <a:prstGeom prst="rect">
            <a:avLst/>
          </a:prstGeom>
          <a:noFill/>
        </p:spPr>
        <p:txBody>
          <a:bodyPr wrap="square">
            <a:spAutoFit/>
          </a:bodyPr>
          <a:lstStyle/>
          <a:p>
            <a:r>
              <a:rPr lang="fr-CH" dirty="0">
                <a:latin typeface="Helvetica" pitchFamily="2" charset="0"/>
              </a:rPr>
              <a:t>x</a:t>
            </a:r>
            <a:r>
              <a:rPr lang="fr-CH" b="1" dirty="0">
                <a:latin typeface="Helvetica" pitchFamily="2" charset="0"/>
              </a:rPr>
              <a:t>        0 t CO</a:t>
            </a:r>
            <a:r>
              <a:rPr lang="fr-CH" b="1" baseline="-25000" dirty="0">
                <a:latin typeface="Helvetica" pitchFamily="2" charset="0"/>
              </a:rPr>
              <a:t>2</a:t>
            </a:r>
            <a:r>
              <a:rPr lang="fr-CH" b="1" dirty="0">
                <a:latin typeface="Helvetica" pitchFamily="2" charset="0"/>
              </a:rPr>
              <a:t>e</a:t>
            </a:r>
            <a:br>
              <a:rPr lang="fr-CH" b="1" dirty="0">
                <a:latin typeface="Helvetica" pitchFamily="2" charset="0"/>
              </a:rPr>
            </a:br>
            <a:r>
              <a:rPr lang="fr-CH" b="1" dirty="0">
                <a:latin typeface="Helvetica" pitchFamily="2" charset="0"/>
              </a:rPr>
              <a:t>             kWh</a:t>
            </a:r>
            <a:endParaRPr lang="fr-CH" dirty="0">
              <a:effectLst/>
              <a:latin typeface="Helvetica" pitchFamily="2" charset="0"/>
            </a:endParaRPr>
          </a:p>
        </p:txBody>
      </p:sp>
      <p:cxnSp>
        <p:nvCxnSpPr>
          <p:cNvPr id="82" name="Connecteur droit 81">
            <a:extLst>
              <a:ext uri="{FF2B5EF4-FFF2-40B4-BE49-F238E27FC236}">
                <a16:creationId xmlns:a16="http://schemas.microsoft.com/office/drawing/2014/main" id="{67C48BF4-D0AD-4369-ACA5-087B99204638}"/>
              </a:ext>
            </a:extLst>
          </p:cNvPr>
          <p:cNvCxnSpPr/>
          <p:nvPr/>
        </p:nvCxnSpPr>
        <p:spPr>
          <a:xfrm>
            <a:off x="4316819" y="4285117"/>
            <a:ext cx="511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791F1A11-56D6-B050-E883-A983FD05EF66}"/>
              </a:ext>
            </a:extLst>
          </p:cNvPr>
          <p:cNvCxnSpPr/>
          <p:nvPr/>
        </p:nvCxnSpPr>
        <p:spPr>
          <a:xfrm>
            <a:off x="5462926" y="4569385"/>
            <a:ext cx="511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ECCC19DC-4F0F-F339-8B15-D02257B6B569}"/>
              </a:ext>
            </a:extLst>
          </p:cNvPr>
          <p:cNvCxnSpPr/>
          <p:nvPr/>
        </p:nvCxnSpPr>
        <p:spPr>
          <a:xfrm>
            <a:off x="6667939" y="4569385"/>
            <a:ext cx="511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9A924345-5ECD-37FA-466A-40FF9310897F}"/>
              </a:ext>
            </a:extLst>
          </p:cNvPr>
          <p:cNvCxnSpPr/>
          <p:nvPr/>
        </p:nvCxnSpPr>
        <p:spPr>
          <a:xfrm>
            <a:off x="5772147" y="4285117"/>
            <a:ext cx="511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D4F7F491-CAF1-1D91-4BE5-9F5BAB4CD45D}"/>
              </a:ext>
            </a:extLst>
          </p:cNvPr>
          <p:cNvCxnSpPr/>
          <p:nvPr/>
        </p:nvCxnSpPr>
        <p:spPr>
          <a:xfrm>
            <a:off x="7322162" y="4285117"/>
            <a:ext cx="511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23A4CCA9-A85D-B252-9520-68D616305A15}"/>
              </a:ext>
            </a:extLst>
          </p:cNvPr>
          <p:cNvCxnSpPr/>
          <p:nvPr/>
        </p:nvCxnSpPr>
        <p:spPr>
          <a:xfrm>
            <a:off x="8720158" y="4558752"/>
            <a:ext cx="511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ZoneTexte 87">
            <a:extLst>
              <a:ext uri="{FF2B5EF4-FFF2-40B4-BE49-F238E27FC236}">
                <a16:creationId xmlns:a16="http://schemas.microsoft.com/office/drawing/2014/main" id="{ABDE6340-6E3F-EFBE-89F5-458265FA468B}"/>
              </a:ext>
            </a:extLst>
          </p:cNvPr>
          <p:cNvSpPr txBox="1"/>
          <p:nvPr/>
        </p:nvSpPr>
        <p:spPr>
          <a:xfrm>
            <a:off x="3578113" y="4867653"/>
            <a:ext cx="1176353" cy="1477328"/>
          </a:xfrm>
          <a:prstGeom prst="rect">
            <a:avLst/>
          </a:prstGeom>
          <a:noFill/>
        </p:spPr>
        <p:txBody>
          <a:bodyPr wrap="square">
            <a:spAutoFit/>
          </a:bodyPr>
          <a:lstStyle/>
          <a:p>
            <a:pPr algn="ctr"/>
            <a:r>
              <a:rPr lang="fr-CH" dirty="0">
                <a:solidFill>
                  <a:schemeClr val="tx1">
                    <a:lumMod val="95000"/>
                  </a:schemeClr>
                </a:solidFill>
                <a:latin typeface="Helvetica" pitchFamily="2" charset="0"/>
              </a:rPr>
              <a:t>Politique nataliste</a:t>
            </a:r>
            <a:br>
              <a:rPr lang="fr-CH" dirty="0">
                <a:solidFill>
                  <a:schemeClr val="tx1">
                    <a:lumMod val="95000"/>
                  </a:schemeClr>
                </a:solidFill>
                <a:latin typeface="Helvetica" pitchFamily="2" charset="0"/>
              </a:rPr>
            </a:br>
            <a:endParaRPr lang="fr-CH" dirty="0">
              <a:solidFill>
                <a:schemeClr val="tx1">
                  <a:lumMod val="95000"/>
                </a:schemeClr>
              </a:solidFill>
              <a:latin typeface="Helvetica" pitchFamily="2" charset="0"/>
            </a:endParaRPr>
          </a:p>
          <a:p>
            <a:pPr algn="ctr"/>
            <a:r>
              <a:rPr lang="fr-CH" dirty="0">
                <a:solidFill>
                  <a:schemeClr val="accent2">
                    <a:lumMod val="20000"/>
                    <a:lumOff val="80000"/>
                  </a:schemeClr>
                </a:solidFill>
                <a:effectLst/>
                <a:latin typeface="Helvetica" pitchFamily="2" charset="0"/>
              </a:rPr>
              <a:t>Chine</a:t>
            </a:r>
          </a:p>
          <a:p>
            <a:pPr algn="ctr"/>
            <a:r>
              <a:rPr lang="fr-CH" dirty="0">
                <a:solidFill>
                  <a:schemeClr val="accent2">
                    <a:lumMod val="20000"/>
                    <a:lumOff val="80000"/>
                  </a:schemeClr>
                </a:solidFill>
                <a:latin typeface="Helvetica" pitchFamily="2" charset="0"/>
              </a:rPr>
              <a:t>Afrique</a:t>
            </a:r>
            <a:endParaRPr lang="fr-CH" dirty="0">
              <a:solidFill>
                <a:schemeClr val="accent2">
                  <a:lumMod val="20000"/>
                  <a:lumOff val="80000"/>
                </a:schemeClr>
              </a:solidFill>
              <a:effectLst/>
              <a:latin typeface="Helvetica" pitchFamily="2" charset="0"/>
            </a:endParaRPr>
          </a:p>
        </p:txBody>
      </p:sp>
      <p:sp>
        <p:nvSpPr>
          <p:cNvPr id="89" name="ZoneTexte 88">
            <a:extLst>
              <a:ext uri="{FF2B5EF4-FFF2-40B4-BE49-F238E27FC236}">
                <a16:creationId xmlns:a16="http://schemas.microsoft.com/office/drawing/2014/main" id="{1FBAE01B-B6CD-741C-3DBA-E4EA6E1090B2}"/>
              </a:ext>
            </a:extLst>
          </p:cNvPr>
          <p:cNvSpPr txBox="1"/>
          <p:nvPr/>
        </p:nvSpPr>
        <p:spPr>
          <a:xfrm>
            <a:off x="4840389" y="4874015"/>
            <a:ext cx="1860179" cy="1477328"/>
          </a:xfrm>
          <a:prstGeom prst="rect">
            <a:avLst/>
          </a:prstGeom>
          <a:noFill/>
        </p:spPr>
        <p:txBody>
          <a:bodyPr wrap="square">
            <a:spAutoFit/>
          </a:bodyPr>
          <a:lstStyle/>
          <a:p>
            <a:pPr algn="ctr"/>
            <a:r>
              <a:rPr lang="fr-CH" dirty="0">
                <a:solidFill>
                  <a:schemeClr val="tx1">
                    <a:lumMod val="95000"/>
                  </a:schemeClr>
                </a:solidFill>
                <a:latin typeface="Helvetica" pitchFamily="2" charset="0"/>
              </a:rPr>
              <a:t>Sobriété écologique</a:t>
            </a:r>
            <a:br>
              <a:rPr lang="fr-CH" dirty="0">
                <a:solidFill>
                  <a:schemeClr val="tx1">
                    <a:lumMod val="95000"/>
                  </a:schemeClr>
                </a:solidFill>
                <a:latin typeface="Helvetica" pitchFamily="2" charset="0"/>
              </a:rPr>
            </a:br>
            <a:endParaRPr lang="fr-CH" dirty="0">
              <a:solidFill>
                <a:schemeClr val="tx1">
                  <a:lumMod val="95000"/>
                </a:schemeClr>
              </a:solidFill>
              <a:latin typeface="Helvetica" pitchFamily="2" charset="0"/>
            </a:endParaRPr>
          </a:p>
          <a:p>
            <a:pPr algn="ctr"/>
            <a:r>
              <a:rPr lang="fr-CH" dirty="0">
                <a:solidFill>
                  <a:schemeClr val="accent2">
                    <a:lumMod val="20000"/>
                    <a:lumOff val="80000"/>
                  </a:schemeClr>
                </a:solidFill>
                <a:latin typeface="Helvetica" pitchFamily="2" charset="0"/>
              </a:rPr>
              <a:t>Natel / 2 ans</a:t>
            </a:r>
          </a:p>
          <a:p>
            <a:pPr algn="ctr"/>
            <a:r>
              <a:rPr lang="fr-CH" dirty="0">
                <a:solidFill>
                  <a:schemeClr val="accent2">
                    <a:lumMod val="20000"/>
                    <a:lumOff val="80000"/>
                  </a:schemeClr>
                </a:solidFill>
                <a:effectLst/>
                <a:latin typeface="Helvetica" pitchFamily="2" charset="0"/>
              </a:rPr>
              <a:t>Chauffage 23°C</a:t>
            </a:r>
          </a:p>
        </p:txBody>
      </p:sp>
      <p:sp>
        <p:nvSpPr>
          <p:cNvPr id="90" name="ZoneTexte 89">
            <a:extLst>
              <a:ext uri="{FF2B5EF4-FFF2-40B4-BE49-F238E27FC236}">
                <a16:creationId xmlns:a16="http://schemas.microsoft.com/office/drawing/2014/main" id="{B3F5EBA8-C596-CBE4-A845-1C2086D80061}"/>
              </a:ext>
            </a:extLst>
          </p:cNvPr>
          <p:cNvSpPr txBox="1"/>
          <p:nvPr/>
        </p:nvSpPr>
        <p:spPr>
          <a:xfrm>
            <a:off x="6515190" y="4867652"/>
            <a:ext cx="1428019" cy="1754326"/>
          </a:xfrm>
          <a:prstGeom prst="rect">
            <a:avLst/>
          </a:prstGeom>
          <a:noFill/>
        </p:spPr>
        <p:txBody>
          <a:bodyPr wrap="square">
            <a:spAutoFit/>
          </a:bodyPr>
          <a:lstStyle/>
          <a:p>
            <a:pPr algn="ctr"/>
            <a:r>
              <a:rPr lang="fr-CH" dirty="0">
                <a:solidFill>
                  <a:schemeClr val="tx1">
                    <a:lumMod val="95000"/>
                  </a:schemeClr>
                </a:solidFill>
                <a:latin typeface="Helvetica" pitchFamily="2" charset="0"/>
              </a:rPr>
              <a:t>Machines vertueuses</a:t>
            </a:r>
            <a:br>
              <a:rPr lang="fr-CH" dirty="0">
                <a:solidFill>
                  <a:schemeClr val="tx1">
                    <a:lumMod val="95000"/>
                  </a:schemeClr>
                </a:solidFill>
                <a:latin typeface="Helvetica" pitchFamily="2" charset="0"/>
              </a:rPr>
            </a:br>
            <a:endParaRPr lang="fr-CH" dirty="0">
              <a:solidFill>
                <a:schemeClr val="tx1">
                  <a:lumMod val="95000"/>
                </a:schemeClr>
              </a:solidFill>
              <a:latin typeface="Helvetica" pitchFamily="2" charset="0"/>
            </a:endParaRPr>
          </a:p>
          <a:p>
            <a:pPr algn="ctr"/>
            <a:r>
              <a:rPr lang="fr-CH" dirty="0">
                <a:solidFill>
                  <a:schemeClr val="accent2">
                    <a:lumMod val="20000"/>
                    <a:lumOff val="80000"/>
                  </a:schemeClr>
                </a:solidFill>
                <a:effectLst/>
                <a:latin typeface="Helvetica" pitchFamily="2" charset="0"/>
              </a:rPr>
              <a:t>LED</a:t>
            </a:r>
          </a:p>
          <a:p>
            <a:pPr algn="ctr"/>
            <a:r>
              <a:rPr lang="fr-CH" dirty="0">
                <a:solidFill>
                  <a:schemeClr val="accent2">
                    <a:lumMod val="20000"/>
                    <a:lumOff val="80000"/>
                  </a:schemeClr>
                </a:solidFill>
                <a:effectLst/>
                <a:latin typeface="Helvetica" pitchFamily="2" charset="0"/>
              </a:rPr>
              <a:t>Voitures électriques</a:t>
            </a:r>
          </a:p>
        </p:txBody>
      </p:sp>
      <p:sp>
        <p:nvSpPr>
          <p:cNvPr id="91" name="ZoneTexte 90">
            <a:extLst>
              <a:ext uri="{FF2B5EF4-FFF2-40B4-BE49-F238E27FC236}">
                <a16:creationId xmlns:a16="http://schemas.microsoft.com/office/drawing/2014/main" id="{E3B6F396-4C1D-AE7C-6C8B-278A3E2972B1}"/>
              </a:ext>
            </a:extLst>
          </p:cNvPr>
          <p:cNvSpPr txBox="1"/>
          <p:nvPr/>
        </p:nvSpPr>
        <p:spPr>
          <a:xfrm>
            <a:off x="8105370" y="4874014"/>
            <a:ext cx="1762524" cy="1754326"/>
          </a:xfrm>
          <a:prstGeom prst="rect">
            <a:avLst/>
          </a:prstGeom>
          <a:noFill/>
        </p:spPr>
        <p:txBody>
          <a:bodyPr wrap="square">
            <a:spAutoFit/>
          </a:bodyPr>
          <a:lstStyle/>
          <a:p>
            <a:pPr algn="ctr"/>
            <a:r>
              <a:rPr lang="fr-CH" dirty="0">
                <a:solidFill>
                  <a:schemeClr val="tx1">
                    <a:lumMod val="95000"/>
                  </a:schemeClr>
                </a:solidFill>
                <a:effectLst/>
                <a:latin typeface="Helvetica" pitchFamily="2" charset="0"/>
              </a:rPr>
              <a:t>Energies vertes</a:t>
            </a:r>
            <a:br>
              <a:rPr lang="fr-CH" dirty="0">
                <a:solidFill>
                  <a:schemeClr val="tx1">
                    <a:lumMod val="95000"/>
                  </a:schemeClr>
                </a:solidFill>
                <a:effectLst/>
                <a:latin typeface="Helvetica" pitchFamily="2" charset="0"/>
              </a:rPr>
            </a:br>
            <a:endParaRPr lang="fr-CH" dirty="0">
              <a:solidFill>
                <a:schemeClr val="tx1">
                  <a:lumMod val="95000"/>
                </a:schemeClr>
              </a:solidFill>
              <a:effectLst/>
              <a:latin typeface="Helvetica" pitchFamily="2" charset="0"/>
            </a:endParaRPr>
          </a:p>
          <a:p>
            <a:pPr algn="ctr"/>
            <a:r>
              <a:rPr lang="fr-CH" dirty="0">
                <a:solidFill>
                  <a:schemeClr val="accent2">
                    <a:lumMod val="20000"/>
                    <a:lumOff val="80000"/>
                  </a:schemeClr>
                </a:solidFill>
                <a:latin typeface="Helvetica" pitchFamily="2" charset="0"/>
              </a:rPr>
              <a:t>Eolien</a:t>
            </a:r>
          </a:p>
          <a:p>
            <a:pPr algn="ctr"/>
            <a:r>
              <a:rPr lang="fr-CH" dirty="0">
                <a:solidFill>
                  <a:schemeClr val="accent2">
                    <a:lumMod val="20000"/>
                    <a:lumOff val="80000"/>
                  </a:schemeClr>
                </a:solidFill>
                <a:latin typeface="Helvetica" pitchFamily="2" charset="0"/>
              </a:rPr>
              <a:t>Photovoltaïque</a:t>
            </a:r>
          </a:p>
          <a:p>
            <a:pPr algn="ctr"/>
            <a:r>
              <a:rPr lang="fr-CH" dirty="0">
                <a:solidFill>
                  <a:schemeClr val="accent2">
                    <a:lumMod val="20000"/>
                    <a:lumOff val="80000"/>
                  </a:schemeClr>
                </a:solidFill>
                <a:latin typeface="Helvetica" pitchFamily="2" charset="0"/>
              </a:rPr>
              <a:t>Hydraulique</a:t>
            </a:r>
            <a:endParaRPr lang="fr-CH" dirty="0">
              <a:solidFill>
                <a:schemeClr val="accent2">
                  <a:lumMod val="20000"/>
                  <a:lumOff val="80000"/>
                </a:schemeClr>
              </a:solidFill>
              <a:effectLst/>
              <a:latin typeface="Helvetica" pitchFamily="2" charset="0"/>
            </a:endParaRPr>
          </a:p>
        </p:txBody>
      </p:sp>
      <p:sp>
        <p:nvSpPr>
          <p:cNvPr id="92" name="ZoneTexte 91">
            <a:extLst>
              <a:ext uri="{FF2B5EF4-FFF2-40B4-BE49-F238E27FC236}">
                <a16:creationId xmlns:a16="http://schemas.microsoft.com/office/drawing/2014/main" id="{F6555A61-1EE0-C80F-4F0E-FC11D21C9F06}"/>
              </a:ext>
            </a:extLst>
          </p:cNvPr>
          <p:cNvSpPr txBox="1"/>
          <p:nvPr/>
        </p:nvSpPr>
        <p:spPr>
          <a:xfrm>
            <a:off x="2466674" y="119843"/>
            <a:ext cx="7410142" cy="461665"/>
          </a:xfrm>
          <a:prstGeom prst="rect">
            <a:avLst/>
          </a:prstGeom>
          <a:noFill/>
        </p:spPr>
        <p:txBody>
          <a:bodyPr wrap="square">
            <a:spAutoFit/>
          </a:bodyPr>
          <a:lstStyle/>
          <a:p>
            <a:r>
              <a:rPr lang="fr-CH" sz="2400" b="1" dirty="0">
                <a:latin typeface="Helvetica Neue" panose="02000503000000020004" pitchFamily="2" charset="0"/>
                <a:ea typeface="Helvetica Neue" panose="02000503000000020004" pitchFamily="2" charset="0"/>
                <a:cs typeface="Helvetica Neue" panose="02000503000000020004" pitchFamily="2" charset="0"/>
              </a:rPr>
              <a:t>‘COMPRENDRE LES ENJEUX’ LIES AU CLIMAT</a:t>
            </a:r>
            <a:endParaRPr lang="fr-CH" sz="2400" b="1" dirty="0">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3" name="ZoneTexte 92">
            <a:extLst>
              <a:ext uri="{FF2B5EF4-FFF2-40B4-BE49-F238E27FC236}">
                <a16:creationId xmlns:a16="http://schemas.microsoft.com/office/drawing/2014/main" id="{9E3D9D2C-21C1-2DF0-AC70-4540DD4B2E71}"/>
              </a:ext>
            </a:extLst>
          </p:cNvPr>
          <p:cNvSpPr txBox="1"/>
          <p:nvPr/>
        </p:nvSpPr>
        <p:spPr>
          <a:xfrm>
            <a:off x="3045421" y="2774193"/>
            <a:ext cx="1720562" cy="369332"/>
          </a:xfrm>
          <a:prstGeom prst="rect">
            <a:avLst/>
          </a:prstGeom>
          <a:noFill/>
        </p:spPr>
        <p:txBody>
          <a:bodyPr wrap="square">
            <a:spAutoFit/>
          </a:bodyPr>
          <a:lstStyle/>
          <a:p>
            <a:pPr algn="ctr"/>
            <a:r>
              <a:rPr lang="fr-CH" dirty="0">
                <a:solidFill>
                  <a:schemeClr val="tx1">
                    <a:lumMod val="95000"/>
                  </a:schemeClr>
                </a:solidFill>
                <a:latin typeface="Helvetica" pitchFamily="2" charset="0"/>
              </a:rPr>
              <a:t>Cataclysme</a:t>
            </a:r>
            <a:endParaRPr lang="fr-CH" dirty="0">
              <a:solidFill>
                <a:schemeClr val="tx1">
                  <a:lumMod val="95000"/>
                </a:schemeClr>
              </a:solidFill>
              <a:effectLst/>
              <a:latin typeface="Helvetica" pitchFamily="2" charset="0"/>
            </a:endParaRPr>
          </a:p>
        </p:txBody>
      </p:sp>
      <p:sp>
        <p:nvSpPr>
          <p:cNvPr id="94" name="ZoneTexte 93">
            <a:extLst>
              <a:ext uri="{FF2B5EF4-FFF2-40B4-BE49-F238E27FC236}">
                <a16:creationId xmlns:a16="http://schemas.microsoft.com/office/drawing/2014/main" id="{A6012DED-0D87-0D3E-D68D-DD20E48CA7B3}"/>
              </a:ext>
            </a:extLst>
          </p:cNvPr>
          <p:cNvSpPr txBox="1"/>
          <p:nvPr/>
        </p:nvSpPr>
        <p:spPr>
          <a:xfrm>
            <a:off x="4663603" y="2780555"/>
            <a:ext cx="1405402" cy="369332"/>
          </a:xfrm>
          <a:prstGeom prst="rect">
            <a:avLst/>
          </a:prstGeom>
          <a:noFill/>
        </p:spPr>
        <p:txBody>
          <a:bodyPr wrap="square">
            <a:spAutoFit/>
          </a:bodyPr>
          <a:lstStyle/>
          <a:p>
            <a:pPr algn="ctr"/>
            <a:r>
              <a:rPr lang="fr-CH" dirty="0">
                <a:solidFill>
                  <a:schemeClr val="tx1">
                    <a:lumMod val="95000"/>
                  </a:schemeClr>
                </a:solidFill>
                <a:latin typeface="Helvetica" pitchFamily="2" charset="0"/>
              </a:rPr>
              <a:t>Dictature</a:t>
            </a:r>
            <a:endParaRPr lang="fr-CH" dirty="0">
              <a:solidFill>
                <a:schemeClr val="tx1">
                  <a:lumMod val="95000"/>
                </a:schemeClr>
              </a:solidFill>
              <a:effectLst/>
              <a:latin typeface="Helvetica" pitchFamily="2" charset="0"/>
            </a:endParaRPr>
          </a:p>
        </p:txBody>
      </p:sp>
      <p:sp>
        <p:nvSpPr>
          <p:cNvPr id="95" name="ZoneTexte 94">
            <a:extLst>
              <a:ext uri="{FF2B5EF4-FFF2-40B4-BE49-F238E27FC236}">
                <a16:creationId xmlns:a16="http://schemas.microsoft.com/office/drawing/2014/main" id="{BD4555D0-77A0-72DE-09AD-E814CFAD6499}"/>
              </a:ext>
            </a:extLst>
          </p:cNvPr>
          <p:cNvSpPr txBox="1"/>
          <p:nvPr/>
        </p:nvSpPr>
        <p:spPr>
          <a:xfrm>
            <a:off x="5846129" y="2774192"/>
            <a:ext cx="1636124" cy="369332"/>
          </a:xfrm>
          <a:prstGeom prst="rect">
            <a:avLst/>
          </a:prstGeom>
          <a:noFill/>
        </p:spPr>
        <p:txBody>
          <a:bodyPr wrap="square">
            <a:spAutoFit/>
          </a:bodyPr>
          <a:lstStyle/>
          <a:p>
            <a:pPr algn="ctr"/>
            <a:r>
              <a:rPr lang="fr-CH" dirty="0">
                <a:solidFill>
                  <a:schemeClr val="tx1">
                    <a:lumMod val="95000"/>
                  </a:schemeClr>
                </a:solidFill>
                <a:latin typeface="Helvetica" pitchFamily="2" charset="0"/>
              </a:rPr>
              <a:t>Âge de pierre</a:t>
            </a:r>
            <a:endParaRPr lang="fr-CH" dirty="0">
              <a:solidFill>
                <a:schemeClr val="tx1">
                  <a:lumMod val="95000"/>
                </a:schemeClr>
              </a:solidFill>
              <a:effectLst/>
              <a:latin typeface="Helvetica" pitchFamily="2" charset="0"/>
            </a:endParaRPr>
          </a:p>
        </p:txBody>
      </p:sp>
      <p:sp>
        <p:nvSpPr>
          <p:cNvPr id="96" name="ZoneTexte 95">
            <a:extLst>
              <a:ext uri="{FF2B5EF4-FFF2-40B4-BE49-F238E27FC236}">
                <a16:creationId xmlns:a16="http://schemas.microsoft.com/office/drawing/2014/main" id="{AF9BC5C8-9F81-F6A4-C861-8834A87E9DC1}"/>
              </a:ext>
            </a:extLst>
          </p:cNvPr>
          <p:cNvSpPr txBox="1"/>
          <p:nvPr/>
        </p:nvSpPr>
        <p:spPr>
          <a:xfrm>
            <a:off x="7638044" y="2780554"/>
            <a:ext cx="2564620" cy="369332"/>
          </a:xfrm>
          <a:prstGeom prst="rect">
            <a:avLst/>
          </a:prstGeom>
          <a:noFill/>
        </p:spPr>
        <p:txBody>
          <a:bodyPr wrap="square">
            <a:spAutoFit/>
          </a:bodyPr>
          <a:lstStyle/>
          <a:p>
            <a:pPr algn="ctr"/>
            <a:r>
              <a:rPr lang="fr-CH" dirty="0">
                <a:solidFill>
                  <a:schemeClr val="tx1">
                    <a:lumMod val="95000"/>
                  </a:schemeClr>
                </a:solidFill>
                <a:latin typeface="Helvetica" pitchFamily="2" charset="0"/>
              </a:rPr>
              <a:t>Transition énergétique</a:t>
            </a:r>
            <a:endParaRPr lang="fr-CH" dirty="0">
              <a:solidFill>
                <a:schemeClr val="tx1">
                  <a:lumMod val="95000"/>
                </a:schemeClr>
              </a:solidFill>
              <a:effectLst/>
              <a:latin typeface="Helvetica" pitchFamily="2" charset="0"/>
            </a:endParaRPr>
          </a:p>
        </p:txBody>
      </p:sp>
      <p:sp>
        <p:nvSpPr>
          <p:cNvPr id="97" name="ZoneTexte 96">
            <a:extLst>
              <a:ext uri="{FF2B5EF4-FFF2-40B4-BE49-F238E27FC236}">
                <a16:creationId xmlns:a16="http://schemas.microsoft.com/office/drawing/2014/main" id="{51B22BFA-D355-B5ED-CAAB-55F82AA355AE}"/>
              </a:ext>
            </a:extLst>
          </p:cNvPr>
          <p:cNvSpPr txBox="1"/>
          <p:nvPr/>
        </p:nvSpPr>
        <p:spPr>
          <a:xfrm>
            <a:off x="1748384" y="4867652"/>
            <a:ext cx="1469728" cy="1200329"/>
          </a:xfrm>
          <a:prstGeom prst="rect">
            <a:avLst/>
          </a:prstGeom>
          <a:noFill/>
        </p:spPr>
        <p:txBody>
          <a:bodyPr wrap="square">
            <a:spAutoFit/>
          </a:bodyPr>
          <a:lstStyle/>
          <a:p>
            <a:pPr algn="r"/>
            <a:r>
              <a:rPr lang="fr-CH" dirty="0">
                <a:solidFill>
                  <a:schemeClr val="tx1">
                    <a:lumMod val="95000"/>
                  </a:schemeClr>
                </a:solidFill>
                <a:latin typeface="Helvetica" pitchFamily="2" charset="0"/>
              </a:rPr>
              <a:t>Comment :</a:t>
            </a:r>
            <a:br>
              <a:rPr lang="fr-CH" dirty="0">
                <a:solidFill>
                  <a:schemeClr val="tx1">
                    <a:lumMod val="95000"/>
                  </a:schemeClr>
                </a:solidFill>
                <a:latin typeface="Helvetica" pitchFamily="2" charset="0"/>
              </a:rPr>
            </a:br>
            <a:br>
              <a:rPr lang="fr-CH" dirty="0">
                <a:solidFill>
                  <a:schemeClr val="tx1">
                    <a:lumMod val="95000"/>
                  </a:schemeClr>
                </a:solidFill>
                <a:latin typeface="Helvetica" pitchFamily="2" charset="0"/>
              </a:rPr>
            </a:br>
            <a:endParaRPr lang="fr-CH" dirty="0">
              <a:solidFill>
                <a:schemeClr val="tx1">
                  <a:lumMod val="95000"/>
                </a:schemeClr>
              </a:solidFill>
              <a:latin typeface="Helvetica" pitchFamily="2" charset="0"/>
            </a:endParaRPr>
          </a:p>
          <a:p>
            <a:pPr algn="r"/>
            <a:r>
              <a:rPr lang="fr-CH" dirty="0">
                <a:solidFill>
                  <a:schemeClr val="accent2">
                    <a:lumMod val="20000"/>
                    <a:lumOff val="80000"/>
                  </a:schemeClr>
                </a:solidFill>
                <a:effectLst/>
                <a:latin typeface="Helvetica" pitchFamily="2" charset="0"/>
              </a:rPr>
              <a:t>Exemple :</a:t>
            </a:r>
          </a:p>
        </p:txBody>
      </p:sp>
      <p:sp>
        <p:nvSpPr>
          <p:cNvPr id="98" name="ZoneTexte 97">
            <a:extLst>
              <a:ext uri="{FF2B5EF4-FFF2-40B4-BE49-F238E27FC236}">
                <a16:creationId xmlns:a16="http://schemas.microsoft.com/office/drawing/2014/main" id="{06F253D9-F7F9-9332-298A-481DC0CC5989}"/>
              </a:ext>
            </a:extLst>
          </p:cNvPr>
          <p:cNvSpPr txBox="1"/>
          <p:nvPr/>
        </p:nvSpPr>
        <p:spPr>
          <a:xfrm>
            <a:off x="1431316" y="3627902"/>
            <a:ext cx="1817004" cy="369332"/>
          </a:xfrm>
          <a:prstGeom prst="rect">
            <a:avLst/>
          </a:prstGeom>
          <a:noFill/>
        </p:spPr>
        <p:txBody>
          <a:bodyPr wrap="square">
            <a:spAutoFit/>
          </a:bodyPr>
          <a:lstStyle/>
          <a:p>
            <a:pPr algn="r"/>
            <a:r>
              <a:rPr lang="fr-CH" dirty="0">
                <a:solidFill>
                  <a:schemeClr val="accent3">
                    <a:lumMod val="20000"/>
                    <a:lumOff val="80000"/>
                  </a:schemeClr>
                </a:solidFill>
                <a:latin typeface="Helvetica" pitchFamily="2" charset="0"/>
              </a:rPr>
              <a:t>Perspective </a:t>
            </a:r>
            <a:r>
              <a:rPr lang="fr-CH" dirty="0">
                <a:solidFill>
                  <a:schemeClr val="accent3">
                    <a:lumMod val="20000"/>
                    <a:lumOff val="80000"/>
                  </a:schemeClr>
                </a:solidFill>
                <a:effectLst/>
                <a:latin typeface="Helvetica" pitchFamily="2" charset="0"/>
              </a:rPr>
              <a:t>:</a:t>
            </a:r>
          </a:p>
        </p:txBody>
      </p:sp>
      <p:sp>
        <p:nvSpPr>
          <p:cNvPr id="99" name="ZoneTexte 98">
            <a:extLst>
              <a:ext uri="{FF2B5EF4-FFF2-40B4-BE49-F238E27FC236}">
                <a16:creationId xmlns:a16="http://schemas.microsoft.com/office/drawing/2014/main" id="{E4AC5893-F5A2-4DE6-CB57-A38DCB08DEFE}"/>
              </a:ext>
            </a:extLst>
          </p:cNvPr>
          <p:cNvSpPr txBox="1"/>
          <p:nvPr/>
        </p:nvSpPr>
        <p:spPr>
          <a:xfrm>
            <a:off x="1772765" y="2775270"/>
            <a:ext cx="1469728" cy="369332"/>
          </a:xfrm>
          <a:prstGeom prst="rect">
            <a:avLst/>
          </a:prstGeom>
          <a:noFill/>
        </p:spPr>
        <p:txBody>
          <a:bodyPr wrap="square">
            <a:spAutoFit/>
          </a:bodyPr>
          <a:lstStyle/>
          <a:p>
            <a:pPr algn="r"/>
            <a:r>
              <a:rPr lang="fr-CH" dirty="0">
                <a:solidFill>
                  <a:schemeClr val="tx1">
                    <a:lumMod val="95000"/>
                  </a:schemeClr>
                </a:solidFill>
                <a:latin typeface="Helvetica" pitchFamily="2" charset="0"/>
              </a:rPr>
              <a:t>Comment </a:t>
            </a:r>
            <a:r>
              <a:rPr lang="fr-CH" dirty="0">
                <a:solidFill>
                  <a:schemeClr val="accent2">
                    <a:lumMod val="20000"/>
                    <a:lumOff val="80000"/>
                  </a:schemeClr>
                </a:solidFill>
                <a:effectLst/>
                <a:latin typeface="Helvetica" pitchFamily="2" charset="0"/>
              </a:rPr>
              <a:t>:</a:t>
            </a:r>
          </a:p>
        </p:txBody>
      </p:sp>
      <p:sp>
        <p:nvSpPr>
          <p:cNvPr id="5" name="ZoneTexte 4">
            <a:extLst>
              <a:ext uri="{FF2B5EF4-FFF2-40B4-BE49-F238E27FC236}">
                <a16:creationId xmlns:a16="http://schemas.microsoft.com/office/drawing/2014/main" id="{593597F7-4B60-1400-3B0C-E571E81494DB}"/>
              </a:ext>
            </a:extLst>
          </p:cNvPr>
          <p:cNvSpPr txBox="1"/>
          <p:nvPr/>
        </p:nvSpPr>
        <p:spPr>
          <a:xfrm>
            <a:off x="-136634" y="4508938"/>
            <a:ext cx="184731" cy="369332"/>
          </a:xfrm>
          <a:prstGeom prst="rect">
            <a:avLst/>
          </a:prstGeom>
          <a:noFill/>
        </p:spPr>
        <p:txBody>
          <a:bodyPr wrap="none" rtlCol="0">
            <a:spAutoFit/>
          </a:bodyPr>
          <a:lstStyle/>
          <a:p>
            <a:endParaRPr lang="fr-FR" dirty="0"/>
          </a:p>
        </p:txBody>
      </p:sp>
      <p:sp>
        <p:nvSpPr>
          <p:cNvPr id="20" name="ZoneTexte 19">
            <a:extLst>
              <a:ext uri="{FF2B5EF4-FFF2-40B4-BE49-F238E27FC236}">
                <a16:creationId xmlns:a16="http://schemas.microsoft.com/office/drawing/2014/main" id="{850BEB5D-90E2-12CC-D71A-391172A7305E}"/>
              </a:ext>
            </a:extLst>
          </p:cNvPr>
          <p:cNvSpPr txBox="1"/>
          <p:nvPr/>
        </p:nvSpPr>
        <p:spPr>
          <a:xfrm>
            <a:off x="4542424" y="-782939"/>
            <a:ext cx="3938625" cy="7786747"/>
          </a:xfrm>
          <a:prstGeom prst="rect">
            <a:avLst/>
          </a:prstGeom>
          <a:noFill/>
        </p:spPr>
        <p:txBody>
          <a:bodyPr wrap="square">
            <a:spAutoFit/>
          </a:bodyPr>
          <a:lstStyle/>
          <a:p>
            <a:r>
              <a:rPr lang="fr-CH" sz="50000" b="1" dirty="0">
                <a:solidFill>
                  <a:srgbClr val="FFFF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t>
            </a:r>
            <a:endParaRPr lang="fr-CH" sz="50000" b="1" dirty="0">
              <a:solidFill>
                <a:srgbClr val="FFFF00"/>
              </a:solidFill>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121503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92">
                                            <p:txEl>
                                              <p:pRg st="0" end="0"/>
                                            </p:txEl>
                                          </p:spTgt>
                                        </p:tgtEl>
                                        <p:attrNameLst>
                                          <p:attrName>style.visibility</p:attrName>
                                        </p:attrNameLst>
                                      </p:cBhvr>
                                      <p:to>
                                        <p:strVal val="visible"/>
                                      </p:to>
                                    </p:set>
                                    <p:animEffect transition="in" filter="strips(downRight)">
                                      <p:cBhvr>
                                        <p:cTn id="12" dur="500"/>
                                        <p:tgtEl>
                                          <p:spTgt spid="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trips(downRigh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strips(downRigh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strips(downRight)">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strips(downRight)">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strips(downRight)">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strips(downRight)">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strips(downRight)">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strips(downRight)">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strips(downRight)">
                                      <p:cBhvr>
                                        <p:cTn id="57" dur="500"/>
                                        <p:tgtEl>
                                          <p:spTgt spid="1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nodeType="clickEffect">
                                  <p:stCondLst>
                                    <p:cond delay="0"/>
                                  </p:stCondLst>
                                  <p:childTnLst>
                                    <p:set>
                                      <p:cBhvr>
                                        <p:cTn id="61" dur="1" fill="hold">
                                          <p:stCondLst>
                                            <p:cond delay="0"/>
                                          </p:stCondLst>
                                        </p:cTn>
                                        <p:tgtEl>
                                          <p:spTgt spid="16">
                                            <p:txEl>
                                              <p:pRg st="0" end="0"/>
                                            </p:txEl>
                                          </p:spTgt>
                                        </p:tgtEl>
                                        <p:attrNameLst>
                                          <p:attrName>style.visibility</p:attrName>
                                        </p:attrNameLst>
                                      </p:cBhvr>
                                      <p:to>
                                        <p:strVal val="visible"/>
                                      </p:to>
                                    </p:set>
                                    <p:animEffect transition="in" filter="strips(downRight)">
                                      <p:cBhvr>
                                        <p:cTn id="62" dur="500"/>
                                        <p:tgtEl>
                                          <p:spTgt spid="1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nodeType="click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strips(downRight)">
                                      <p:cBhvr>
                                        <p:cTn id="67" dur="500"/>
                                        <p:tgtEl>
                                          <p:spTgt spid="1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nodeType="clickEffect">
                                  <p:stCondLst>
                                    <p:cond delay="0"/>
                                  </p:stCondLst>
                                  <p:childTnLst>
                                    <p:set>
                                      <p:cBhvr>
                                        <p:cTn id="71" dur="1" fill="hold">
                                          <p:stCondLst>
                                            <p:cond delay="0"/>
                                          </p:stCondLst>
                                        </p:cTn>
                                        <p:tgtEl>
                                          <p:spTgt spid="18">
                                            <p:txEl>
                                              <p:pRg st="0" end="0"/>
                                            </p:txEl>
                                          </p:spTgt>
                                        </p:tgtEl>
                                        <p:attrNameLst>
                                          <p:attrName>style.visibility</p:attrName>
                                        </p:attrNameLst>
                                      </p:cBhvr>
                                      <p:to>
                                        <p:strVal val="visible"/>
                                      </p:to>
                                    </p:set>
                                    <p:animEffect transition="in" filter="strips(downRight)">
                                      <p:cBhvr>
                                        <p:cTn id="72" dur="500"/>
                                        <p:tgtEl>
                                          <p:spTgt spid="1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nodeType="clickEffect">
                                  <p:stCondLst>
                                    <p:cond delay="0"/>
                                  </p:stCondLst>
                                  <p:childTnLst>
                                    <p:set>
                                      <p:cBhvr>
                                        <p:cTn id="76" dur="1" fill="hold">
                                          <p:stCondLst>
                                            <p:cond delay="0"/>
                                          </p:stCondLst>
                                        </p:cTn>
                                        <p:tgtEl>
                                          <p:spTgt spid="19">
                                            <p:txEl>
                                              <p:pRg st="0" end="0"/>
                                            </p:txEl>
                                          </p:spTgt>
                                        </p:tgtEl>
                                        <p:attrNameLst>
                                          <p:attrName>style.visibility</p:attrName>
                                        </p:attrNameLst>
                                      </p:cBhvr>
                                      <p:to>
                                        <p:strVal val="visible"/>
                                      </p:to>
                                    </p:set>
                                    <p:animEffect transition="in" filter="strips(downRight)">
                                      <p:cBhvr>
                                        <p:cTn id="77" dur="500"/>
                                        <p:tgtEl>
                                          <p:spTgt spid="19">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6" fill="hold" nodeType="clickEffect">
                                  <p:stCondLst>
                                    <p:cond delay="0"/>
                                  </p:stCondLst>
                                  <p:childTnLst>
                                    <p:set>
                                      <p:cBhvr>
                                        <p:cTn id="81" dur="1" fill="hold">
                                          <p:stCondLst>
                                            <p:cond delay="0"/>
                                          </p:stCondLst>
                                        </p:cTn>
                                        <p:tgtEl>
                                          <p:spTgt spid="21">
                                            <p:txEl>
                                              <p:pRg st="0" end="0"/>
                                            </p:txEl>
                                          </p:spTgt>
                                        </p:tgtEl>
                                        <p:attrNameLst>
                                          <p:attrName>style.visibility</p:attrName>
                                        </p:attrNameLst>
                                      </p:cBhvr>
                                      <p:to>
                                        <p:strVal val="visible"/>
                                      </p:to>
                                    </p:set>
                                    <p:animEffect transition="in" filter="strips(downRight)">
                                      <p:cBhvr>
                                        <p:cTn id="82" dur="500"/>
                                        <p:tgtEl>
                                          <p:spTgt spid="21">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strips(downRight)">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xit" presetSubtype="0" fill="hold" grpId="0" nodeType="clickEffect">
                                  <p:stCondLst>
                                    <p:cond delay="0"/>
                                  </p:stCondLst>
                                  <p:childTnLst>
                                    <p:animEffect transition="out" filter="dissolve">
                                      <p:cBhvr>
                                        <p:cTn id="91" dur="500"/>
                                        <p:tgtEl>
                                          <p:spTgt spid="21">
                                            <p:txEl>
                                              <p:pRg st="0" end="0"/>
                                            </p:txEl>
                                          </p:spTgt>
                                        </p:tgtEl>
                                      </p:cBhvr>
                                    </p:animEffect>
                                    <p:set>
                                      <p:cBhvr>
                                        <p:cTn id="92"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8" presetClass="entr" presetSubtype="6" fill="hold" nodeType="clickEffect">
                                  <p:stCondLst>
                                    <p:cond delay="0"/>
                                  </p:stCondLst>
                                  <p:childTnLst>
                                    <p:set>
                                      <p:cBhvr>
                                        <p:cTn id="96" dur="1" fill="hold">
                                          <p:stCondLst>
                                            <p:cond delay="0"/>
                                          </p:stCondLst>
                                        </p:cTn>
                                        <p:tgtEl>
                                          <p:spTgt spid="40">
                                            <p:txEl>
                                              <p:pRg st="0" end="0"/>
                                            </p:txEl>
                                          </p:spTgt>
                                        </p:tgtEl>
                                        <p:attrNameLst>
                                          <p:attrName>style.visibility</p:attrName>
                                        </p:attrNameLst>
                                      </p:cBhvr>
                                      <p:to>
                                        <p:strVal val="visible"/>
                                      </p:to>
                                    </p:set>
                                    <p:animEffect transition="in" filter="strips(downRight)">
                                      <p:cBhvr>
                                        <p:cTn id="97" dur="500"/>
                                        <p:tgtEl>
                                          <p:spTgt spid="40">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6" fill="hold" nodeType="clickEffect">
                                  <p:stCondLst>
                                    <p:cond delay="0"/>
                                  </p:stCondLst>
                                  <p:childTnLst>
                                    <p:set>
                                      <p:cBhvr>
                                        <p:cTn id="101" dur="1" fill="hold">
                                          <p:stCondLst>
                                            <p:cond delay="0"/>
                                          </p:stCondLst>
                                        </p:cTn>
                                        <p:tgtEl>
                                          <p:spTgt spid="99">
                                            <p:txEl>
                                              <p:pRg st="0" end="0"/>
                                            </p:txEl>
                                          </p:spTgt>
                                        </p:tgtEl>
                                        <p:attrNameLst>
                                          <p:attrName>style.visibility</p:attrName>
                                        </p:attrNameLst>
                                      </p:cBhvr>
                                      <p:to>
                                        <p:strVal val="visible"/>
                                      </p:to>
                                    </p:set>
                                    <p:animEffect transition="in" filter="strips(downRight)">
                                      <p:cBhvr>
                                        <p:cTn id="102" dur="500"/>
                                        <p:tgtEl>
                                          <p:spTgt spid="99">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6" fill="hold" nodeType="clickEffect">
                                  <p:stCondLst>
                                    <p:cond delay="0"/>
                                  </p:stCondLst>
                                  <p:childTnLst>
                                    <p:set>
                                      <p:cBhvr>
                                        <p:cTn id="106" dur="1" fill="hold">
                                          <p:stCondLst>
                                            <p:cond delay="0"/>
                                          </p:stCondLst>
                                        </p:cTn>
                                        <p:tgtEl>
                                          <p:spTgt spid="93">
                                            <p:txEl>
                                              <p:pRg st="0" end="0"/>
                                            </p:txEl>
                                          </p:spTgt>
                                        </p:tgtEl>
                                        <p:attrNameLst>
                                          <p:attrName>style.visibility</p:attrName>
                                        </p:attrNameLst>
                                      </p:cBhvr>
                                      <p:to>
                                        <p:strVal val="visible"/>
                                      </p:to>
                                    </p:set>
                                    <p:animEffect transition="in" filter="strips(downRight)">
                                      <p:cBhvr>
                                        <p:cTn id="107" dur="500"/>
                                        <p:tgtEl>
                                          <p:spTgt spid="93">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41"/>
                                        </p:tgtEl>
                                      </p:cBhvr>
                                    </p:animEffect>
                                    <p:set>
                                      <p:cBhvr>
                                        <p:cTn id="112" dur="1" fill="hold">
                                          <p:stCondLst>
                                            <p:cond delay="499"/>
                                          </p:stCondLst>
                                        </p:cTn>
                                        <p:tgtEl>
                                          <p:spTgt spid="41"/>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8" presetClass="entr" presetSubtype="6"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strips(downRight)">
                                      <p:cBhvr>
                                        <p:cTn id="117" dur="500"/>
                                        <p:tgtEl>
                                          <p:spTgt spid="42"/>
                                        </p:tgtEl>
                                      </p:cBhvr>
                                    </p:animEffect>
                                  </p:childTnLst>
                                </p:cTn>
                              </p:par>
                            </p:childTnLst>
                          </p:cTn>
                        </p:par>
                      </p:childTnLst>
                    </p:cTn>
                  </p:par>
                  <p:par>
                    <p:cTn id="118" fill="hold">
                      <p:stCondLst>
                        <p:cond delay="indefinite"/>
                      </p:stCondLst>
                      <p:childTnLst>
                        <p:par>
                          <p:cTn id="119" fill="hold">
                            <p:stCondLst>
                              <p:cond delay="0"/>
                            </p:stCondLst>
                            <p:childTnLst>
                              <p:par>
                                <p:cTn id="120" presetID="18" presetClass="entr" presetSubtype="6" fill="hold" nodeType="clickEffect">
                                  <p:stCondLst>
                                    <p:cond delay="0"/>
                                  </p:stCondLst>
                                  <p:childTnLst>
                                    <p:set>
                                      <p:cBhvr>
                                        <p:cTn id="121" dur="1" fill="hold">
                                          <p:stCondLst>
                                            <p:cond delay="0"/>
                                          </p:stCondLst>
                                        </p:cTn>
                                        <p:tgtEl>
                                          <p:spTgt spid="94">
                                            <p:txEl>
                                              <p:pRg st="0" end="0"/>
                                            </p:txEl>
                                          </p:spTgt>
                                        </p:tgtEl>
                                        <p:attrNameLst>
                                          <p:attrName>style.visibility</p:attrName>
                                        </p:attrNameLst>
                                      </p:cBhvr>
                                      <p:to>
                                        <p:strVal val="visible"/>
                                      </p:to>
                                    </p:set>
                                    <p:animEffect transition="in" filter="strips(downRight)">
                                      <p:cBhvr>
                                        <p:cTn id="122" dur="500"/>
                                        <p:tgtEl>
                                          <p:spTgt spid="94">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xit" presetSubtype="0" fill="hold" grpId="1" nodeType="clickEffect">
                                  <p:stCondLst>
                                    <p:cond delay="0"/>
                                  </p:stCondLst>
                                  <p:childTnLst>
                                    <p:animEffect transition="out" filter="dissolve">
                                      <p:cBhvr>
                                        <p:cTn id="126" dur="500"/>
                                        <p:tgtEl>
                                          <p:spTgt spid="42"/>
                                        </p:tgtEl>
                                      </p:cBhvr>
                                    </p:animEffect>
                                    <p:set>
                                      <p:cBhvr>
                                        <p:cTn id="127" dur="1" fill="hold">
                                          <p:stCondLst>
                                            <p:cond delay="499"/>
                                          </p:stCondLst>
                                        </p:cTn>
                                        <p:tgtEl>
                                          <p:spTgt spid="42"/>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8" presetClass="entr" presetSubtype="6" fill="hold" grpId="0" nodeType="click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strips(downRight)">
                                      <p:cBhvr>
                                        <p:cTn id="132" dur="500"/>
                                        <p:tgtEl>
                                          <p:spTgt spid="43"/>
                                        </p:tgtEl>
                                      </p:cBhvr>
                                    </p:animEffect>
                                  </p:childTnLst>
                                </p:cTn>
                              </p:par>
                            </p:childTnLst>
                          </p:cTn>
                        </p:par>
                      </p:childTnLst>
                    </p:cTn>
                  </p:par>
                  <p:par>
                    <p:cTn id="133" fill="hold">
                      <p:stCondLst>
                        <p:cond delay="indefinite"/>
                      </p:stCondLst>
                      <p:childTnLst>
                        <p:par>
                          <p:cTn id="134" fill="hold">
                            <p:stCondLst>
                              <p:cond delay="0"/>
                            </p:stCondLst>
                            <p:childTnLst>
                              <p:par>
                                <p:cTn id="135" presetID="18" presetClass="entr" presetSubtype="6" fill="hold" nodeType="clickEffect">
                                  <p:stCondLst>
                                    <p:cond delay="0"/>
                                  </p:stCondLst>
                                  <p:childTnLst>
                                    <p:set>
                                      <p:cBhvr>
                                        <p:cTn id="136" dur="1" fill="hold">
                                          <p:stCondLst>
                                            <p:cond delay="0"/>
                                          </p:stCondLst>
                                        </p:cTn>
                                        <p:tgtEl>
                                          <p:spTgt spid="95">
                                            <p:txEl>
                                              <p:pRg st="0" end="0"/>
                                            </p:txEl>
                                          </p:spTgt>
                                        </p:tgtEl>
                                        <p:attrNameLst>
                                          <p:attrName>style.visibility</p:attrName>
                                        </p:attrNameLst>
                                      </p:cBhvr>
                                      <p:to>
                                        <p:strVal val="visible"/>
                                      </p:to>
                                    </p:set>
                                    <p:animEffect transition="in" filter="strips(downRight)">
                                      <p:cBhvr>
                                        <p:cTn id="137" dur="500"/>
                                        <p:tgtEl>
                                          <p:spTgt spid="95">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xit" presetSubtype="0" fill="hold" grpId="1" nodeType="clickEffect">
                                  <p:stCondLst>
                                    <p:cond delay="0"/>
                                  </p:stCondLst>
                                  <p:childTnLst>
                                    <p:animEffect transition="out" filter="dissolve">
                                      <p:cBhvr>
                                        <p:cTn id="141" dur="500"/>
                                        <p:tgtEl>
                                          <p:spTgt spid="43"/>
                                        </p:tgtEl>
                                      </p:cBhvr>
                                    </p:animEffect>
                                    <p:set>
                                      <p:cBhvr>
                                        <p:cTn id="142" dur="1" fill="hold">
                                          <p:stCondLst>
                                            <p:cond delay="499"/>
                                          </p:stCondLst>
                                        </p:cTn>
                                        <p:tgtEl>
                                          <p:spTgt spid="43"/>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8" presetClass="entr" presetSubtype="6" fill="hold" grpId="0" nodeType="clickEffect">
                                  <p:stCondLst>
                                    <p:cond delay="0"/>
                                  </p:stCondLst>
                                  <p:childTnLst>
                                    <p:set>
                                      <p:cBhvr>
                                        <p:cTn id="146" dur="1" fill="hold">
                                          <p:stCondLst>
                                            <p:cond delay="0"/>
                                          </p:stCondLst>
                                        </p:cTn>
                                        <p:tgtEl>
                                          <p:spTgt spid="44"/>
                                        </p:tgtEl>
                                        <p:attrNameLst>
                                          <p:attrName>style.visibility</p:attrName>
                                        </p:attrNameLst>
                                      </p:cBhvr>
                                      <p:to>
                                        <p:strVal val="visible"/>
                                      </p:to>
                                    </p:set>
                                    <p:animEffect transition="in" filter="strips(downRight)">
                                      <p:cBhvr>
                                        <p:cTn id="147" dur="500"/>
                                        <p:tgtEl>
                                          <p:spTgt spid="44"/>
                                        </p:tgtEl>
                                      </p:cBhvr>
                                    </p:animEffect>
                                  </p:childTnLst>
                                </p:cTn>
                              </p:par>
                            </p:childTnLst>
                          </p:cTn>
                        </p:par>
                      </p:childTnLst>
                    </p:cTn>
                  </p:par>
                  <p:par>
                    <p:cTn id="148" fill="hold">
                      <p:stCondLst>
                        <p:cond delay="indefinite"/>
                      </p:stCondLst>
                      <p:childTnLst>
                        <p:par>
                          <p:cTn id="149" fill="hold">
                            <p:stCondLst>
                              <p:cond delay="0"/>
                            </p:stCondLst>
                            <p:childTnLst>
                              <p:par>
                                <p:cTn id="150" presetID="18" presetClass="entr" presetSubtype="6" fill="hold" nodeType="clickEffect">
                                  <p:stCondLst>
                                    <p:cond delay="0"/>
                                  </p:stCondLst>
                                  <p:childTnLst>
                                    <p:set>
                                      <p:cBhvr>
                                        <p:cTn id="151" dur="1" fill="hold">
                                          <p:stCondLst>
                                            <p:cond delay="0"/>
                                          </p:stCondLst>
                                        </p:cTn>
                                        <p:tgtEl>
                                          <p:spTgt spid="96">
                                            <p:txEl>
                                              <p:pRg st="0" end="0"/>
                                            </p:txEl>
                                          </p:spTgt>
                                        </p:tgtEl>
                                        <p:attrNameLst>
                                          <p:attrName>style.visibility</p:attrName>
                                        </p:attrNameLst>
                                      </p:cBhvr>
                                      <p:to>
                                        <p:strVal val="visible"/>
                                      </p:to>
                                    </p:set>
                                    <p:animEffect transition="in" filter="strips(downRight)">
                                      <p:cBhvr>
                                        <p:cTn id="152" dur="500"/>
                                        <p:tgtEl>
                                          <p:spTgt spid="96">
                                            <p:txEl>
                                              <p:pRg st="0" end="0"/>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xit" presetSubtype="0" fill="hold" grpId="1" nodeType="clickEffect">
                                  <p:stCondLst>
                                    <p:cond delay="0"/>
                                  </p:stCondLst>
                                  <p:childTnLst>
                                    <p:animEffect transition="out" filter="dissolve">
                                      <p:cBhvr>
                                        <p:cTn id="156" dur="500"/>
                                        <p:tgtEl>
                                          <p:spTgt spid="44"/>
                                        </p:tgtEl>
                                      </p:cBhvr>
                                    </p:animEffect>
                                    <p:set>
                                      <p:cBhvr>
                                        <p:cTn id="157" dur="1" fill="hold">
                                          <p:stCondLst>
                                            <p:cond delay="499"/>
                                          </p:stCondLst>
                                        </p:cTn>
                                        <p:tgtEl>
                                          <p:spTgt spid="44"/>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9" presetClass="exit" presetSubtype="0" fill="hold" grpId="0" nodeType="clickEffect">
                                  <p:stCondLst>
                                    <p:cond delay="0"/>
                                  </p:stCondLst>
                                  <p:childTnLst>
                                    <p:animEffect transition="out" filter="dissolve">
                                      <p:cBhvr>
                                        <p:cTn id="161" dur="500"/>
                                        <p:tgtEl>
                                          <p:spTgt spid="40">
                                            <p:txEl>
                                              <p:pRg st="0" end="0"/>
                                            </p:txEl>
                                          </p:spTgt>
                                        </p:tgtEl>
                                      </p:cBhvr>
                                    </p:animEffect>
                                    <p:set>
                                      <p:cBhvr>
                                        <p:cTn id="162" dur="1" fill="hold">
                                          <p:stCondLst>
                                            <p:cond delay="499"/>
                                          </p:stCondLst>
                                        </p:cTn>
                                        <p:tgtEl>
                                          <p:spTgt spid="40">
                                            <p:txEl>
                                              <p:pRg st="0" end="0"/>
                                            </p:txEl>
                                          </p:spTgt>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8" presetClass="entr" presetSubtype="6" fill="hold" nodeType="clickEffect">
                                  <p:stCondLst>
                                    <p:cond delay="0"/>
                                  </p:stCondLst>
                                  <p:childTnLst>
                                    <p:set>
                                      <p:cBhvr>
                                        <p:cTn id="166" dur="1" fill="hold">
                                          <p:stCondLst>
                                            <p:cond delay="0"/>
                                          </p:stCondLst>
                                        </p:cTn>
                                        <p:tgtEl>
                                          <p:spTgt spid="70"/>
                                        </p:tgtEl>
                                        <p:attrNameLst>
                                          <p:attrName>style.visibility</p:attrName>
                                        </p:attrNameLst>
                                      </p:cBhvr>
                                      <p:to>
                                        <p:strVal val="visible"/>
                                      </p:to>
                                    </p:set>
                                    <p:animEffect transition="in" filter="strips(downRight)">
                                      <p:cBhvr>
                                        <p:cTn id="167" dur="500"/>
                                        <p:tgtEl>
                                          <p:spTgt spid="70"/>
                                        </p:tgtEl>
                                      </p:cBhvr>
                                    </p:animEffect>
                                  </p:childTnLst>
                                </p:cTn>
                              </p:par>
                            </p:childTnLst>
                          </p:cTn>
                        </p:par>
                      </p:childTnLst>
                    </p:cTn>
                  </p:par>
                  <p:par>
                    <p:cTn id="168" fill="hold">
                      <p:stCondLst>
                        <p:cond delay="indefinite"/>
                      </p:stCondLst>
                      <p:childTnLst>
                        <p:par>
                          <p:cTn id="169" fill="hold">
                            <p:stCondLst>
                              <p:cond delay="0"/>
                            </p:stCondLst>
                            <p:childTnLst>
                              <p:par>
                                <p:cTn id="170" presetID="18" presetClass="entr" presetSubtype="6" fill="hold" nodeType="clickEffect">
                                  <p:stCondLst>
                                    <p:cond delay="0"/>
                                  </p:stCondLst>
                                  <p:childTnLst>
                                    <p:set>
                                      <p:cBhvr>
                                        <p:cTn id="171" dur="1" fill="hold">
                                          <p:stCondLst>
                                            <p:cond delay="0"/>
                                          </p:stCondLst>
                                        </p:cTn>
                                        <p:tgtEl>
                                          <p:spTgt spid="66">
                                            <p:txEl>
                                              <p:pRg st="0" end="0"/>
                                            </p:txEl>
                                          </p:spTgt>
                                        </p:tgtEl>
                                        <p:attrNameLst>
                                          <p:attrName>style.visibility</p:attrName>
                                        </p:attrNameLst>
                                      </p:cBhvr>
                                      <p:to>
                                        <p:strVal val="visible"/>
                                      </p:to>
                                    </p:set>
                                    <p:animEffect transition="in" filter="strips(downRight)">
                                      <p:cBhvr>
                                        <p:cTn id="172" dur="500"/>
                                        <p:tgtEl>
                                          <p:spTgt spid="66">
                                            <p:txEl>
                                              <p:pRg st="0" end="0"/>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18" presetClass="entr" presetSubtype="6" fill="hold" nodeType="clickEffect">
                                  <p:stCondLst>
                                    <p:cond delay="0"/>
                                  </p:stCondLst>
                                  <p:childTnLst>
                                    <p:set>
                                      <p:cBhvr>
                                        <p:cTn id="176" dur="1" fill="hold">
                                          <p:stCondLst>
                                            <p:cond delay="0"/>
                                          </p:stCondLst>
                                        </p:cTn>
                                        <p:tgtEl>
                                          <p:spTgt spid="67">
                                            <p:txEl>
                                              <p:pRg st="0" end="0"/>
                                            </p:txEl>
                                          </p:spTgt>
                                        </p:tgtEl>
                                        <p:attrNameLst>
                                          <p:attrName>style.visibility</p:attrName>
                                        </p:attrNameLst>
                                      </p:cBhvr>
                                      <p:to>
                                        <p:strVal val="visible"/>
                                      </p:to>
                                    </p:set>
                                    <p:animEffect transition="in" filter="strips(downRight)">
                                      <p:cBhvr>
                                        <p:cTn id="177" dur="500"/>
                                        <p:tgtEl>
                                          <p:spTgt spid="67">
                                            <p:txEl>
                                              <p:pRg st="0" end="0"/>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18" presetClass="entr" presetSubtype="6" fill="hold" nodeType="clickEffect">
                                  <p:stCondLst>
                                    <p:cond delay="0"/>
                                  </p:stCondLst>
                                  <p:childTnLst>
                                    <p:set>
                                      <p:cBhvr>
                                        <p:cTn id="181" dur="1" fill="hold">
                                          <p:stCondLst>
                                            <p:cond delay="0"/>
                                          </p:stCondLst>
                                        </p:cTn>
                                        <p:tgtEl>
                                          <p:spTgt spid="68">
                                            <p:txEl>
                                              <p:pRg st="0" end="0"/>
                                            </p:txEl>
                                          </p:spTgt>
                                        </p:tgtEl>
                                        <p:attrNameLst>
                                          <p:attrName>style.visibility</p:attrName>
                                        </p:attrNameLst>
                                      </p:cBhvr>
                                      <p:to>
                                        <p:strVal val="visible"/>
                                      </p:to>
                                    </p:set>
                                    <p:animEffect transition="in" filter="strips(downRight)">
                                      <p:cBhvr>
                                        <p:cTn id="182" dur="500"/>
                                        <p:tgtEl>
                                          <p:spTgt spid="68">
                                            <p:txEl>
                                              <p:pRg st="0" end="0"/>
                                            </p:txEl>
                                          </p:spTgt>
                                        </p:tgtEl>
                                      </p:cBhvr>
                                    </p:animEffect>
                                  </p:childTnLst>
                                </p:cTn>
                              </p:par>
                            </p:childTnLst>
                          </p:cTn>
                        </p:par>
                      </p:childTnLst>
                    </p:cTn>
                  </p:par>
                  <p:par>
                    <p:cTn id="183" fill="hold">
                      <p:stCondLst>
                        <p:cond delay="indefinite"/>
                      </p:stCondLst>
                      <p:childTnLst>
                        <p:par>
                          <p:cTn id="184" fill="hold">
                            <p:stCondLst>
                              <p:cond delay="0"/>
                            </p:stCondLst>
                            <p:childTnLst>
                              <p:par>
                                <p:cTn id="185" presetID="18" presetClass="entr" presetSubtype="6" fill="hold" nodeType="clickEffect">
                                  <p:stCondLst>
                                    <p:cond delay="0"/>
                                  </p:stCondLst>
                                  <p:childTnLst>
                                    <p:set>
                                      <p:cBhvr>
                                        <p:cTn id="186" dur="1" fill="hold">
                                          <p:stCondLst>
                                            <p:cond delay="0"/>
                                          </p:stCondLst>
                                        </p:cTn>
                                        <p:tgtEl>
                                          <p:spTgt spid="69">
                                            <p:txEl>
                                              <p:pRg st="0" end="0"/>
                                            </p:txEl>
                                          </p:spTgt>
                                        </p:tgtEl>
                                        <p:attrNameLst>
                                          <p:attrName>style.visibility</p:attrName>
                                        </p:attrNameLst>
                                      </p:cBhvr>
                                      <p:to>
                                        <p:strVal val="visible"/>
                                      </p:to>
                                    </p:set>
                                    <p:animEffect transition="in" filter="strips(downRight)">
                                      <p:cBhvr>
                                        <p:cTn id="187" dur="500"/>
                                        <p:tgtEl>
                                          <p:spTgt spid="69">
                                            <p:txEl>
                                              <p:pRg st="0" end="0"/>
                                            </p:txEl>
                                          </p:spTgt>
                                        </p:tgtEl>
                                      </p:cBhvr>
                                    </p:animEffect>
                                  </p:childTnLst>
                                </p:cTn>
                              </p:par>
                            </p:childTnLst>
                          </p:cTn>
                        </p:par>
                      </p:childTnLst>
                    </p:cTn>
                  </p:par>
                  <p:par>
                    <p:cTn id="188" fill="hold">
                      <p:stCondLst>
                        <p:cond delay="indefinite"/>
                      </p:stCondLst>
                      <p:childTnLst>
                        <p:par>
                          <p:cTn id="189" fill="hold">
                            <p:stCondLst>
                              <p:cond delay="0"/>
                            </p:stCondLst>
                            <p:childTnLst>
                              <p:par>
                                <p:cTn id="190" presetID="18" presetClass="entr" presetSubtype="6" fill="hold" nodeType="clickEffect">
                                  <p:stCondLst>
                                    <p:cond delay="0"/>
                                  </p:stCondLst>
                                  <p:childTnLst>
                                    <p:set>
                                      <p:cBhvr>
                                        <p:cTn id="191" dur="1" fill="hold">
                                          <p:stCondLst>
                                            <p:cond delay="0"/>
                                          </p:stCondLst>
                                        </p:cTn>
                                        <p:tgtEl>
                                          <p:spTgt spid="82"/>
                                        </p:tgtEl>
                                        <p:attrNameLst>
                                          <p:attrName>style.visibility</p:attrName>
                                        </p:attrNameLst>
                                      </p:cBhvr>
                                      <p:to>
                                        <p:strVal val="visible"/>
                                      </p:to>
                                    </p:set>
                                    <p:animEffect transition="in" filter="strips(downRight)">
                                      <p:cBhvr>
                                        <p:cTn id="192" dur="500"/>
                                        <p:tgtEl>
                                          <p:spTgt spid="82"/>
                                        </p:tgtEl>
                                      </p:cBhvr>
                                    </p:animEffect>
                                  </p:childTnLst>
                                </p:cTn>
                              </p:par>
                              <p:par>
                                <p:cTn id="193" presetID="18" presetClass="entr" presetSubtype="6" fill="hold" nodeType="withEffect">
                                  <p:stCondLst>
                                    <p:cond delay="0"/>
                                  </p:stCondLst>
                                  <p:childTnLst>
                                    <p:set>
                                      <p:cBhvr>
                                        <p:cTn id="194" dur="1" fill="hold">
                                          <p:stCondLst>
                                            <p:cond delay="0"/>
                                          </p:stCondLst>
                                        </p:cTn>
                                        <p:tgtEl>
                                          <p:spTgt spid="83"/>
                                        </p:tgtEl>
                                        <p:attrNameLst>
                                          <p:attrName>style.visibility</p:attrName>
                                        </p:attrNameLst>
                                      </p:cBhvr>
                                      <p:to>
                                        <p:strVal val="visible"/>
                                      </p:to>
                                    </p:set>
                                    <p:animEffect transition="in" filter="strips(downRight)">
                                      <p:cBhvr>
                                        <p:cTn id="195" dur="500"/>
                                        <p:tgtEl>
                                          <p:spTgt spid="83"/>
                                        </p:tgtEl>
                                      </p:cBhvr>
                                    </p:animEffect>
                                  </p:childTnLst>
                                </p:cTn>
                              </p:par>
                            </p:childTnLst>
                          </p:cTn>
                        </p:par>
                      </p:childTnLst>
                    </p:cTn>
                  </p:par>
                  <p:par>
                    <p:cTn id="196" fill="hold">
                      <p:stCondLst>
                        <p:cond delay="indefinite"/>
                      </p:stCondLst>
                      <p:childTnLst>
                        <p:par>
                          <p:cTn id="197" fill="hold">
                            <p:stCondLst>
                              <p:cond delay="0"/>
                            </p:stCondLst>
                            <p:childTnLst>
                              <p:par>
                                <p:cTn id="198" presetID="18" presetClass="entr" presetSubtype="6" fill="hold" nodeType="clickEffect">
                                  <p:stCondLst>
                                    <p:cond delay="0"/>
                                  </p:stCondLst>
                                  <p:childTnLst>
                                    <p:set>
                                      <p:cBhvr>
                                        <p:cTn id="199" dur="1" fill="hold">
                                          <p:stCondLst>
                                            <p:cond delay="0"/>
                                          </p:stCondLst>
                                        </p:cTn>
                                        <p:tgtEl>
                                          <p:spTgt spid="85"/>
                                        </p:tgtEl>
                                        <p:attrNameLst>
                                          <p:attrName>style.visibility</p:attrName>
                                        </p:attrNameLst>
                                      </p:cBhvr>
                                      <p:to>
                                        <p:strVal val="visible"/>
                                      </p:to>
                                    </p:set>
                                    <p:animEffect transition="in" filter="strips(downRight)">
                                      <p:cBhvr>
                                        <p:cTn id="200" dur="500"/>
                                        <p:tgtEl>
                                          <p:spTgt spid="85"/>
                                        </p:tgtEl>
                                      </p:cBhvr>
                                    </p:animEffect>
                                  </p:childTnLst>
                                </p:cTn>
                              </p:par>
                              <p:par>
                                <p:cTn id="201" presetID="18" presetClass="entr" presetSubtype="6" fill="hold" nodeType="withEffect">
                                  <p:stCondLst>
                                    <p:cond delay="0"/>
                                  </p:stCondLst>
                                  <p:childTnLst>
                                    <p:set>
                                      <p:cBhvr>
                                        <p:cTn id="202" dur="1" fill="hold">
                                          <p:stCondLst>
                                            <p:cond delay="0"/>
                                          </p:stCondLst>
                                        </p:cTn>
                                        <p:tgtEl>
                                          <p:spTgt spid="84"/>
                                        </p:tgtEl>
                                        <p:attrNameLst>
                                          <p:attrName>style.visibility</p:attrName>
                                        </p:attrNameLst>
                                      </p:cBhvr>
                                      <p:to>
                                        <p:strVal val="visible"/>
                                      </p:to>
                                    </p:set>
                                    <p:animEffect transition="in" filter="strips(downRight)">
                                      <p:cBhvr>
                                        <p:cTn id="203" dur="500"/>
                                        <p:tgtEl>
                                          <p:spTgt spid="84"/>
                                        </p:tgtEl>
                                      </p:cBhvr>
                                    </p:animEffect>
                                  </p:childTnLst>
                                </p:cTn>
                              </p:par>
                            </p:childTnLst>
                          </p:cTn>
                        </p:par>
                      </p:childTnLst>
                    </p:cTn>
                  </p:par>
                  <p:par>
                    <p:cTn id="204" fill="hold">
                      <p:stCondLst>
                        <p:cond delay="indefinite"/>
                      </p:stCondLst>
                      <p:childTnLst>
                        <p:par>
                          <p:cTn id="205" fill="hold">
                            <p:stCondLst>
                              <p:cond delay="0"/>
                            </p:stCondLst>
                            <p:childTnLst>
                              <p:par>
                                <p:cTn id="206" presetID="18" presetClass="entr" presetSubtype="6" fill="hold" nodeType="clickEffect">
                                  <p:stCondLst>
                                    <p:cond delay="0"/>
                                  </p:stCondLst>
                                  <p:childTnLst>
                                    <p:set>
                                      <p:cBhvr>
                                        <p:cTn id="207" dur="1" fill="hold">
                                          <p:stCondLst>
                                            <p:cond delay="0"/>
                                          </p:stCondLst>
                                        </p:cTn>
                                        <p:tgtEl>
                                          <p:spTgt spid="86"/>
                                        </p:tgtEl>
                                        <p:attrNameLst>
                                          <p:attrName>style.visibility</p:attrName>
                                        </p:attrNameLst>
                                      </p:cBhvr>
                                      <p:to>
                                        <p:strVal val="visible"/>
                                      </p:to>
                                    </p:set>
                                    <p:animEffect transition="in" filter="strips(downRight)">
                                      <p:cBhvr>
                                        <p:cTn id="208" dur="500"/>
                                        <p:tgtEl>
                                          <p:spTgt spid="86"/>
                                        </p:tgtEl>
                                      </p:cBhvr>
                                    </p:animEffect>
                                  </p:childTnLst>
                                </p:cTn>
                              </p:par>
                              <p:par>
                                <p:cTn id="209" presetID="18" presetClass="entr" presetSubtype="6" fill="hold" nodeType="withEffect">
                                  <p:stCondLst>
                                    <p:cond delay="0"/>
                                  </p:stCondLst>
                                  <p:childTnLst>
                                    <p:set>
                                      <p:cBhvr>
                                        <p:cTn id="210" dur="1" fill="hold">
                                          <p:stCondLst>
                                            <p:cond delay="0"/>
                                          </p:stCondLst>
                                        </p:cTn>
                                        <p:tgtEl>
                                          <p:spTgt spid="87"/>
                                        </p:tgtEl>
                                        <p:attrNameLst>
                                          <p:attrName>style.visibility</p:attrName>
                                        </p:attrNameLst>
                                      </p:cBhvr>
                                      <p:to>
                                        <p:strVal val="visible"/>
                                      </p:to>
                                    </p:set>
                                    <p:animEffect transition="in" filter="strips(downRight)">
                                      <p:cBhvr>
                                        <p:cTn id="211" dur="500"/>
                                        <p:tgtEl>
                                          <p:spTgt spid="87"/>
                                        </p:tgtEl>
                                      </p:cBhvr>
                                    </p:animEffect>
                                  </p:childTnLst>
                                </p:cTn>
                              </p:par>
                            </p:childTnLst>
                          </p:cTn>
                        </p:par>
                      </p:childTnLst>
                    </p:cTn>
                  </p:par>
                  <p:par>
                    <p:cTn id="212" fill="hold">
                      <p:stCondLst>
                        <p:cond delay="indefinite"/>
                      </p:stCondLst>
                      <p:childTnLst>
                        <p:par>
                          <p:cTn id="213" fill="hold">
                            <p:stCondLst>
                              <p:cond delay="0"/>
                            </p:stCondLst>
                            <p:childTnLst>
                              <p:par>
                                <p:cTn id="214" presetID="18" presetClass="entr" presetSubtype="6" fill="hold" nodeType="clickEffect">
                                  <p:stCondLst>
                                    <p:cond delay="0"/>
                                  </p:stCondLst>
                                  <p:childTnLst>
                                    <p:set>
                                      <p:cBhvr>
                                        <p:cTn id="215" dur="1" fill="hold">
                                          <p:stCondLst>
                                            <p:cond delay="0"/>
                                          </p:stCondLst>
                                        </p:cTn>
                                        <p:tgtEl>
                                          <p:spTgt spid="77">
                                            <p:txEl>
                                              <p:pRg st="0" end="0"/>
                                            </p:txEl>
                                          </p:spTgt>
                                        </p:tgtEl>
                                        <p:attrNameLst>
                                          <p:attrName>style.visibility</p:attrName>
                                        </p:attrNameLst>
                                      </p:cBhvr>
                                      <p:to>
                                        <p:strVal val="visible"/>
                                      </p:to>
                                    </p:set>
                                    <p:animEffect transition="in" filter="strips(downRight)">
                                      <p:cBhvr>
                                        <p:cTn id="216" dur="500"/>
                                        <p:tgtEl>
                                          <p:spTgt spid="77">
                                            <p:txEl>
                                              <p:pRg st="0" end="0"/>
                                            </p:txEl>
                                          </p:spTgt>
                                        </p:tgtEl>
                                      </p:cBhvr>
                                    </p:animEffect>
                                  </p:childTnLst>
                                </p:cTn>
                              </p:par>
                            </p:childTnLst>
                          </p:cTn>
                        </p:par>
                      </p:childTnLst>
                    </p:cTn>
                  </p:par>
                  <p:par>
                    <p:cTn id="217" fill="hold">
                      <p:stCondLst>
                        <p:cond delay="indefinite"/>
                      </p:stCondLst>
                      <p:childTnLst>
                        <p:par>
                          <p:cTn id="218" fill="hold">
                            <p:stCondLst>
                              <p:cond delay="0"/>
                            </p:stCondLst>
                            <p:childTnLst>
                              <p:par>
                                <p:cTn id="219" presetID="18" presetClass="entr" presetSubtype="3" fill="hold" nodeType="clickEffect">
                                  <p:stCondLst>
                                    <p:cond delay="0"/>
                                  </p:stCondLst>
                                  <p:childTnLst>
                                    <p:set>
                                      <p:cBhvr>
                                        <p:cTn id="220" dur="1" fill="hold">
                                          <p:stCondLst>
                                            <p:cond delay="0"/>
                                          </p:stCondLst>
                                        </p:cTn>
                                        <p:tgtEl>
                                          <p:spTgt spid="61"/>
                                        </p:tgtEl>
                                        <p:attrNameLst>
                                          <p:attrName>style.visibility</p:attrName>
                                        </p:attrNameLst>
                                      </p:cBhvr>
                                      <p:to>
                                        <p:strVal val="visible"/>
                                      </p:to>
                                    </p:set>
                                    <p:animEffect transition="in" filter="strips(upRight)">
                                      <p:cBhvr>
                                        <p:cTn id="221" dur="500"/>
                                        <p:tgtEl>
                                          <p:spTgt spid="61"/>
                                        </p:tgtEl>
                                      </p:cBhvr>
                                    </p:animEffect>
                                  </p:childTnLst>
                                </p:cTn>
                              </p:par>
                            </p:childTnLst>
                          </p:cTn>
                        </p:par>
                      </p:childTnLst>
                    </p:cTn>
                  </p:par>
                  <p:par>
                    <p:cTn id="222" fill="hold">
                      <p:stCondLst>
                        <p:cond delay="indefinite"/>
                      </p:stCondLst>
                      <p:childTnLst>
                        <p:par>
                          <p:cTn id="223" fill="hold">
                            <p:stCondLst>
                              <p:cond delay="0"/>
                            </p:stCondLst>
                            <p:childTnLst>
                              <p:par>
                                <p:cTn id="224" presetID="18" presetClass="entr" presetSubtype="6" fill="hold" grpId="0" nodeType="clickEffect">
                                  <p:stCondLst>
                                    <p:cond delay="0"/>
                                  </p:stCondLst>
                                  <p:childTnLst>
                                    <p:set>
                                      <p:cBhvr>
                                        <p:cTn id="225" dur="1" fill="hold">
                                          <p:stCondLst>
                                            <p:cond delay="0"/>
                                          </p:stCondLst>
                                        </p:cTn>
                                        <p:tgtEl>
                                          <p:spTgt spid="65"/>
                                        </p:tgtEl>
                                        <p:attrNameLst>
                                          <p:attrName>style.visibility</p:attrName>
                                        </p:attrNameLst>
                                      </p:cBhvr>
                                      <p:to>
                                        <p:strVal val="visible"/>
                                      </p:to>
                                    </p:set>
                                    <p:animEffect transition="in" filter="strips(downRight)">
                                      <p:cBhvr>
                                        <p:cTn id="226" dur="500"/>
                                        <p:tgtEl>
                                          <p:spTgt spid="65"/>
                                        </p:tgtEl>
                                      </p:cBhvr>
                                    </p:animEffect>
                                  </p:childTnLst>
                                </p:cTn>
                              </p:par>
                            </p:childTnLst>
                          </p:cTn>
                        </p:par>
                      </p:childTnLst>
                    </p:cTn>
                  </p:par>
                  <p:par>
                    <p:cTn id="227" fill="hold">
                      <p:stCondLst>
                        <p:cond delay="indefinite"/>
                      </p:stCondLst>
                      <p:childTnLst>
                        <p:par>
                          <p:cTn id="228" fill="hold">
                            <p:stCondLst>
                              <p:cond delay="0"/>
                            </p:stCondLst>
                            <p:childTnLst>
                              <p:par>
                                <p:cTn id="229" presetID="18" presetClass="entr" presetSubtype="3" fill="hold" nodeType="clickEffect">
                                  <p:stCondLst>
                                    <p:cond delay="0"/>
                                  </p:stCondLst>
                                  <p:childTnLst>
                                    <p:set>
                                      <p:cBhvr>
                                        <p:cTn id="230" dur="1" fill="hold">
                                          <p:stCondLst>
                                            <p:cond delay="0"/>
                                          </p:stCondLst>
                                        </p:cTn>
                                        <p:tgtEl>
                                          <p:spTgt spid="58"/>
                                        </p:tgtEl>
                                        <p:attrNameLst>
                                          <p:attrName>style.visibility</p:attrName>
                                        </p:attrNameLst>
                                      </p:cBhvr>
                                      <p:to>
                                        <p:strVal val="visible"/>
                                      </p:to>
                                    </p:set>
                                    <p:animEffect transition="in" filter="strips(upRight)">
                                      <p:cBhvr>
                                        <p:cTn id="231" dur="500"/>
                                        <p:tgtEl>
                                          <p:spTgt spid="58"/>
                                        </p:tgtEl>
                                      </p:cBhvr>
                                    </p:animEffect>
                                  </p:childTnLst>
                                </p:cTn>
                              </p:par>
                            </p:childTnLst>
                          </p:cTn>
                        </p:par>
                      </p:childTnLst>
                    </p:cTn>
                  </p:par>
                  <p:par>
                    <p:cTn id="232" fill="hold">
                      <p:stCondLst>
                        <p:cond delay="indefinite"/>
                      </p:stCondLst>
                      <p:childTnLst>
                        <p:par>
                          <p:cTn id="233" fill="hold">
                            <p:stCondLst>
                              <p:cond delay="0"/>
                            </p:stCondLst>
                            <p:childTnLst>
                              <p:par>
                                <p:cTn id="234" presetID="18" presetClass="entr" presetSubtype="6" fill="hold" grpId="0" nodeType="clickEffect">
                                  <p:stCondLst>
                                    <p:cond delay="0"/>
                                  </p:stCondLst>
                                  <p:childTnLst>
                                    <p:set>
                                      <p:cBhvr>
                                        <p:cTn id="235" dur="1" fill="hold">
                                          <p:stCondLst>
                                            <p:cond delay="0"/>
                                          </p:stCondLst>
                                        </p:cTn>
                                        <p:tgtEl>
                                          <p:spTgt spid="64"/>
                                        </p:tgtEl>
                                        <p:attrNameLst>
                                          <p:attrName>style.visibility</p:attrName>
                                        </p:attrNameLst>
                                      </p:cBhvr>
                                      <p:to>
                                        <p:strVal val="visible"/>
                                      </p:to>
                                    </p:set>
                                    <p:animEffect transition="in" filter="strips(downRight)">
                                      <p:cBhvr>
                                        <p:cTn id="236" dur="500"/>
                                        <p:tgtEl>
                                          <p:spTgt spid="64"/>
                                        </p:tgtEl>
                                      </p:cBhvr>
                                    </p:animEffect>
                                  </p:childTnLst>
                                </p:cTn>
                              </p:par>
                            </p:childTnLst>
                          </p:cTn>
                        </p:par>
                      </p:childTnLst>
                    </p:cTn>
                  </p:par>
                  <p:par>
                    <p:cTn id="237" fill="hold">
                      <p:stCondLst>
                        <p:cond delay="indefinite"/>
                      </p:stCondLst>
                      <p:childTnLst>
                        <p:par>
                          <p:cTn id="238" fill="hold">
                            <p:stCondLst>
                              <p:cond delay="0"/>
                            </p:stCondLst>
                            <p:childTnLst>
                              <p:par>
                                <p:cTn id="239" presetID="18" presetClass="entr" presetSubtype="6" fill="hold" nodeType="clickEffect">
                                  <p:stCondLst>
                                    <p:cond delay="0"/>
                                  </p:stCondLst>
                                  <p:childTnLst>
                                    <p:set>
                                      <p:cBhvr>
                                        <p:cTn id="240" dur="1" fill="hold">
                                          <p:stCondLst>
                                            <p:cond delay="0"/>
                                          </p:stCondLst>
                                        </p:cTn>
                                        <p:tgtEl>
                                          <p:spTgt spid="98">
                                            <p:txEl>
                                              <p:pRg st="0" end="0"/>
                                            </p:txEl>
                                          </p:spTgt>
                                        </p:tgtEl>
                                        <p:attrNameLst>
                                          <p:attrName>style.visibility</p:attrName>
                                        </p:attrNameLst>
                                      </p:cBhvr>
                                      <p:to>
                                        <p:strVal val="visible"/>
                                      </p:to>
                                    </p:set>
                                    <p:animEffect transition="in" filter="strips(downRight)">
                                      <p:cBhvr>
                                        <p:cTn id="241" dur="500"/>
                                        <p:tgtEl>
                                          <p:spTgt spid="98">
                                            <p:txEl>
                                              <p:pRg st="0" end="0"/>
                                            </p:txEl>
                                          </p:spTgt>
                                        </p:tgtEl>
                                      </p:cBhvr>
                                    </p:animEffect>
                                  </p:childTnLst>
                                </p:cTn>
                              </p:par>
                            </p:childTnLst>
                          </p:cTn>
                        </p:par>
                      </p:childTnLst>
                    </p:cTn>
                  </p:par>
                  <p:par>
                    <p:cTn id="242" fill="hold">
                      <p:stCondLst>
                        <p:cond delay="indefinite"/>
                      </p:stCondLst>
                      <p:childTnLst>
                        <p:par>
                          <p:cTn id="243" fill="hold">
                            <p:stCondLst>
                              <p:cond delay="0"/>
                            </p:stCondLst>
                            <p:childTnLst>
                              <p:par>
                                <p:cTn id="244" presetID="18" presetClass="entr" presetSubtype="3" fill="hold" grpId="0" nodeType="clickEffect">
                                  <p:stCondLst>
                                    <p:cond delay="0"/>
                                  </p:stCondLst>
                                  <p:childTnLst>
                                    <p:set>
                                      <p:cBhvr>
                                        <p:cTn id="245" dur="1" fill="hold">
                                          <p:stCondLst>
                                            <p:cond delay="0"/>
                                          </p:stCondLst>
                                        </p:cTn>
                                        <p:tgtEl>
                                          <p:spTgt spid="73"/>
                                        </p:tgtEl>
                                        <p:attrNameLst>
                                          <p:attrName>style.visibility</p:attrName>
                                        </p:attrNameLst>
                                      </p:cBhvr>
                                      <p:to>
                                        <p:strVal val="visible"/>
                                      </p:to>
                                    </p:set>
                                    <p:animEffect transition="in" filter="strips(upRight)">
                                      <p:cBhvr>
                                        <p:cTn id="246" dur="500"/>
                                        <p:tgtEl>
                                          <p:spTgt spid="73"/>
                                        </p:tgtEl>
                                      </p:cBhvr>
                                    </p:animEffect>
                                  </p:childTnLst>
                                </p:cTn>
                              </p:par>
                            </p:childTnLst>
                          </p:cTn>
                        </p:par>
                      </p:childTnLst>
                    </p:cTn>
                  </p:par>
                  <p:par>
                    <p:cTn id="247" fill="hold">
                      <p:stCondLst>
                        <p:cond delay="indefinite"/>
                      </p:stCondLst>
                      <p:childTnLst>
                        <p:par>
                          <p:cTn id="248" fill="hold">
                            <p:stCondLst>
                              <p:cond delay="0"/>
                            </p:stCondLst>
                            <p:childTnLst>
                              <p:par>
                                <p:cTn id="249" presetID="18" presetClass="entr" presetSubtype="6" fill="hold" nodeType="clickEffect">
                                  <p:stCondLst>
                                    <p:cond delay="0"/>
                                  </p:stCondLst>
                                  <p:childTnLst>
                                    <p:set>
                                      <p:cBhvr>
                                        <p:cTn id="250" dur="1" fill="hold">
                                          <p:stCondLst>
                                            <p:cond delay="0"/>
                                          </p:stCondLst>
                                        </p:cTn>
                                        <p:tgtEl>
                                          <p:spTgt spid="97">
                                            <p:txEl>
                                              <p:pRg st="0" end="0"/>
                                            </p:txEl>
                                          </p:spTgt>
                                        </p:tgtEl>
                                        <p:attrNameLst>
                                          <p:attrName>style.visibility</p:attrName>
                                        </p:attrNameLst>
                                      </p:cBhvr>
                                      <p:to>
                                        <p:strVal val="visible"/>
                                      </p:to>
                                    </p:set>
                                    <p:animEffect transition="in" filter="strips(downRight)">
                                      <p:cBhvr>
                                        <p:cTn id="251" dur="500"/>
                                        <p:tgtEl>
                                          <p:spTgt spid="97">
                                            <p:txEl>
                                              <p:pRg st="0" end="0"/>
                                            </p:txEl>
                                          </p:spTgt>
                                        </p:tgtEl>
                                      </p:cBhvr>
                                    </p:animEffect>
                                  </p:childTnLst>
                                </p:cTn>
                              </p:par>
                            </p:childTnLst>
                          </p:cTn>
                        </p:par>
                      </p:childTnLst>
                    </p:cTn>
                  </p:par>
                  <p:par>
                    <p:cTn id="252" fill="hold">
                      <p:stCondLst>
                        <p:cond delay="indefinite"/>
                      </p:stCondLst>
                      <p:childTnLst>
                        <p:par>
                          <p:cTn id="253" fill="hold">
                            <p:stCondLst>
                              <p:cond delay="0"/>
                            </p:stCondLst>
                            <p:childTnLst>
                              <p:par>
                                <p:cTn id="254" presetID="18" presetClass="entr" presetSubtype="6" fill="hold" nodeType="clickEffect">
                                  <p:stCondLst>
                                    <p:cond delay="0"/>
                                  </p:stCondLst>
                                  <p:childTnLst>
                                    <p:set>
                                      <p:cBhvr>
                                        <p:cTn id="255" dur="1" fill="hold">
                                          <p:stCondLst>
                                            <p:cond delay="0"/>
                                          </p:stCondLst>
                                        </p:cTn>
                                        <p:tgtEl>
                                          <p:spTgt spid="88">
                                            <p:txEl>
                                              <p:pRg st="0" end="0"/>
                                            </p:txEl>
                                          </p:spTgt>
                                        </p:tgtEl>
                                        <p:attrNameLst>
                                          <p:attrName>style.visibility</p:attrName>
                                        </p:attrNameLst>
                                      </p:cBhvr>
                                      <p:to>
                                        <p:strVal val="visible"/>
                                      </p:to>
                                    </p:set>
                                    <p:animEffect transition="in" filter="strips(downRight)">
                                      <p:cBhvr>
                                        <p:cTn id="256" dur="500"/>
                                        <p:tgtEl>
                                          <p:spTgt spid="88">
                                            <p:txEl>
                                              <p:pRg st="0" end="0"/>
                                            </p:txEl>
                                          </p:spTgt>
                                        </p:tgtEl>
                                      </p:cBhvr>
                                    </p:animEffect>
                                  </p:childTnLst>
                                </p:cTn>
                              </p:par>
                            </p:childTnLst>
                          </p:cTn>
                        </p:par>
                      </p:childTnLst>
                    </p:cTn>
                  </p:par>
                  <p:par>
                    <p:cTn id="257" fill="hold">
                      <p:stCondLst>
                        <p:cond delay="indefinite"/>
                      </p:stCondLst>
                      <p:childTnLst>
                        <p:par>
                          <p:cTn id="258" fill="hold">
                            <p:stCondLst>
                              <p:cond delay="0"/>
                            </p:stCondLst>
                            <p:childTnLst>
                              <p:par>
                                <p:cTn id="259" presetID="18" presetClass="entr" presetSubtype="6" fill="hold" nodeType="clickEffect">
                                  <p:stCondLst>
                                    <p:cond delay="0"/>
                                  </p:stCondLst>
                                  <p:childTnLst>
                                    <p:set>
                                      <p:cBhvr>
                                        <p:cTn id="260" dur="1" fill="hold">
                                          <p:stCondLst>
                                            <p:cond delay="0"/>
                                          </p:stCondLst>
                                        </p:cTn>
                                        <p:tgtEl>
                                          <p:spTgt spid="97">
                                            <p:txEl>
                                              <p:pRg st="1" end="1"/>
                                            </p:txEl>
                                          </p:spTgt>
                                        </p:tgtEl>
                                        <p:attrNameLst>
                                          <p:attrName>style.visibility</p:attrName>
                                        </p:attrNameLst>
                                      </p:cBhvr>
                                      <p:to>
                                        <p:strVal val="visible"/>
                                      </p:to>
                                    </p:set>
                                    <p:animEffect transition="in" filter="strips(downRight)">
                                      <p:cBhvr>
                                        <p:cTn id="261" dur="500"/>
                                        <p:tgtEl>
                                          <p:spTgt spid="97">
                                            <p:txEl>
                                              <p:pRg st="1" end="1"/>
                                            </p:txEl>
                                          </p:spTgt>
                                        </p:tgtEl>
                                      </p:cBhvr>
                                    </p:animEffect>
                                  </p:childTnLst>
                                </p:cTn>
                              </p:par>
                            </p:childTnLst>
                          </p:cTn>
                        </p:par>
                      </p:childTnLst>
                    </p:cTn>
                  </p:par>
                  <p:par>
                    <p:cTn id="262" fill="hold">
                      <p:stCondLst>
                        <p:cond delay="indefinite"/>
                      </p:stCondLst>
                      <p:childTnLst>
                        <p:par>
                          <p:cTn id="263" fill="hold">
                            <p:stCondLst>
                              <p:cond delay="0"/>
                            </p:stCondLst>
                            <p:childTnLst>
                              <p:par>
                                <p:cTn id="264" presetID="18" presetClass="entr" presetSubtype="6" fill="hold" nodeType="clickEffect">
                                  <p:stCondLst>
                                    <p:cond delay="0"/>
                                  </p:stCondLst>
                                  <p:childTnLst>
                                    <p:set>
                                      <p:cBhvr>
                                        <p:cTn id="265" dur="1" fill="hold">
                                          <p:stCondLst>
                                            <p:cond delay="0"/>
                                          </p:stCondLst>
                                        </p:cTn>
                                        <p:tgtEl>
                                          <p:spTgt spid="88">
                                            <p:txEl>
                                              <p:pRg st="1" end="1"/>
                                            </p:txEl>
                                          </p:spTgt>
                                        </p:tgtEl>
                                        <p:attrNameLst>
                                          <p:attrName>style.visibility</p:attrName>
                                        </p:attrNameLst>
                                      </p:cBhvr>
                                      <p:to>
                                        <p:strVal val="visible"/>
                                      </p:to>
                                    </p:set>
                                    <p:animEffect transition="in" filter="strips(downRight)">
                                      <p:cBhvr>
                                        <p:cTn id="266" dur="500"/>
                                        <p:tgtEl>
                                          <p:spTgt spid="88">
                                            <p:txEl>
                                              <p:pRg st="1" end="1"/>
                                            </p:txEl>
                                          </p:spTgt>
                                        </p:tgtEl>
                                      </p:cBhvr>
                                    </p:animEffect>
                                  </p:childTnLst>
                                </p:cTn>
                              </p:par>
                            </p:childTnLst>
                          </p:cTn>
                        </p:par>
                      </p:childTnLst>
                    </p:cTn>
                  </p:par>
                  <p:par>
                    <p:cTn id="267" fill="hold">
                      <p:stCondLst>
                        <p:cond delay="indefinite"/>
                      </p:stCondLst>
                      <p:childTnLst>
                        <p:par>
                          <p:cTn id="268" fill="hold">
                            <p:stCondLst>
                              <p:cond delay="0"/>
                            </p:stCondLst>
                            <p:childTnLst>
                              <p:par>
                                <p:cTn id="269" presetID="18" presetClass="entr" presetSubtype="6" fill="hold" nodeType="clickEffect">
                                  <p:stCondLst>
                                    <p:cond delay="0"/>
                                  </p:stCondLst>
                                  <p:childTnLst>
                                    <p:set>
                                      <p:cBhvr>
                                        <p:cTn id="270" dur="1" fill="hold">
                                          <p:stCondLst>
                                            <p:cond delay="0"/>
                                          </p:stCondLst>
                                        </p:cTn>
                                        <p:tgtEl>
                                          <p:spTgt spid="88">
                                            <p:txEl>
                                              <p:pRg st="2" end="2"/>
                                            </p:txEl>
                                          </p:spTgt>
                                        </p:tgtEl>
                                        <p:attrNameLst>
                                          <p:attrName>style.visibility</p:attrName>
                                        </p:attrNameLst>
                                      </p:cBhvr>
                                      <p:to>
                                        <p:strVal val="visible"/>
                                      </p:to>
                                    </p:set>
                                    <p:animEffect transition="in" filter="strips(downRight)">
                                      <p:cBhvr>
                                        <p:cTn id="271" dur="500"/>
                                        <p:tgtEl>
                                          <p:spTgt spid="88">
                                            <p:txEl>
                                              <p:pRg st="2" end="2"/>
                                            </p:txEl>
                                          </p:spTgt>
                                        </p:tgtEl>
                                      </p:cBhvr>
                                    </p:animEffect>
                                  </p:childTnLst>
                                </p:cTn>
                              </p:par>
                            </p:childTnLst>
                          </p:cTn>
                        </p:par>
                      </p:childTnLst>
                    </p:cTn>
                  </p:par>
                  <p:par>
                    <p:cTn id="272" fill="hold">
                      <p:stCondLst>
                        <p:cond delay="indefinite"/>
                      </p:stCondLst>
                      <p:childTnLst>
                        <p:par>
                          <p:cTn id="273" fill="hold">
                            <p:stCondLst>
                              <p:cond delay="0"/>
                            </p:stCondLst>
                            <p:childTnLst>
                              <p:par>
                                <p:cTn id="274" presetID="18" presetClass="entr" presetSubtype="3" fill="hold" grpId="0" nodeType="clickEffect">
                                  <p:stCondLst>
                                    <p:cond delay="0"/>
                                  </p:stCondLst>
                                  <p:childTnLst>
                                    <p:set>
                                      <p:cBhvr>
                                        <p:cTn id="275" dur="1" fill="hold">
                                          <p:stCondLst>
                                            <p:cond delay="0"/>
                                          </p:stCondLst>
                                        </p:cTn>
                                        <p:tgtEl>
                                          <p:spTgt spid="74"/>
                                        </p:tgtEl>
                                        <p:attrNameLst>
                                          <p:attrName>style.visibility</p:attrName>
                                        </p:attrNameLst>
                                      </p:cBhvr>
                                      <p:to>
                                        <p:strVal val="visible"/>
                                      </p:to>
                                    </p:set>
                                    <p:animEffect transition="in" filter="strips(upRight)">
                                      <p:cBhvr>
                                        <p:cTn id="276" dur="500"/>
                                        <p:tgtEl>
                                          <p:spTgt spid="74"/>
                                        </p:tgtEl>
                                      </p:cBhvr>
                                    </p:animEffect>
                                  </p:childTnLst>
                                </p:cTn>
                              </p:par>
                            </p:childTnLst>
                          </p:cTn>
                        </p:par>
                      </p:childTnLst>
                    </p:cTn>
                  </p:par>
                  <p:par>
                    <p:cTn id="277" fill="hold">
                      <p:stCondLst>
                        <p:cond delay="indefinite"/>
                      </p:stCondLst>
                      <p:childTnLst>
                        <p:par>
                          <p:cTn id="278" fill="hold">
                            <p:stCondLst>
                              <p:cond delay="0"/>
                            </p:stCondLst>
                            <p:childTnLst>
                              <p:par>
                                <p:cTn id="279" presetID="18" presetClass="entr" presetSubtype="6" fill="hold" nodeType="clickEffect">
                                  <p:stCondLst>
                                    <p:cond delay="0"/>
                                  </p:stCondLst>
                                  <p:childTnLst>
                                    <p:set>
                                      <p:cBhvr>
                                        <p:cTn id="280" dur="1" fill="hold">
                                          <p:stCondLst>
                                            <p:cond delay="0"/>
                                          </p:stCondLst>
                                        </p:cTn>
                                        <p:tgtEl>
                                          <p:spTgt spid="89">
                                            <p:txEl>
                                              <p:pRg st="0" end="0"/>
                                            </p:txEl>
                                          </p:spTgt>
                                        </p:tgtEl>
                                        <p:attrNameLst>
                                          <p:attrName>style.visibility</p:attrName>
                                        </p:attrNameLst>
                                      </p:cBhvr>
                                      <p:to>
                                        <p:strVal val="visible"/>
                                      </p:to>
                                    </p:set>
                                    <p:animEffect transition="in" filter="strips(downRight)">
                                      <p:cBhvr>
                                        <p:cTn id="281" dur="500"/>
                                        <p:tgtEl>
                                          <p:spTgt spid="89">
                                            <p:txEl>
                                              <p:pRg st="0" end="0"/>
                                            </p:txEl>
                                          </p:spTgt>
                                        </p:tgtEl>
                                      </p:cBhvr>
                                    </p:animEffect>
                                  </p:childTnLst>
                                </p:cTn>
                              </p:par>
                            </p:childTnLst>
                          </p:cTn>
                        </p:par>
                      </p:childTnLst>
                    </p:cTn>
                  </p:par>
                  <p:par>
                    <p:cTn id="282" fill="hold">
                      <p:stCondLst>
                        <p:cond delay="indefinite"/>
                      </p:stCondLst>
                      <p:childTnLst>
                        <p:par>
                          <p:cTn id="283" fill="hold">
                            <p:stCondLst>
                              <p:cond delay="0"/>
                            </p:stCondLst>
                            <p:childTnLst>
                              <p:par>
                                <p:cTn id="284" presetID="18" presetClass="entr" presetSubtype="6" fill="hold" nodeType="clickEffect">
                                  <p:stCondLst>
                                    <p:cond delay="0"/>
                                  </p:stCondLst>
                                  <p:childTnLst>
                                    <p:set>
                                      <p:cBhvr>
                                        <p:cTn id="285" dur="1" fill="hold">
                                          <p:stCondLst>
                                            <p:cond delay="0"/>
                                          </p:stCondLst>
                                        </p:cTn>
                                        <p:tgtEl>
                                          <p:spTgt spid="89">
                                            <p:txEl>
                                              <p:pRg st="1" end="1"/>
                                            </p:txEl>
                                          </p:spTgt>
                                        </p:tgtEl>
                                        <p:attrNameLst>
                                          <p:attrName>style.visibility</p:attrName>
                                        </p:attrNameLst>
                                      </p:cBhvr>
                                      <p:to>
                                        <p:strVal val="visible"/>
                                      </p:to>
                                    </p:set>
                                    <p:animEffect transition="in" filter="strips(downRight)">
                                      <p:cBhvr>
                                        <p:cTn id="286" dur="500"/>
                                        <p:tgtEl>
                                          <p:spTgt spid="89">
                                            <p:txEl>
                                              <p:pRg st="1" end="1"/>
                                            </p:txEl>
                                          </p:spTgt>
                                        </p:tgtEl>
                                      </p:cBhvr>
                                    </p:animEffect>
                                  </p:childTnLst>
                                </p:cTn>
                              </p:par>
                            </p:childTnLst>
                          </p:cTn>
                        </p:par>
                      </p:childTnLst>
                    </p:cTn>
                  </p:par>
                  <p:par>
                    <p:cTn id="287" fill="hold">
                      <p:stCondLst>
                        <p:cond delay="indefinite"/>
                      </p:stCondLst>
                      <p:childTnLst>
                        <p:par>
                          <p:cTn id="288" fill="hold">
                            <p:stCondLst>
                              <p:cond delay="0"/>
                            </p:stCondLst>
                            <p:childTnLst>
                              <p:par>
                                <p:cTn id="289" presetID="18" presetClass="entr" presetSubtype="6" fill="hold" nodeType="clickEffect">
                                  <p:stCondLst>
                                    <p:cond delay="0"/>
                                  </p:stCondLst>
                                  <p:childTnLst>
                                    <p:set>
                                      <p:cBhvr>
                                        <p:cTn id="290" dur="1" fill="hold">
                                          <p:stCondLst>
                                            <p:cond delay="0"/>
                                          </p:stCondLst>
                                        </p:cTn>
                                        <p:tgtEl>
                                          <p:spTgt spid="89">
                                            <p:txEl>
                                              <p:pRg st="2" end="2"/>
                                            </p:txEl>
                                          </p:spTgt>
                                        </p:tgtEl>
                                        <p:attrNameLst>
                                          <p:attrName>style.visibility</p:attrName>
                                        </p:attrNameLst>
                                      </p:cBhvr>
                                      <p:to>
                                        <p:strVal val="visible"/>
                                      </p:to>
                                    </p:set>
                                    <p:animEffect transition="in" filter="strips(downRight)">
                                      <p:cBhvr>
                                        <p:cTn id="291" dur="500"/>
                                        <p:tgtEl>
                                          <p:spTgt spid="89">
                                            <p:txEl>
                                              <p:pRg st="2" end="2"/>
                                            </p:txEl>
                                          </p:spTgt>
                                        </p:tgtEl>
                                      </p:cBhvr>
                                    </p:animEffect>
                                  </p:childTnLst>
                                </p:cTn>
                              </p:par>
                            </p:childTnLst>
                          </p:cTn>
                        </p:par>
                      </p:childTnLst>
                    </p:cTn>
                  </p:par>
                  <p:par>
                    <p:cTn id="292" fill="hold">
                      <p:stCondLst>
                        <p:cond delay="indefinite"/>
                      </p:stCondLst>
                      <p:childTnLst>
                        <p:par>
                          <p:cTn id="293" fill="hold">
                            <p:stCondLst>
                              <p:cond delay="0"/>
                            </p:stCondLst>
                            <p:childTnLst>
                              <p:par>
                                <p:cTn id="294" presetID="18" presetClass="entr" presetSubtype="6" fill="hold" grpId="0" nodeType="clickEffect">
                                  <p:stCondLst>
                                    <p:cond delay="0"/>
                                  </p:stCondLst>
                                  <p:childTnLst>
                                    <p:set>
                                      <p:cBhvr>
                                        <p:cTn id="295" dur="1" fill="hold">
                                          <p:stCondLst>
                                            <p:cond delay="0"/>
                                          </p:stCondLst>
                                        </p:cTn>
                                        <p:tgtEl>
                                          <p:spTgt spid="75"/>
                                        </p:tgtEl>
                                        <p:attrNameLst>
                                          <p:attrName>style.visibility</p:attrName>
                                        </p:attrNameLst>
                                      </p:cBhvr>
                                      <p:to>
                                        <p:strVal val="visible"/>
                                      </p:to>
                                    </p:set>
                                    <p:animEffect transition="in" filter="strips(downRight)">
                                      <p:cBhvr>
                                        <p:cTn id="296" dur="500"/>
                                        <p:tgtEl>
                                          <p:spTgt spid="75"/>
                                        </p:tgtEl>
                                      </p:cBhvr>
                                    </p:animEffect>
                                  </p:childTnLst>
                                </p:cTn>
                              </p:par>
                            </p:childTnLst>
                          </p:cTn>
                        </p:par>
                      </p:childTnLst>
                    </p:cTn>
                  </p:par>
                  <p:par>
                    <p:cTn id="297" fill="hold">
                      <p:stCondLst>
                        <p:cond delay="indefinite"/>
                      </p:stCondLst>
                      <p:childTnLst>
                        <p:par>
                          <p:cTn id="298" fill="hold">
                            <p:stCondLst>
                              <p:cond delay="0"/>
                            </p:stCondLst>
                            <p:childTnLst>
                              <p:par>
                                <p:cTn id="299" presetID="18" presetClass="entr" presetSubtype="6" fill="hold" nodeType="clickEffect">
                                  <p:stCondLst>
                                    <p:cond delay="0"/>
                                  </p:stCondLst>
                                  <p:childTnLst>
                                    <p:set>
                                      <p:cBhvr>
                                        <p:cTn id="300" dur="1" fill="hold">
                                          <p:stCondLst>
                                            <p:cond delay="0"/>
                                          </p:stCondLst>
                                        </p:cTn>
                                        <p:tgtEl>
                                          <p:spTgt spid="90">
                                            <p:txEl>
                                              <p:pRg st="0" end="0"/>
                                            </p:txEl>
                                          </p:spTgt>
                                        </p:tgtEl>
                                        <p:attrNameLst>
                                          <p:attrName>style.visibility</p:attrName>
                                        </p:attrNameLst>
                                      </p:cBhvr>
                                      <p:to>
                                        <p:strVal val="visible"/>
                                      </p:to>
                                    </p:set>
                                    <p:animEffect transition="in" filter="strips(downRight)">
                                      <p:cBhvr>
                                        <p:cTn id="301" dur="500"/>
                                        <p:tgtEl>
                                          <p:spTgt spid="90">
                                            <p:txEl>
                                              <p:pRg st="0" end="0"/>
                                            </p:txEl>
                                          </p:spTgt>
                                        </p:tgtEl>
                                      </p:cBhvr>
                                    </p:animEffect>
                                  </p:childTnLst>
                                </p:cTn>
                              </p:par>
                            </p:childTnLst>
                          </p:cTn>
                        </p:par>
                      </p:childTnLst>
                    </p:cTn>
                  </p:par>
                  <p:par>
                    <p:cTn id="302" fill="hold">
                      <p:stCondLst>
                        <p:cond delay="indefinite"/>
                      </p:stCondLst>
                      <p:childTnLst>
                        <p:par>
                          <p:cTn id="303" fill="hold">
                            <p:stCondLst>
                              <p:cond delay="0"/>
                            </p:stCondLst>
                            <p:childTnLst>
                              <p:par>
                                <p:cTn id="304" presetID="18" presetClass="entr" presetSubtype="6" fill="hold" nodeType="clickEffect">
                                  <p:stCondLst>
                                    <p:cond delay="0"/>
                                  </p:stCondLst>
                                  <p:childTnLst>
                                    <p:set>
                                      <p:cBhvr>
                                        <p:cTn id="305" dur="1" fill="hold">
                                          <p:stCondLst>
                                            <p:cond delay="0"/>
                                          </p:stCondLst>
                                        </p:cTn>
                                        <p:tgtEl>
                                          <p:spTgt spid="90">
                                            <p:txEl>
                                              <p:pRg st="1" end="1"/>
                                            </p:txEl>
                                          </p:spTgt>
                                        </p:tgtEl>
                                        <p:attrNameLst>
                                          <p:attrName>style.visibility</p:attrName>
                                        </p:attrNameLst>
                                      </p:cBhvr>
                                      <p:to>
                                        <p:strVal val="visible"/>
                                      </p:to>
                                    </p:set>
                                    <p:animEffect transition="in" filter="strips(downRight)">
                                      <p:cBhvr>
                                        <p:cTn id="306" dur="500"/>
                                        <p:tgtEl>
                                          <p:spTgt spid="90">
                                            <p:txEl>
                                              <p:pRg st="1" end="1"/>
                                            </p:txEl>
                                          </p:spTgt>
                                        </p:tgtEl>
                                      </p:cBhvr>
                                    </p:animEffect>
                                  </p:childTnLst>
                                </p:cTn>
                              </p:par>
                            </p:childTnLst>
                          </p:cTn>
                        </p:par>
                      </p:childTnLst>
                    </p:cTn>
                  </p:par>
                  <p:par>
                    <p:cTn id="307" fill="hold">
                      <p:stCondLst>
                        <p:cond delay="indefinite"/>
                      </p:stCondLst>
                      <p:childTnLst>
                        <p:par>
                          <p:cTn id="308" fill="hold">
                            <p:stCondLst>
                              <p:cond delay="0"/>
                            </p:stCondLst>
                            <p:childTnLst>
                              <p:par>
                                <p:cTn id="309" presetID="18" presetClass="entr" presetSubtype="6" fill="hold" nodeType="clickEffect">
                                  <p:stCondLst>
                                    <p:cond delay="0"/>
                                  </p:stCondLst>
                                  <p:childTnLst>
                                    <p:set>
                                      <p:cBhvr>
                                        <p:cTn id="310" dur="1" fill="hold">
                                          <p:stCondLst>
                                            <p:cond delay="0"/>
                                          </p:stCondLst>
                                        </p:cTn>
                                        <p:tgtEl>
                                          <p:spTgt spid="90">
                                            <p:txEl>
                                              <p:pRg st="2" end="2"/>
                                            </p:txEl>
                                          </p:spTgt>
                                        </p:tgtEl>
                                        <p:attrNameLst>
                                          <p:attrName>style.visibility</p:attrName>
                                        </p:attrNameLst>
                                      </p:cBhvr>
                                      <p:to>
                                        <p:strVal val="visible"/>
                                      </p:to>
                                    </p:set>
                                    <p:animEffect transition="in" filter="strips(downRight)">
                                      <p:cBhvr>
                                        <p:cTn id="311" dur="500"/>
                                        <p:tgtEl>
                                          <p:spTgt spid="90">
                                            <p:txEl>
                                              <p:pRg st="2" end="2"/>
                                            </p:txEl>
                                          </p:spTgt>
                                        </p:tgtEl>
                                      </p:cBhvr>
                                    </p:animEffect>
                                  </p:childTnLst>
                                </p:cTn>
                              </p:par>
                            </p:childTnLst>
                          </p:cTn>
                        </p:par>
                      </p:childTnLst>
                    </p:cTn>
                  </p:par>
                  <p:par>
                    <p:cTn id="312" fill="hold">
                      <p:stCondLst>
                        <p:cond delay="indefinite"/>
                      </p:stCondLst>
                      <p:childTnLst>
                        <p:par>
                          <p:cTn id="313" fill="hold">
                            <p:stCondLst>
                              <p:cond delay="0"/>
                            </p:stCondLst>
                            <p:childTnLst>
                              <p:par>
                                <p:cTn id="314" presetID="18" presetClass="entr" presetSubtype="6" fill="hold" grpId="0" nodeType="clickEffect">
                                  <p:stCondLst>
                                    <p:cond delay="0"/>
                                  </p:stCondLst>
                                  <p:childTnLst>
                                    <p:set>
                                      <p:cBhvr>
                                        <p:cTn id="315" dur="1" fill="hold">
                                          <p:stCondLst>
                                            <p:cond delay="0"/>
                                          </p:stCondLst>
                                        </p:cTn>
                                        <p:tgtEl>
                                          <p:spTgt spid="76"/>
                                        </p:tgtEl>
                                        <p:attrNameLst>
                                          <p:attrName>style.visibility</p:attrName>
                                        </p:attrNameLst>
                                      </p:cBhvr>
                                      <p:to>
                                        <p:strVal val="visible"/>
                                      </p:to>
                                    </p:set>
                                    <p:animEffect transition="in" filter="strips(downRight)">
                                      <p:cBhvr>
                                        <p:cTn id="316" dur="500"/>
                                        <p:tgtEl>
                                          <p:spTgt spid="76"/>
                                        </p:tgtEl>
                                      </p:cBhvr>
                                    </p:animEffect>
                                  </p:childTnLst>
                                </p:cTn>
                              </p:par>
                            </p:childTnLst>
                          </p:cTn>
                        </p:par>
                      </p:childTnLst>
                    </p:cTn>
                  </p:par>
                  <p:par>
                    <p:cTn id="317" fill="hold">
                      <p:stCondLst>
                        <p:cond delay="indefinite"/>
                      </p:stCondLst>
                      <p:childTnLst>
                        <p:par>
                          <p:cTn id="318" fill="hold">
                            <p:stCondLst>
                              <p:cond delay="0"/>
                            </p:stCondLst>
                            <p:childTnLst>
                              <p:par>
                                <p:cTn id="319" presetID="18" presetClass="entr" presetSubtype="6" fill="hold" nodeType="clickEffect">
                                  <p:stCondLst>
                                    <p:cond delay="0"/>
                                  </p:stCondLst>
                                  <p:childTnLst>
                                    <p:set>
                                      <p:cBhvr>
                                        <p:cTn id="320" dur="1" fill="hold">
                                          <p:stCondLst>
                                            <p:cond delay="0"/>
                                          </p:stCondLst>
                                        </p:cTn>
                                        <p:tgtEl>
                                          <p:spTgt spid="91">
                                            <p:txEl>
                                              <p:pRg st="0" end="0"/>
                                            </p:txEl>
                                          </p:spTgt>
                                        </p:tgtEl>
                                        <p:attrNameLst>
                                          <p:attrName>style.visibility</p:attrName>
                                        </p:attrNameLst>
                                      </p:cBhvr>
                                      <p:to>
                                        <p:strVal val="visible"/>
                                      </p:to>
                                    </p:set>
                                    <p:animEffect transition="in" filter="strips(downRight)">
                                      <p:cBhvr>
                                        <p:cTn id="321" dur="500"/>
                                        <p:tgtEl>
                                          <p:spTgt spid="91">
                                            <p:txEl>
                                              <p:pRg st="0" end="0"/>
                                            </p:txEl>
                                          </p:spTgt>
                                        </p:tgtEl>
                                      </p:cBhvr>
                                    </p:animEffect>
                                  </p:childTnLst>
                                </p:cTn>
                              </p:par>
                            </p:childTnLst>
                          </p:cTn>
                        </p:par>
                      </p:childTnLst>
                    </p:cTn>
                  </p:par>
                  <p:par>
                    <p:cTn id="322" fill="hold">
                      <p:stCondLst>
                        <p:cond delay="indefinite"/>
                      </p:stCondLst>
                      <p:childTnLst>
                        <p:par>
                          <p:cTn id="323" fill="hold">
                            <p:stCondLst>
                              <p:cond delay="0"/>
                            </p:stCondLst>
                            <p:childTnLst>
                              <p:par>
                                <p:cTn id="324" presetID="18" presetClass="entr" presetSubtype="6" fill="hold" nodeType="clickEffect">
                                  <p:stCondLst>
                                    <p:cond delay="0"/>
                                  </p:stCondLst>
                                  <p:childTnLst>
                                    <p:set>
                                      <p:cBhvr>
                                        <p:cTn id="325" dur="1" fill="hold">
                                          <p:stCondLst>
                                            <p:cond delay="0"/>
                                          </p:stCondLst>
                                        </p:cTn>
                                        <p:tgtEl>
                                          <p:spTgt spid="91">
                                            <p:txEl>
                                              <p:pRg st="1" end="1"/>
                                            </p:txEl>
                                          </p:spTgt>
                                        </p:tgtEl>
                                        <p:attrNameLst>
                                          <p:attrName>style.visibility</p:attrName>
                                        </p:attrNameLst>
                                      </p:cBhvr>
                                      <p:to>
                                        <p:strVal val="visible"/>
                                      </p:to>
                                    </p:set>
                                    <p:animEffect transition="in" filter="strips(downRight)">
                                      <p:cBhvr>
                                        <p:cTn id="326" dur="500"/>
                                        <p:tgtEl>
                                          <p:spTgt spid="91">
                                            <p:txEl>
                                              <p:pRg st="1" end="1"/>
                                            </p:txEl>
                                          </p:spTgt>
                                        </p:tgtEl>
                                      </p:cBhvr>
                                    </p:animEffect>
                                  </p:childTnLst>
                                </p:cTn>
                              </p:par>
                            </p:childTnLst>
                          </p:cTn>
                        </p:par>
                      </p:childTnLst>
                    </p:cTn>
                  </p:par>
                  <p:par>
                    <p:cTn id="327" fill="hold">
                      <p:stCondLst>
                        <p:cond delay="indefinite"/>
                      </p:stCondLst>
                      <p:childTnLst>
                        <p:par>
                          <p:cTn id="328" fill="hold">
                            <p:stCondLst>
                              <p:cond delay="0"/>
                            </p:stCondLst>
                            <p:childTnLst>
                              <p:par>
                                <p:cTn id="329" presetID="18" presetClass="entr" presetSubtype="6" fill="hold" nodeType="clickEffect">
                                  <p:stCondLst>
                                    <p:cond delay="0"/>
                                  </p:stCondLst>
                                  <p:childTnLst>
                                    <p:set>
                                      <p:cBhvr>
                                        <p:cTn id="330" dur="1" fill="hold">
                                          <p:stCondLst>
                                            <p:cond delay="0"/>
                                          </p:stCondLst>
                                        </p:cTn>
                                        <p:tgtEl>
                                          <p:spTgt spid="91">
                                            <p:txEl>
                                              <p:pRg st="2" end="2"/>
                                            </p:txEl>
                                          </p:spTgt>
                                        </p:tgtEl>
                                        <p:attrNameLst>
                                          <p:attrName>style.visibility</p:attrName>
                                        </p:attrNameLst>
                                      </p:cBhvr>
                                      <p:to>
                                        <p:strVal val="visible"/>
                                      </p:to>
                                    </p:set>
                                    <p:animEffect transition="in" filter="strips(downRight)">
                                      <p:cBhvr>
                                        <p:cTn id="331" dur="500"/>
                                        <p:tgtEl>
                                          <p:spTgt spid="91">
                                            <p:txEl>
                                              <p:pRg st="2" end="2"/>
                                            </p:txEl>
                                          </p:spTgt>
                                        </p:tgtEl>
                                      </p:cBhvr>
                                    </p:animEffect>
                                  </p:childTnLst>
                                </p:cTn>
                              </p:par>
                            </p:childTnLst>
                          </p:cTn>
                        </p:par>
                      </p:childTnLst>
                    </p:cTn>
                  </p:par>
                  <p:par>
                    <p:cTn id="332" fill="hold">
                      <p:stCondLst>
                        <p:cond delay="indefinite"/>
                      </p:stCondLst>
                      <p:childTnLst>
                        <p:par>
                          <p:cTn id="333" fill="hold">
                            <p:stCondLst>
                              <p:cond delay="0"/>
                            </p:stCondLst>
                            <p:childTnLst>
                              <p:par>
                                <p:cTn id="334" presetID="18" presetClass="entr" presetSubtype="6" fill="hold" nodeType="clickEffect">
                                  <p:stCondLst>
                                    <p:cond delay="0"/>
                                  </p:stCondLst>
                                  <p:childTnLst>
                                    <p:set>
                                      <p:cBhvr>
                                        <p:cTn id="335" dur="1" fill="hold">
                                          <p:stCondLst>
                                            <p:cond delay="0"/>
                                          </p:stCondLst>
                                        </p:cTn>
                                        <p:tgtEl>
                                          <p:spTgt spid="91">
                                            <p:txEl>
                                              <p:pRg st="3" end="3"/>
                                            </p:txEl>
                                          </p:spTgt>
                                        </p:tgtEl>
                                        <p:attrNameLst>
                                          <p:attrName>style.visibility</p:attrName>
                                        </p:attrNameLst>
                                      </p:cBhvr>
                                      <p:to>
                                        <p:strVal val="visible"/>
                                      </p:to>
                                    </p:set>
                                    <p:animEffect transition="in" filter="strips(downRight)">
                                      <p:cBhvr>
                                        <p:cTn id="336" dur="500"/>
                                        <p:tgtEl>
                                          <p:spTgt spid="91">
                                            <p:txEl>
                                              <p:pRg st="3" end="3"/>
                                            </p:txEl>
                                          </p:spTgt>
                                        </p:tgtEl>
                                      </p:cBhvr>
                                    </p:animEffect>
                                  </p:childTnLst>
                                </p:cTn>
                              </p:par>
                            </p:childTnLst>
                          </p:cTn>
                        </p:par>
                      </p:childTnLst>
                    </p:cTn>
                  </p:par>
                  <p:par>
                    <p:cTn id="337" fill="hold">
                      <p:stCondLst>
                        <p:cond delay="indefinite"/>
                      </p:stCondLst>
                      <p:childTnLst>
                        <p:par>
                          <p:cTn id="338" fill="hold">
                            <p:stCondLst>
                              <p:cond delay="0"/>
                            </p:stCondLst>
                            <p:childTnLst>
                              <p:par>
                                <p:cTn id="339" presetID="18" presetClass="entr" presetSubtype="6" fill="hold" nodeType="clickEffect">
                                  <p:stCondLst>
                                    <p:cond delay="0"/>
                                  </p:stCondLst>
                                  <p:childTnLst>
                                    <p:set>
                                      <p:cBhvr>
                                        <p:cTn id="340" dur="1" fill="hold">
                                          <p:stCondLst>
                                            <p:cond delay="0"/>
                                          </p:stCondLst>
                                        </p:cTn>
                                        <p:tgtEl>
                                          <p:spTgt spid="78">
                                            <p:txEl>
                                              <p:pRg st="0" end="0"/>
                                            </p:txEl>
                                          </p:spTgt>
                                        </p:tgtEl>
                                        <p:attrNameLst>
                                          <p:attrName>style.visibility</p:attrName>
                                        </p:attrNameLst>
                                      </p:cBhvr>
                                      <p:to>
                                        <p:strVal val="visible"/>
                                      </p:to>
                                    </p:set>
                                    <p:animEffect transition="in" filter="strips(downRight)">
                                      <p:cBhvr>
                                        <p:cTn id="341" dur="500"/>
                                        <p:tgtEl>
                                          <p:spTgt spid="78">
                                            <p:txEl>
                                              <p:pRg st="0" end="0"/>
                                            </p:txEl>
                                          </p:spTgt>
                                        </p:tgtEl>
                                      </p:cBhvr>
                                    </p:animEffect>
                                  </p:childTnLst>
                                </p:cTn>
                              </p:par>
                            </p:childTnLst>
                          </p:cTn>
                        </p:par>
                      </p:childTnLst>
                    </p:cTn>
                  </p:par>
                  <p:par>
                    <p:cTn id="342" fill="hold">
                      <p:stCondLst>
                        <p:cond delay="indefinite"/>
                      </p:stCondLst>
                      <p:childTnLst>
                        <p:par>
                          <p:cTn id="343" fill="hold">
                            <p:stCondLst>
                              <p:cond delay="0"/>
                            </p:stCondLst>
                            <p:childTnLst>
                              <p:par>
                                <p:cTn id="344" presetID="9" presetClass="exit" presetSubtype="0" fill="hold" grpId="0" nodeType="clickEffect">
                                  <p:stCondLst>
                                    <p:cond delay="0"/>
                                  </p:stCondLst>
                                  <p:childTnLst>
                                    <p:animEffect transition="out" filter="dissolve">
                                      <p:cBhvr>
                                        <p:cTn id="345" dur="500"/>
                                        <p:tgtEl>
                                          <p:spTgt spid="77">
                                            <p:txEl>
                                              <p:pRg st="0" end="0"/>
                                            </p:txEl>
                                          </p:spTgt>
                                        </p:tgtEl>
                                      </p:cBhvr>
                                    </p:animEffect>
                                    <p:set>
                                      <p:cBhvr>
                                        <p:cTn id="346" dur="1" fill="hold">
                                          <p:stCondLst>
                                            <p:cond delay="499"/>
                                          </p:stCondLst>
                                        </p:cTn>
                                        <p:tgtEl>
                                          <p:spTgt spid="77">
                                            <p:txEl>
                                              <p:pRg st="0" end="0"/>
                                            </p:txEl>
                                          </p:spTgt>
                                        </p:tgtEl>
                                        <p:attrNameLst>
                                          <p:attrName>style.visibility</p:attrName>
                                        </p:attrNameLst>
                                      </p:cBhvr>
                                      <p:to>
                                        <p:strVal val="hidden"/>
                                      </p:to>
                                    </p:set>
                                  </p:childTnLst>
                                </p:cTn>
                              </p:par>
                            </p:childTnLst>
                          </p:cTn>
                        </p:par>
                      </p:childTnLst>
                    </p:cTn>
                  </p:par>
                  <p:par>
                    <p:cTn id="347" fill="hold">
                      <p:stCondLst>
                        <p:cond delay="indefinite"/>
                      </p:stCondLst>
                      <p:childTnLst>
                        <p:par>
                          <p:cTn id="348" fill="hold">
                            <p:stCondLst>
                              <p:cond delay="0"/>
                            </p:stCondLst>
                            <p:childTnLst>
                              <p:par>
                                <p:cTn id="349" presetID="9" presetClass="exit" presetSubtype="0" fill="hold" grpId="0" nodeType="clickEffect">
                                  <p:stCondLst>
                                    <p:cond delay="0"/>
                                  </p:stCondLst>
                                  <p:childTnLst>
                                    <p:animEffect transition="out" filter="dissolve">
                                      <p:cBhvr>
                                        <p:cTn id="350" dur="500"/>
                                        <p:tgtEl>
                                          <p:spTgt spid="69">
                                            <p:txEl>
                                              <p:pRg st="0" end="0"/>
                                            </p:txEl>
                                          </p:spTgt>
                                        </p:tgtEl>
                                      </p:cBhvr>
                                    </p:animEffect>
                                    <p:set>
                                      <p:cBhvr>
                                        <p:cTn id="351" dur="1" fill="hold">
                                          <p:stCondLst>
                                            <p:cond delay="499"/>
                                          </p:stCondLst>
                                        </p:cTn>
                                        <p:tgtEl>
                                          <p:spTgt spid="69">
                                            <p:txEl>
                                              <p:pRg st="0" end="0"/>
                                            </p:txEl>
                                          </p:spTgt>
                                        </p:tgtEl>
                                        <p:attrNameLst>
                                          <p:attrName>style.visibility</p:attrName>
                                        </p:attrNameLst>
                                      </p:cBhvr>
                                      <p:to>
                                        <p:strVal val="hidden"/>
                                      </p:to>
                                    </p:set>
                                  </p:childTnLst>
                                </p:cTn>
                              </p:par>
                            </p:childTnLst>
                          </p:cTn>
                        </p:par>
                      </p:childTnLst>
                    </p:cTn>
                  </p:par>
                  <p:par>
                    <p:cTn id="352" fill="hold">
                      <p:stCondLst>
                        <p:cond delay="indefinite"/>
                      </p:stCondLst>
                      <p:childTnLst>
                        <p:par>
                          <p:cTn id="353" fill="hold">
                            <p:stCondLst>
                              <p:cond delay="0"/>
                            </p:stCondLst>
                            <p:childTnLst>
                              <p:par>
                                <p:cTn id="354" presetID="18" presetClass="entr" presetSubtype="6" fill="hold" nodeType="clickEffect">
                                  <p:stCondLst>
                                    <p:cond delay="0"/>
                                  </p:stCondLst>
                                  <p:childTnLst>
                                    <p:set>
                                      <p:cBhvr>
                                        <p:cTn id="355" dur="1" fill="hold">
                                          <p:stCondLst>
                                            <p:cond delay="0"/>
                                          </p:stCondLst>
                                        </p:cTn>
                                        <p:tgtEl>
                                          <p:spTgt spid="80">
                                            <p:txEl>
                                              <p:pRg st="0" end="0"/>
                                            </p:txEl>
                                          </p:spTgt>
                                        </p:tgtEl>
                                        <p:attrNameLst>
                                          <p:attrName>style.visibility</p:attrName>
                                        </p:attrNameLst>
                                      </p:cBhvr>
                                      <p:to>
                                        <p:strVal val="visible"/>
                                      </p:to>
                                    </p:set>
                                    <p:animEffect transition="in" filter="strips(downRight)">
                                      <p:cBhvr>
                                        <p:cTn id="356" dur="500"/>
                                        <p:tgtEl>
                                          <p:spTgt spid="80">
                                            <p:txEl>
                                              <p:pRg st="0" end="0"/>
                                            </p:txEl>
                                          </p:spTgt>
                                        </p:tgtEl>
                                      </p:cBhvr>
                                    </p:animEffect>
                                  </p:childTnLst>
                                </p:cTn>
                              </p:par>
                            </p:childTnLst>
                          </p:cTn>
                        </p:par>
                      </p:childTnLst>
                    </p:cTn>
                  </p:par>
                  <p:par>
                    <p:cTn id="357" fill="hold">
                      <p:stCondLst>
                        <p:cond delay="indefinite"/>
                      </p:stCondLst>
                      <p:childTnLst>
                        <p:par>
                          <p:cTn id="358" fill="hold">
                            <p:stCondLst>
                              <p:cond delay="0"/>
                            </p:stCondLst>
                            <p:childTnLst>
                              <p:par>
                                <p:cTn id="359" presetID="18" presetClass="entr" presetSubtype="6" fill="hold" nodeType="clickEffect">
                                  <p:stCondLst>
                                    <p:cond delay="0"/>
                                  </p:stCondLst>
                                  <p:childTnLst>
                                    <p:set>
                                      <p:cBhvr>
                                        <p:cTn id="360" dur="1" fill="hold">
                                          <p:stCondLst>
                                            <p:cond delay="0"/>
                                          </p:stCondLst>
                                        </p:cTn>
                                        <p:tgtEl>
                                          <p:spTgt spid="79">
                                            <p:txEl>
                                              <p:pRg st="0" end="0"/>
                                            </p:txEl>
                                          </p:spTgt>
                                        </p:tgtEl>
                                        <p:attrNameLst>
                                          <p:attrName>style.visibility</p:attrName>
                                        </p:attrNameLst>
                                      </p:cBhvr>
                                      <p:to>
                                        <p:strVal val="visible"/>
                                      </p:to>
                                    </p:set>
                                    <p:animEffect transition="in" filter="strips(downRight)">
                                      <p:cBhvr>
                                        <p:cTn id="361" dur="500"/>
                                        <p:tgtEl>
                                          <p:spTgt spid="79">
                                            <p:txEl>
                                              <p:pRg st="0" end="0"/>
                                            </p:txEl>
                                          </p:spTgt>
                                        </p:tgtEl>
                                      </p:cBhvr>
                                    </p:animEffect>
                                  </p:childTnLst>
                                </p:cTn>
                              </p:par>
                            </p:childTnLst>
                          </p:cTn>
                        </p:par>
                      </p:childTnLst>
                    </p:cTn>
                  </p:par>
                  <p:par>
                    <p:cTn id="362" fill="hold">
                      <p:stCondLst>
                        <p:cond delay="indefinite"/>
                      </p:stCondLst>
                      <p:childTnLst>
                        <p:par>
                          <p:cTn id="363" fill="hold">
                            <p:stCondLst>
                              <p:cond delay="0"/>
                            </p:stCondLst>
                            <p:childTnLst>
                              <p:par>
                                <p:cTn id="364" presetID="18" presetClass="entr" presetSubtype="6" fill="hold" nodeType="clickEffect">
                                  <p:stCondLst>
                                    <p:cond delay="0"/>
                                  </p:stCondLst>
                                  <p:childTnLst>
                                    <p:set>
                                      <p:cBhvr>
                                        <p:cTn id="365" dur="1" fill="hold">
                                          <p:stCondLst>
                                            <p:cond delay="0"/>
                                          </p:stCondLst>
                                        </p:cTn>
                                        <p:tgtEl>
                                          <p:spTgt spid="20">
                                            <p:txEl>
                                              <p:pRg st="0" end="0"/>
                                            </p:txEl>
                                          </p:spTgt>
                                        </p:tgtEl>
                                        <p:attrNameLst>
                                          <p:attrName>style.visibility</p:attrName>
                                        </p:attrNameLst>
                                      </p:cBhvr>
                                      <p:to>
                                        <p:strVal val="visible"/>
                                      </p:to>
                                    </p:set>
                                    <p:animEffect transition="in" filter="strips(downRight)">
                                      <p:cBhvr>
                                        <p:cTn id="366"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p:bldP spid="7" grpId="0"/>
      <p:bldP spid="40" grpId="0" build="allAtOnce"/>
      <p:bldP spid="41" grpId="0" animBg="1"/>
      <p:bldP spid="41" grpId="1" animBg="1"/>
      <p:bldP spid="42" grpId="0" animBg="1"/>
      <p:bldP spid="42" grpId="1" animBg="1"/>
      <p:bldP spid="43" grpId="0" animBg="1"/>
      <p:bldP spid="43" grpId="1" animBg="1"/>
      <p:bldP spid="44" grpId="0" animBg="1"/>
      <p:bldP spid="44" grpId="1" animBg="1"/>
      <p:bldP spid="64" grpId="0" animBg="1"/>
      <p:bldP spid="65" grpId="0" animBg="1"/>
      <p:bldP spid="69" grpId="0" build="allAtOnce"/>
      <p:bldP spid="73" grpId="0" animBg="1"/>
      <p:bldP spid="74" grpId="0" animBg="1"/>
      <p:bldP spid="75" grpId="0" animBg="1"/>
      <p:bldP spid="76" grpId="0" animBg="1"/>
      <p:bldP spid="7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867E0CE-AAF7-2577-F0D8-5BB5B13045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8213" y="284981"/>
            <a:ext cx="10892150" cy="6049195"/>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Encre 11">
                <a:extLst>
                  <a:ext uri="{FF2B5EF4-FFF2-40B4-BE49-F238E27FC236}">
                    <a16:creationId xmlns:a16="http://schemas.microsoft.com/office/drawing/2014/main" id="{EC30879D-8036-CCA7-BE75-EEC8A25EB092}"/>
                  </a:ext>
                </a:extLst>
              </p14:cNvPr>
              <p14:cNvContentPartPr/>
              <p14:nvPr/>
            </p14:nvContentPartPr>
            <p14:xfrm>
              <a:off x="2086381" y="1544620"/>
              <a:ext cx="8844120" cy="2233440"/>
            </p14:xfrm>
          </p:contentPart>
        </mc:Choice>
        <mc:Fallback xmlns="">
          <p:pic>
            <p:nvPicPr>
              <p:cNvPr id="12" name="Encre 11">
                <a:extLst>
                  <a:ext uri="{FF2B5EF4-FFF2-40B4-BE49-F238E27FC236}">
                    <a16:creationId xmlns:a16="http://schemas.microsoft.com/office/drawing/2014/main" id="{EC30879D-8036-CCA7-BE75-EEC8A25EB092}"/>
                  </a:ext>
                </a:extLst>
              </p:cNvPr>
              <p:cNvPicPr/>
              <p:nvPr/>
            </p:nvPicPr>
            <p:blipFill>
              <a:blip r:embed="rId5"/>
              <a:stretch>
                <a:fillRect/>
              </a:stretch>
            </p:blipFill>
            <p:spPr>
              <a:xfrm>
                <a:off x="1996381" y="1364620"/>
                <a:ext cx="9023760" cy="2593080"/>
              </a:xfrm>
              <a:prstGeom prst="rect">
                <a:avLst/>
              </a:prstGeom>
            </p:spPr>
          </p:pic>
        </mc:Fallback>
      </mc:AlternateContent>
      <p:sp>
        <p:nvSpPr>
          <p:cNvPr id="2" name="Espace réservé de la date 1">
            <a:extLst>
              <a:ext uri="{FF2B5EF4-FFF2-40B4-BE49-F238E27FC236}">
                <a16:creationId xmlns:a16="http://schemas.microsoft.com/office/drawing/2014/main" id="{4FA9EBCF-459A-7955-75FA-30F308A25C14}"/>
              </a:ext>
            </a:extLst>
          </p:cNvPr>
          <p:cNvSpPr>
            <a:spLocks noGrp="1"/>
          </p:cNvSpPr>
          <p:nvPr>
            <p:ph type="dt" sz="half" idx="10"/>
          </p:nvPr>
        </p:nvSpPr>
        <p:spPr/>
        <p:txBody>
          <a:bodyPr/>
          <a:lstStyle/>
          <a:p>
            <a:fld id="{7CD195AC-1632-B44C-AEE0-7F24A601BDAB}" type="datetime4">
              <a:rPr lang="fr-CH" smtClean="0"/>
              <a:t>19 janvier 2024</a:t>
            </a:fld>
            <a:endParaRPr lang="en-US" dirty="0"/>
          </a:p>
        </p:txBody>
      </p:sp>
      <p:sp>
        <p:nvSpPr>
          <p:cNvPr id="3" name="Espace réservé du pied de page 2">
            <a:extLst>
              <a:ext uri="{FF2B5EF4-FFF2-40B4-BE49-F238E27FC236}">
                <a16:creationId xmlns:a16="http://schemas.microsoft.com/office/drawing/2014/main" id="{3CF469A3-BBEE-1D95-70D7-AD66F3DBBE34}"/>
              </a:ext>
            </a:extLst>
          </p:cNvPr>
          <p:cNvSpPr>
            <a:spLocks noGrp="1"/>
          </p:cNvSpPr>
          <p:nvPr>
            <p:ph type="ftr" sz="quarter" idx="11"/>
          </p:nvPr>
        </p:nvSpPr>
        <p:spPr/>
        <p:txBody>
          <a:bodyPr/>
          <a:lstStyle/>
          <a:p>
            <a:r>
              <a:rPr lang="en-US">
                <a:solidFill>
                  <a:srgbClr val="FFFF00"/>
                </a:solidFill>
              </a:rPr>
              <a:t>■</a:t>
            </a:r>
            <a:r>
              <a:rPr lang="en-US"/>
              <a:t> </a:t>
            </a:r>
            <a:r>
              <a:rPr lang="en-US">
                <a:latin typeface="Avenir Light" panose="020B0402020203020204" pitchFamily="34" charset="77"/>
              </a:rPr>
              <a:t>denis juillard </a:t>
            </a:r>
            <a:r>
              <a:rPr lang="en-US">
                <a:latin typeface="Avenir Medium" panose="02000503020000020003" pitchFamily="2" charset="0"/>
              </a:rPr>
              <a:t>ingenieur hes sarl</a:t>
            </a:r>
            <a:r>
              <a:rPr lang="en-US">
                <a:latin typeface="Avenir Light" panose="020B0402020203020204" pitchFamily="34" charset="77"/>
              </a:rPr>
              <a:t>, seignette 24, ch 2616 – renan be</a:t>
            </a:r>
            <a:endParaRPr lang="en-US" dirty="0">
              <a:latin typeface="Avenir Light" panose="020B0402020203020204" pitchFamily="34" charset="77"/>
            </a:endParaRPr>
          </a:p>
        </p:txBody>
      </p:sp>
      <p:sp>
        <p:nvSpPr>
          <p:cNvPr id="4" name="Espace réservé du numéro de diapositive 3">
            <a:extLst>
              <a:ext uri="{FF2B5EF4-FFF2-40B4-BE49-F238E27FC236}">
                <a16:creationId xmlns:a16="http://schemas.microsoft.com/office/drawing/2014/main" id="{03148876-EAC0-D40A-226C-7AC38E46BA49}"/>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7" name="Titre 1">
            <a:extLst>
              <a:ext uri="{FF2B5EF4-FFF2-40B4-BE49-F238E27FC236}">
                <a16:creationId xmlns:a16="http://schemas.microsoft.com/office/drawing/2014/main" id="{D42B4282-B66E-2113-54B1-2ABF53F21644}"/>
              </a:ext>
            </a:extLst>
          </p:cNvPr>
          <p:cNvSpPr txBox="1">
            <a:spLocks/>
          </p:cNvSpPr>
          <p:nvPr/>
        </p:nvSpPr>
        <p:spPr>
          <a:xfrm rot="16200000">
            <a:off x="-2701500" y="3032424"/>
            <a:ext cx="6334224" cy="58964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fr-FR" sz="3200" dirty="0"/>
              <a:t>exemple  biocarburant</a:t>
            </a:r>
          </a:p>
        </p:txBody>
      </p:sp>
      <mc:AlternateContent xmlns:mc="http://schemas.openxmlformats.org/markup-compatibility/2006" xmlns:p14="http://schemas.microsoft.com/office/powerpoint/2010/main">
        <mc:Choice Requires="p14">
          <p:contentPart p14:bwMode="auto" r:id="rId6">
            <p14:nvContentPartPr>
              <p14:cNvPr id="114" name="Encre 113">
                <a:extLst>
                  <a:ext uri="{FF2B5EF4-FFF2-40B4-BE49-F238E27FC236}">
                    <a16:creationId xmlns:a16="http://schemas.microsoft.com/office/drawing/2014/main" id="{881CB65F-B81B-C634-21A1-555C4DBE2047}"/>
                  </a:ext>
                </a:extLst>
              </p14:cNvPr>
              <p14:cNvContentPartPr/>
              <p14:nvPr/>
            </p14:nvContentPartPr>
            <p14:xfrm>
              <a:off x="1757524" y="850904"/>
              <a:ext cx="8963126" cy="1332859"/>
            </p14:xfrm>
          </p:contentPart>
        </mc:Choice>
        <mc:Fallback xmlns="">
          <p:pic>
            <p:nvPicPr>
              <p:cNvPr id="114" name="Encre 113">
                <a:extLst>
                  <a:ext uri="{FF2B5EF4-FFF2-40B4-BE49-F238E27FC236}">
                    <a16:creationId xmlns:a16="http://schemas.microsoft.com/office/drawing/2014/main" id="{881CB65F-B81B-C634-21A1-555C4DBE2047}"/>
                  </a:ext>
                </a:extLst>
              </p:cNvPr>
              <p:cNvPicPr/>
              <p:nvPr/>
            </p:nvPicPr>
            <p:blipFill>
              <a:blip r:embed="rId7"/>
              <a:stretch>
                <a:fillRect/>
              </a:stretch>
            </p:blipFill>
            <p:spPr>
              <a:xfrm>
                <a:off x="1703527" y="742893"/>
                <a:ext cx="9070760" cy="15485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5" name="Encre 114">
                <a:extLst>
                  <a:ext uri="{FF2B5EF4-FFF2-40B4-BE49-F238E27FC236}">
                    <a16:creationId xmlns:a16="http://schemas.microsoft.com/office/drawing/2014/main" id="{5EAEBFB3-EFC6-611A-2E2F-F114C609A0D3}"/>
                  </a:ext>
                </a:extLst>
              </p14:cNvPr>
              <p14:cNvContentPartPr/>
              <p14:nvPr/>
            </p14:nvContentPartPr>
            <p14:xfrm>
              <a:off x="1909924" y="1137116"/>
              <a:ext cx="8963126" cy="1332859"/>
            </p14:xfrm>
          </p:contentPart>
        </mc:Choice>
        <mc:Fallback xmlns="">
          <p:pic>
            <p:nvPicPr>
              <p:cNvPr id="115" name="Encre 114">
                <a:extLst>
                  <a:ext uri="{FF2B5EF4-FFF2-40B4-BE49-F238E27FC236}">
                    <a16:creationId xmlns:a16="http://schemas.microsoft.com/office/drawing/2014/main" id="{5EAEBFB3-EFC6-611A-2E2F-F114C609A0D3}"/>
                  </a:ext>
                </a:extLst>
              </p:cNvPr>
              <p:cNvPicPr/>
              <p:nvPr/>
            </p:nvPicPr>
            <p:blipFill>
              <a:blip r:embed="rId7"/>
              <a:stretch>
                <a:fillRect/>
              </a:stretch>
            </p:blipFill>
            <p:spPr>
              <a:xfrm>
                <a:off x="1855927" y="1029105"/>
                <a:ext cx="9070760" cy="1548521"/>
              </a:xfrm>
              <a:prstGeom prst="rect">
                <a:avLst/>
              </a:prstGeom>
            </p:spPr>
          </p:pic>
        </mc:Fallback>
      </mc:AlternateContent>
      <p:pic>
        <p:nvPicPr>
          <p:cNvPr id="117" name="Graphique 116" descr="Voiture contour">
            <a:extLst>
              <a:ext uri="{FF2B5EF4-FFF2-40B4-BE49-F238E27FC236}">
                <a16:creationId xmlns:a16="http://schemas.microsoft.com/office/drawing/2014/main" id="{0BDB1661-620C-38AB-D9C1-99A3BCB2C22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20139159">
            <a:off x="2025598" y="1892062"/>
            <a:ext cx="760161" cy="563018"/>
          </a:xfrm>
          <a:prstGeom prst="rect">
            <a:avLst/>
          </a:prstGeom>
        </p:spPr>
      </p:pic>
      <p:pic>
        <p:nvPicPr>
          <p:cNvPr id="118" name="Graphique 117" descr="Voiture contour">
            <a:extLst>
              <a:ext uri="{FF2B5EF4-FFF2-40B4-BE49-F238E27FC236}">
                <a16:creationId xmlns:a16="http://schemas.microsoft.com/office/drawing/2014/main" id="{021DCA8A-27F5-6E14-B62E-444A44AB1BB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21081084">
            <a:off x="4451939" y="1243491"/>
            <a:ext cx="760161" cy="563018"/>
          </a:xfrm>
          <a:prstGeom prst="rect">
            <a:avLst/>
          </a:prstGeom>
        </p:spPr>
      </p:pic>
      <p:pic>
        <p:nvPicPr>
          <p:cNvPr id="119" name="Graphique 118" descr="Voiture contour">
            <a:extLst>
              <a:ext uri="{FF2B5EF4-FFF2-40B4-BE49-F238E27FC236}">
                <a16:creationId xmlns:a16="http://schemas.microsoft.com/office/drawing/2014/main" id="{183D43C6-0FE4-9148-23E8-062C0B7E399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36184" y="1080579"/>
            <a:ext cx="760161" cy="563018"/>
          </a:xfrm>
          <a:prstGeom prst="rect">
            <a:avLst/>
          </a:prstGeom>
        </p:spPr>
      </p:pic>
      <p:pic>
        <p:nvPicPr>
          <p:cNvPr id="120" name="Graphique 119" descr="Voiture contour">
            <a:extLst>
              <a:ext uri="{FF2B5EF4-FFF2-40B4-BE49-F238E27FC236}">
                <a16:creationId xmlns:a16="http://schemas.microsoft.com/office/drawing/2014/main" id="{6427EDC3-386A-5DE0-4F01-05288FCD581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21231277">
            <a:off x="9649285" y="1052012"/>
            <a:ext cx="760161" cy="563018"/>
          </a:xfrm>
          <a:prstGeom prst="rect">
            <a:avLst/>
          </a:prstGeom>
        </p:spPr>
      </p:pic>
      <mc:AlternateContent xmlns:mc="http://schemas.openxmlformats.org/markup-compatibility/2006" xmlns:p14="http://schemas.microsoft.com/office/powerpoint/2010/main">
        <mc:Choice Requires="p14">
          <p:contentPart p14:bwMode="auto" r:id="rId11">
            <p14:nvContentPartPr>
              <p14:cNvPr id="123" name="Encre 122">
                <a:extLst>
                  <a:ext uri="{FF2B5EF4-FFF2-40B4-BE49-F238E27FC236}">
                    <a16:creationId xmlns:a16="http://schemas.microsoft.com/office/drawing/2014/main" id="{95787007-0641-A9A5-A68E-58B23FA1722F}"/>
                  </a:ext>
                </a:extLst>
              </p14:cNvPr>
              <p14:cNvContentPartPr/>
              <p14:nvPr/>
            </p14:nvContentPartPr>
            <p14:xfrm>
              <a:off x="2704019" y="1653491"/>
              <a:ext cx="1847465" cy="398590"/>
            </p14:xfrm>
          </p:contentPart>
        </mc:Choice>
        <mc:Fallback xmlns="">
          <p:pic>
            <p:nvPicPr>
              <p:cNvPr id="123" name="Encre 122">
                <a:extLst>
                  <a:ext uri="{FF2B5EF4-FFF2-40B4-BE49-F238E27FC236}">
                    <a16:creationId xmlns:a16="http://schemas.microsoft.com/office/drawing/2014/main" id="{95787007-0641-A9A5-A68E-58B23FA1722F}"/>
                  </a:ext>
                </a:extLst>
              </p:cNvPr>
              <p:cNvPicPr/>
              <p:nvPr/>
            </p:nvPicPr>
            <p:blipFill>
              <a:blip r:embed="rId12"/>
              <a:stretch>
                <a:fillRect/>
              </a:stretch>
            </p:blipFill>
            <p:spPr>
              <a:xfrm>
                <a:off x="2699699" y="1649166"/>
                <a:ext cx="1856105" cy="407239"/>
              </a:xfrm>
              <a:prstGeom prst="rect">
                <a:avLst/>
              </a:prstGeom>
            </p:spPr>
          </p:pic>
        </mc:Fallback>
      </mc:AlternateContent>
      <p:grpSp>
        <p:nvGrpSpPr>
          <p:cNvPr id="131" name="Groupe 130">
            <a:extLst>
              <a:ext uri="{FF2B5EF4-FFF2-40B4-BE49-F238E27FC236}">
                <a16:creationId xmlns:a16="http://schemas.microsoft.com/office/drawing/2014/main" id="{59AA2DF3-F0B7-ADD4-8968-28CFC9BAF57F}"/>
              </a:ext>
            </a:extLst>
          </p:cNvPr>
          <p:cNvGrpSpPr/>
          <p:nvPr/>
        </p:nvGrpSpPr>
        <p:grpSpPr>
          <a:xfrm>
            <a:off x="3333497" y="1647367"/>
            <a:ext cx="545833" cy="170690"/>
            <a:chOff x="2951808" y="1584666"/>
            <a:chExt cx="419040" cy="131040"/>
          </a:xfrm>
        </p:grpSpPr>
        <mc:AlternateContent xmlns:mc="http://schemas.openxmlformats.org/markup-compatibility/2006" xmlns:p14="http://schemas.microsoft.com/office/powerpoint/2010/main">
          <mc:Choice Requires="p14">
            <p:contentPart p14:bwMode="auto" r:id="rId13">
              <p14:nvContentPartPr>
                <p14:cNvPr id="127" name="Encre 126">
                  <a:extLst>
                    <a:ext uri="{FF2B5EF4-FFF2-40B4-BE49-F238E27FC236}">
                      <a16:creationId xmlns:a16="http://schemas.microsoft.com/office/drawing/2014/main" id="{113965A6-C163-43FB-DE5B-348A0CE39B0A}"/>
                    </a:ext>
                  </a:extLst>
                </p14:cNvPr>
                <p14:cNvContentPartPr/>
                <p14:nvPr/>
              </p14:nvContentPartPr>
              <p14:xfrm>
                <a:off x="2951808" y="1643706"/>
                <a:ext cx="5040" cy="72000"/>
              </p14:xfrm>
            </p:contentPart>
          </mc:Choice>
          <mc:Fallback xmlns="">
            <p:pic>
              <p:nvPicPr>
                <p:cNvPr id="127" name="Encre 126">
                  <a:extLst>
                    <a:ext uri="{FF2B5EF4-FFF2-40B4-BE49-F238E27FC236}">
                      <a16:creationId xmlns:a16="http://schemas.microsoft.com/office/drawing/2014/main" id="{113965A6-C163-43FB-DE5B-348A0CE39B0A}"/>
                    </a:ext>
                  </a:extLst>
                </p:cNvPr>
                <p:cNvPicPr/>
                <p:nvPr/>
              </p:nvPicPr>
              <p:blipFill>
                <a:blip r:embed="rId14"/>
                <a:stretch>
                  <a:fillRect/>
                </a:stretch>
              </p:blipFill>
              <p:spPr>
                <a:xfrm>
                  <a:off x="2947488" y="1639386"/>
                  <a:ext cx="13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8" name="Encre 127">
                  <a:extLst>
                    <a:ext uri="{FF2B5EF4-FFF2-40B4-BE49-F238E27FC236}">
                      <a16:creationId xmlns:a16="http://schemas.microsoft.com/office/drawing/2014/main" id="{94073C64-1655-24D6-1F28-7B35B344C871}"/>
                    </a:ext>
                  </a:extLst>
                </p14:cNvPr>
                <p14:cNvContentPartPr/>
                <p14:nvPr/>
              </p14:nvContentPartPr>
              <p14:xfrm>
                <a:off x="2999688" y="1625346"/>
                <a:ext cx="92160" cy="66600"/>
              </p14:xfrm>
            </p:contentPart>
          </mc:Choice>
          <mc:Fallback xmlns="">
            <p:pic>
              <p:nvPicPr>
                <p:cNvPr id="128" name="Encre 127">
                  <a:extLst>
                    <a:ext uri="{FF2B5EF4-FFF2-40B4-BE49-F238E27FC236}">
                      <a16:creationId xmlns:a16="http://schemas.microsoft.com/office/drawing/2014/main" id="{94073C64-1655-24D6-1F28-7B35B344C871}"/>
                    </a:ext>
                  </a:extLst>
                </p:cNvPr>
                <p:cNvPicPr/>
                <p:nvPr/>
              </p:nvPicPr>
              <p:blipFill>
                <a:blip r:embed="rId16"/>
                <a:stretch>
                  <a:fillRect/>
                </a:stretch>
              </p:blipFill>
              <p:spPr>
                <a:xfrm>
                  <a:off x="2995368" y="1621026"/>
                  <a:ext cx="100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9" name="Encre 128">
                  <a:extLst>
                    <a:ext uri="{FF2B5EF4-FFF2-40B4-BE49-F238E27FC236}">
                      <a16:creationId xmlns:a16="http://schemas.microsoft.com/office/drawing/2014/main" id="{3E451494-9E8B-0F96-A8C5-63DF9A19DC39}"/>
                    </a:ext>
                  </a:extLst>
                </p14:cNvPr>
                <p14:cNvContentPartPr/>
                <p14:nvPr/>
              </p14:nvContentPartPr>
              <p14:xfrm>
                <a:off x="3109848" y="1612386"/>
                <a:ext cx="96480" cy="52200"/>
              </p14:xfrm>
            </p:contentPart>
          </mc:Choice>
          <mc:Fallback xmlns="">
            <p:pic>
              <p:nvPicPr>
                <p:cNvPr id="129" name="Encre 128">
                  <a:extLst>
                    <a:ext uri="{FF2B5EF4-FFF2-40B4-BE49-F238E27FC236}">
                      <a16:creationId xmlns:a16="http://schemas.microsoft.com/office/drawing/2014/main" id="{3E451494-9E8B-0F96-A8C5-63DF9A19DC39}"/>
                    </a:ext>
                  </a:extLst>
                </p:cNvPr>
                <p:cNvPicPr/>
                <p:nvPr/>
              </p:nvPicPr>
              <p:blipFill>
                <a:blip r:embed="rId18"/>
                <a:stretch>
                  <a:fillRect/>
                </a:stretch>
              </p:blipFill>
              <p:spPr>
                <a:xfrm>
                  <a:off x="3105528" y="1608066"/>
                  <a:ext cx="105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0" name="Encre 129">
                  <a:extLst>
                    <a:ext uri="{FF2B5EF4-FFF2-40B4-BE49-F238E27FC236}">
                      <a16:creationId xmlns:a16="http://schemas.microsoft.com/office/drawing/2014/main" id="{DF2BC3DF-FA85-CEA1-5300-F32462317C10}"/>
                    </a:ext>
                  </a:extLst>
                </p14:cNvPr>
                <p14:cNvContentPartPr/>
                <p14:nvPr/>
              </p14:nvContentPartPr>
              <p14:xfrm>
                <a:off x="3249888" y="1584666"/>
                <a:ext cx="120960" cy="49680"/>
              </p14:xfrm>
            </p:contentPart>
          </mc:Choice>
          <mc:Fallback xmlns="">
            <p:pic>
              <p:nvPicPr>
                <p:cNvPr id="130" name="Encre 129">
                  <a:extLst>
                    <a:ext uri="{FF2B5EF4-FFF2-40B4-BE49-F238E27FC236}">
                      <a16:creationId xmlns:a16="http://schemas.microsoft.com/office/drawing/2014/main" id="{DF2BC3DF-FA85-CEA1-5300-F32462317C10}"/>
                    </a:ext>
                  </a:extLst>
                </p:cNvPr>
                <p:cNvPicPr/>
                <p:nvPr/>
              </p:nvPicPr>
              <p:blipFill>
                <a:blip r:embed="rId20"/>
                <a:stretch>
                  <a:fillRect/>
                </a:stretch>
              </p:blipFill>
              <p:spPr>
                <a:xfrm>
                  <a:off x="3245568" y="1580346"/>
                  <a:ext cx="129600" cy="5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32" name="Encre 131">
                <a:extLst>
                  <a:ext uri="{FF2B5EF4-FFF2-40B4-BE49-F238E27FC236}">
                    <a16:creationId xmlns:a16="http://schemas.microsoft.com/office/drawing/2014/main" id="{9B3A7ED5-F134-33B5-4127-C751F5F3CB2E}"/>
                  </a:ext>
                </a:extLst>
              </p14:cNvPr>
              <p14:cNvContentPartPr/>
              <p14:nvPr/>
            </p14:nvContentPartPr>
            <p14:xfrm rot="555441">
              <a:off x="5210258" y="1289557"/>
              <a:ext cx="1853229" cy="398590"/>
            </p14:xfrm>
          </p:contentPart>
        </mc:Choice>
        <mc:Fallback xmlns="">
          <p:pic>
            <p:nvPicPr>
              <p:cNvPr id="132" name="Encre 131">
                <a:extLst>
                  <a:ext uri="{FF2B5EF4-FFF2-40B4-BE49-F238E27FC236}">
                    <a16:creationId xmlns:a16="http://schemas.microsoft.com/office/drawing/2014/main" id="{9B3A7ED5-F134-33B5-4127-C751F5F3CB2E}"/>
                  </a:ext>
                </a:extLst>
              </p:cNvPr>
              <p:cNvPicPr/>
              <p:nvPr/>
            </p:nvPicPr>
            <p:blipFill>
              <a:blip r:embed="rId22"/>
              <a:stretch>
                <a:fillRect/>
              </a:stretch>
            </p:blipFill>
            <p:spPr>
              <a:xfrm rot="555441">
                <a:off x="5205938" y="1285232"/>
                <a:ext cx="1861869" cy="407239"/>
              </a:xfrm>
              <a:prstGeom prst="rect">
                <a:avLst/>
              </a:prstGeom>
            </p:spPr>
          </p:pic>
        </mc:Fallback>
      </mc:AlternateContent>
      <p:grpSp>
        <p:nvGrpSpPr>
          <p:cNvPr id="133" name="Groupe 132">
            <a:extLst>
              <a:ext uri="{FF2B5EF4-FFF2-40B4-BE49-F238E27FC236}">
                <a16:creationId xmlns:a16="http://schemas.microsoft.com/office/drawing/2014/main" id="{7C7122A0-9DFF-02E1-D5CA-60BF852C1D38}"/>
              </a:ext>
            </a:extLst>
          </p:cNvPr>
          <p:cNvGrpSpPr/>
          <p:nvPr/>
        </p:nvGrpSpPr>
        <p:grpSpPr>
          <a:xfrm rot="626207">
            <a:off x="5810238" y="1316049"/>
            <a:ext cx="545833" cy="170690"/>
            <a:chOff x="2951808" y="1584666"/>
            <a:chExt cx="419040" cy="131040"/>
          </a:xfrm>
        </p:grpSpPr>
        <mc:AlternateContent xmlns:mc="http://schemas.openxmlformats.org/markup-compatibility/2006" xmlns:p14="http://schemas.microsoft.com/office/powerpoint/2010/main">
          <mc:Choice Requires="p14">
            <p:contentPart p14:bwMode="auto" r:id="rId23">
              <p14:nvContentPartPr>
                <p14:cNvPr id="134" name="Encre 133">
                  <a:extLst>
                    <a:ext uri="{FF2B5EF4-FFF2-40B4-BE49-F238E27FC236}">
                      <a16:creationId xmlns:a16="http://schemas.microsoft.com/office/drawing/2014/main" id="{E7CE8B3E-7F5B-F351-432A-5B09D41554B3}"/>
                    </a:ext>
                  </a:extLst>
                </p14:cNvPr>
                <p14:cNvContentPartPr/>
                <p14:nvPr/>
              </p14:nvContentPartPr>
              <p14:xfrm>
                <a:off x="2951808" y="1643706"/>
                <a:ext cx="5040" cy="72000"/>
              </p14:xfrm>
            </p:contentPart>
          </mc:Choice>
          <mc:Fallback xmlns="">
            <p:pic>
              <p:nvPicPr>
                <p:cNvPr id="134" name="Encre 133">
                  <a:extLst>
                    <a:ext uri="{FF2B5EF4-FFF2-40B4-BE49-F238E27FC236}">
                      <a16:creationId xmlns:a16="http://schemas.microsoft.com/office/drawing/2014/main" id="{E7CE8B3E-7F5B-F351-432A-5B09D41554B3}"/>
                    </a:ext>
                  </a:extLst>
                </p:cNvPr>
                <p:cNvPicPr/>
                <p:nvPr/>
              </p:nvPicPr>
              <p:blipFill>
                <a:blip r:embed="rId14"/>
                <a:stretch>
                  <a:fillRect/>
                </a:stretch>
              </p:blipFill>
              <p:spPr>
                <a:xfrm>
                  <a:off x="2947488" y="1639386"/>
                  <a:ext cx="13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5" name="Encre 134">
                  <a:extLst>
                    <a:ext uri="{FF2B5EF4-FFF2-40B4-BE49-F238E27FC236}">
                      <a16:creationId xmlns:a16="http://schemas.microsoft.com/office/drawing/2014/main" id="{A776C3CE-4752-B610-4A79-7A1CEA53D49A}"/>
                    </a:ext>
                  </a:extLst>
                </p14:cNvPr>
                <p14:cNvContentPartPr/>
                <p14:nvPr/>
              </p14:nvContentPartPr>
              <p14:xfrm>
                <a:off x="2999688" y="1625346"/>
                <a:ext cx="92160" cy="66600"/>
              </p14:xfrm>
            </p:contentPart>
          </mc:Choice>
          <mc:Fallback xmlns="">
            <p:pic>
              <p:nvPicPr>
                <p:cNvPr id="135" name="Encre 134">
                  <a:extLst>
                    <a:ext uri="{FF2B5EF4-FFF2-40B4-BE49-F238E27FC236}">
                      <a16:creationId xmlns:a16="http://schemas.microsoft.com/office/drawing/2014/main" id="{A776C3CE-4752-B610-4A79-7A1CEA53D49A}"/>
                    </a:ext>
                  </a:extLst>
                </p:cNvPr>
                <p:cNvPicPr/>
                <p:nvPr/>
              </p:nvPicPr>
              <p:blipFill>
                <a:blip r:embed="rId16"/>
                <a:stretch>
                  <a:fillRect/>
                </a:stretch>
              </p:blipFill>
              <p:spPr>
                <a:xfrm>
                  <a:off x="2995368" y="1621026"/>
                  <a:ext cx="100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6" name="Encre 135">
                  <a:extLst>
                    <a:ext uri="{FF2B5EF4-FFF2-40B4-BE49-F238E27FC236}">
                      <a16:creationId xmlns:a16="http://schemas.microsoft.com/office/drawing/2014/main" id="{249CCDD3-633A-0683-3668-5205A579CBE6}"/>
                    </a:ext>
                  </a:extLst>
                </p14:cNvPr>
                <p14:cNvContentPartPr/>
                <p14:nvPr/>
              </p14:nvContentPartPr>
              <p14:xfrm>
                <a:off x="3109848" y="1612386"/>
                <a:ext cx="96480" cy="52200"/>
              </p14:xfrm>
            </p:contentPart>
          </mc:Choice>
          <mc:Fallback xmlns="">
            <p:pic>
              <p:nvPicPr>
                <p:cNvPr id="136" name="Encre 135">
                  <a:extLst>
                    <a:ext uri="{FF2B5EF4-FFF2-40B4-BE49-F238E27FC236}">
                      <a16:creationId xmlns:a16="http://schemas.microsoft.com/office/drawing/2014/main" id="{249CCDD3-633A-0683-3668-5205A579CBE6}"/>
                    </a:ext>
                  </a:extLst>
                </p:cNvPr>
                <p:cNvPicPr/>
                <p:nvPr/>
              </p:nvPicPr>
              <p:blipFill>
                <a:blip r:embed="rId18"/>
                <a:stretch>
                  <a:fillRect/>
                </a:stretch>
              </p:blipFill>
              <p:spPr>
                <a:xfrm>
                  <a:off x="3105528" y="1608066"/>
                  <a:ext cx="105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7" name="Encre 136">
                  <a:extLst>
                    <a:ext uri="{FF2B5EF4-FFF2-40B4-BE49-F238E27FC236}">
                      <a16:creationId xmlns:a16="http://schemas.microsoft.com/office/drawing/2014/main" id="{79E4950A-525B-0019-87FB-F53387664F27}"/>
                    </a:ext>
                  </a:extLst>
                </p14:cNvPr>
                <p14:cNvContentPartPr/>
                <p14:nvPr/>
              </p14:nvContentPartPr>
              <p14:xfrm>
                <a:off x="3249888" y="1584666"/>
                <a:ext cx="120960" cy="49680"/>
              </p14:xfrm>
            </p:contentPart>
          </mc:Choice>
          <mc:Fallback xmlns="">
            <p:pic>
              <p:nvPicPr>
                <p:cNvPr id="137" name="Encre 136">
                  <a:extLst>
                    <a:ext uri="{FF2B5EF4-FFF2-40B4-BE49-F238E27FC236}">
                      <a16:creationId xmlns:a16="http://schemas.microsoft.com/office/drawing/2014/main" id="{79E4950A-525B-0019-87FB-F53387664F27}"/>
                    </a:ext>
                  </a:extLst>
                </p:cNvPr>
                <p:cNvPicPr/>
                <p:nvPr/>
              </p:nvPicPr>
              <p:blipFill>
                <a:blip r:embed="rId20"/>
                <a:stretch>
                  <a:fillRect/>
                </a:stretch>
              </p:blipFill>
              <p:spPr>
                <a:xfrm>
                  <a:off x="3245568" y="1580346"/>
                  <a:ext cx="129600" cy="5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38" name="Encre 137">
                <a:extLst>
                  <a:ext uri="{FF2B5EF4-FFF2-40B4-BE49-F238E27FC236}">
                    <a16:creationId xmlns:a16="http://schemas.microsoft.com/office/drawing/2014/main" id="{8E464815-2CF7-F72D-DA24-B6C8737011B4}"/>
                  </a:ext>
                </a:extLst>
              </p14:cNvPr>
              <p14:cNvContentPartPr/>
              <p14:nvPr/>
            </p14:nvContentPartPr>
            <p14:xfrm rot="741794">
              <a:off x="7807078" y="1233865"/>
              <a:ext cx="1853229" cy="398590"/>
            </p14:xfrm>
          </p:contentPart>
        </mc:Choice>
        <mc:Fallback xmlns="">
          <p:pic>
            <p:nvPicPr>
              <p:cNvPr id="138" name="Encre 137">
                <a:extLst>
                  <a:ext uri="{FF2B5EF4-FFF2-40B4-BE49-F238E27FC236}">
                    <a16:creationId xmlns:a16="http://schemas.microsoft.com/office/drawing/2014/main" id="{8E464815-2CF7-F72D-DA24-B6C8737011B4}"/>
                  </a:ext>
                </a:extLst>
              </p:cNvPr>
              <p:cNvPicPr/>
              <p:nvPr/>
            </p:nvPicPr>
            <p:blipFill>
              <a:blip r:embed="rId22"/>
              <a:stretch>
                <a:fillRect/>
              </a:stretch>
            </p:blipFill>
            <p:spPr>
              <a:xfrm rot="741794">
                <a:off x="7802758" y="1229540"/>
                <a:ext cx="1861869" cy="407239"/>
              </a:xfrm>
              <a:prstGeom prst="rect">
                <a:avLst/>
              </a:prstGeom>
            </p:spPr>
          </p:pic>
        </mc:Fallback>
      </mc:AlternateContent>
      <p:grpSp>
        <p:nvGrpSpPr>
          <p:cNvPr id="139" name="Groupe 138">
            <a:extLst>
              <a:ext uri="{FF2B5EF4-FFF2-40B4-BE49-F238E27FC236}">
                <a16:creationId xmlns:a16="http://schemas.microsoft.com/office/drawing/2014/main" id="{37F4573C-F76A-5008-B977-6E4C9A985CAA}"/>
              </a:ext>
            </a:extLst>
          </p:cNvPr>
          <p:cNvGrpSpPr/>
          <p:nvPr/>
        </p:nvGrpSpPr>
        <p:grpSpPr>
          <a:xfrm rot="916750">
            <a:off x="8422437" y="1259637"/>
            <a:ext cx="545833" cy="170690"/>
            <a:chOff x="2951808" y="1584666"/>
            <a:chExt cx="419040" cy="131040"/>
          </a:xfrm>
        </p:grpSpPr>
        <mc:AlternateContent xmlns:mc="http://schemas.openxmlformats.org/markup-compatibility/2006" xmlns:p14="http://schemas.microsoft.com/office/powerpoint/2010/main">
          <mc:Choice Requires="p14">
            <p:contentPart p14:bwMode="auto" r:id="rId28">
              <p14:nvContentPartPr>
                <p14:cNvPr id="140" name="Encre 139">
                  <a:extLst>
                    <a:ext uri="{FF2B5EF4-FFF2-40B4-BE49-F238E27FC236}">
                      <a16:creationId xmlns:a16="http://schemas.microsoft.com/office/drawing/2014/main" id="{B88E6BE5-36FE-B3D2-5C35-C7F0EFA011AD}"/>
                    </a:ext>
                  </a:extLst>
                </p14:cNvPr>
                <p14:cNvContentPartPr/>
                <p14:nvPr/>
              </p14:nvContentPartPr>
              <p14:xfrm>
                <a:off x="2951808" y="1643706"/>
                <a:ext cx="5040" cy="72000"/>
              </p14:xfrm>
            </p:contentPart>
          </mc:Choice>
          <mc:Fallback xmlns="">
            <p:pic>
              <p:nvPicPr>
                <p:cNvPr id="140" name="Encre 139">
                  <a:extLst>
                    <a:ext uri="{FF2B5EF4-FFF2-40B4-BE49-F238E27FC236}">
                      <a16:creationId xmlns:a16="http://schemas.microsoft.com/office/drawing/2014/main" id="{B88E6BE5-36FE-B3D2-5C35-C7F0EFA011AD}"/>
                    </a:ext>
                  </a:extLst>
                </p:cNvPr>
                <p:cNvPicPr/>
                <p:nvPr/>
              </p:nvPicPr>
              <p:blipFill>
                <a:blip r:embed="rId14"/>
                <a:stretch>
                  <a:fillRect/>
                </a:stretch>
              </p:blipFill>
              <p:spPr>
                <a:xfrm>
                  <a:off x="2947488" y="1639386"/>
                  <a:ext cx="13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1" name="Encre 140">
                  <a:extLst>
                    <a:ext uri="{FF2B5EF4-FFF2-40B4-BE49-F238E27FC236}">
                      <a16:creationId xmlns:a16="http://schemas.microsoft.com/office/drawing/2014/main" id="{18D9CFC8-B095-2349-00B9-1C940D2BB6A5}"/>
                    </a:ext>
                  </a:extLst>
                </p14:cNvPr>
                <p14:cNvContentPartPr/>
                <p14:nvPr/>
              </p14:nvContentPartPr>
              <p14:xfrm>
                <a:off x="2999688" y="1625346"/>
                <a:ext cx="92160" cy="66600"/>
              </p14:xfrm>
            </p:contentPart>
          </mc:Choice>
          <mc:Fallback xmlns="">
            <p:pic>
              <p:nvPicPr>
                <p:cNvPr id="141" name="Encre 140">
                  <a:extLst>
                    <a:ext uri="{FF2B5EF4-FFF2-40B4-BE49-F238E27FC236}">
                      <a16:creationId xmlns:a16="http://schemas.microsoft.com/office/drawing/2014/main" id="{18D9CFC8-B095-2349-00B9-1C940D2BB6A5}"/>
                    </a:ext>
                  </a:extLst>
                </p:cNvPr>
                <p:cNvPicPr/>
                <p:nvPr/>
              </p:nvPicPr>
              <p:blipFill>
                <a:blip r:embed="rId16"/>
                <a:stretch>
                  <a:fillRect/>
                </a:stretch>
              </p:blipFill>
              <p:spPr>
                <a:xfrm>
                  <a:off x="2995368" y="1621026"/>
                  <a:ext cx="100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2" name="Encre 141">
                  <a:extLst>
                    <a:ext uri="{FF2B5EF4-FFF2-40B4-BE49-F238E27FC236}">
                      <a16:creationId xmlns:a16="http://schemas.microsoft.com/office/drawing/2014/main" id="{2532B22C-0F81-58B1-BBF0-749343C97DCC}"/>
                    </a:ext>
                  </a:extLst>
                </p14:cNvPr>
                <p14:cNvContentPartPr/>
                <p14:nvPr/>
              </p14:nvContentPartPr>
              <p14:xfrm>
                <a:off x="3109848" y="1612386"/>
                <a:ext cx="96480" cy="52200"/>
              </p14:xfrm>
            </p:contentPart>
          </mc:Choice>
          <mc:Fallback xmlns="">
            <p:pic>
              <p:nvPicPr>
                <p:cNvPr id="142" name="Encre 141">
                  <a:extLst>
                    <a:ext uri="{FF2B5EF4-FFF2-40B4-BE49-F238E27FC236}">
                      <a16:creationId xmlns:a16="http://schemas.microsoft.com/office/drawing/2014/main" id="{2532B22C-0F81-58B1-BBF0-749343C97DCC}"/>
                    </a:ext>
                  </a:extLst>
                </p:cNvPr>
                <p:cNvPicPr/>
                <p:nvPr/>
              </p:nvPicPr>
              <p:blipFill>
                <a:blip r:embed="rId18"/>
                <a:stretch>
                  <a:fillRect/>
                </a:stretch>
              </p:blipFill>
              <p:spPr>
                <a:xfrm>
                  <a:off x="3105528" y="1608066"/>
                  <a:ext cx="105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3" name="Encre 142">
                  <a:extLst>
                    <a:ext uri="{FF2B5EF4-FFF2-40B4-BE49-F238E27FC236}">
                      <a16:creationId xmlns:a16="http://schemas.microsoft.com/office/drawing/2014/main" id="{D6C00C5D-7525-9C20-8FBC-63A7472A4E3C}"/>
                    </a:ext>
                  </a:extLst>
                </p14:cNvPr>
                <p14:cNvContentPartPr/>
                <p14:nvPr/>
              </p14:nvContentPartPr>
              <p14:xfrm>
                <a:off x="3249888" y="1584666"/>
                <a:ext cx="120960" cy="49680"/>
              </p14:xfrm>
            </p:contentPart>
          </mc:Choice>
          <mc:Fallback xmlns="">
            <p:pic>
              <p:nvPicPr>
                <p:cNvPr id="143" name="Encre 142">
                  <a:extLst>
                    <a:ext uri="{FF2B5EF4-FFF2-40B4-BE49-F238E27FC236}">
                      <a16:creationId xmlns:a16="http://schemas.microsoft.com/office/drawing/2014/main" id="{D6C00C5D-7525-9C20-8FBC-63A7472A4E3C}"/>
                    </a:ext>
                  </a:extLst>
                </p:cNvPr>
                <p:cNvPicPr/>
                <p:nvPr/>
              </p:nvPicPr>
              <p:blipFill>
                <a:blip r:embed="rId20"/>
                <a:stretch>
                  <a:fillRect/>
                </a:stretch>
              </p:blipFill>
              <p:spPr>
                <a:xfrm>
                  <a:off x="3245568" y="1580346"/>
                  <a:ext cx="129600" cy="58320"/>
                </a:xfrm>
                <a:prstGeom prst="rect">
                  <a:avLst/>
                </a:prstGeom>
              </p:spPr>
            </p:pic>
          </mc:Fallback>
        </mc:AlternateContent>
      </p:grpSp>
      <p:grpSp>
        <p:nvGrpSpPr>
          <p:cNvPr id="152" name="Groupe 151">
            <a:extLst>
              <a:ext uri="{FF2B5EF4-FFF2-40B4-BE49-F238E27FC236}">
                <a16:creationId xmlns:a16="http://schemas.microsoft.com/office/drawing/2014/main" id="{0DC94851-A1D4-EEDB-C1E1-72013A06A62F}"/>
              </a:ext>
            </a:extLst>
          </p:cNvPr>
          <p:cNvGrpSpPr/>
          <p:nvPr/>
        </p:nvGrpSpPr>
        <p:grpSpPr>
          <a:xfrm>
            <a:off x="5623989" y="1633412"/>
            <a:ext cx="196951" cy="2019681"/>
            <a:chOff x="5623990" y="1549150"/>
            <a:chExt cx="151200" cy="1550520"/>
          </a:xfrm>
        </p:grpSpPr>
        <mc:AlternateContent xmlns:mc="http://schemas.openxmlformats.org/markup-compatibility/2006" xmlns:p14="http://schemas.microsoft.com/office/powerpoint/2010/main">
          <mc:Choice Requires="p14">
            <p:contentPart p14:bwMode="auto" r:id="rId32">
              <p14:nvContentPartPr>
                <p14:cNvPr id="148" name="Encre 147">
                  <a:extLst>
                    <a:ext uri="{FF2B5EF4-FFF2-40B4-BE49-F238E27FC236}">
                      <a16:creationId xmlns:a16="http://schemas.microsoft.com/office/drawing/2014/main" id="{C4F05263-DBB6-D530-DF5D-8A685839958A}"/>
                    </a:ext>
                  </a:extLst>
                </p14:cNvPr>
                <p14:cNvContentPartPr/>
                <p14:nvPr/>
              </p14:nvContentPartPr>
              <p14:xfrm>
                <a:off x="5674390" y="1577590"/>
                <a:ext cx="100440" cy="1522080"/>
              </p14:xfrm>
            </p:contentPart>
          </mc:Choice>
          <mc:Fallback xmlns="">
            <p:pic>
              <p:nvPicPr>
                <p:cNvPr id="148" name="Encre 147">
                  <a:extLst>
                    <a:ext uri="{FF2B5EF4-FFF2-40B4-BE49-F238E27FC236}">
                      <a16:creationId xmlns:a16="http://schemas.microsoft.com/office/drawing/2014/main" id="{C4F05263-DBB6-D530-DF5D-8A685839958A}"/>
                    </a:ext>
                  </a:extLst>
                </p:cNvPr>
                <p:cNvPicPr/>
                <p:nvPr/>
              </p:nvPicPr>
              <p:blipFill>
                <a:blip r:embed="rId33"/>
                <a:stretch>
                  <a:fillRect/>
                </a:stretch>
              </p:blipFill>
              <p:spPr>
                <a:xfrm>
                  <a:off x="5670070" y="1573270"/>
                  <a:ext cx="109080" cy="1530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9" name="Encre 148">
                  <a:extLst>
                    <a:ext uri="{FF2B5EF4-FFF2-40B4-BE49-F238E27FC236}">
                      <a16:creationId xmlns:a16="http://schemas.microsoft.com/office/drawing/2014/main" id="{94BFDDCF-C125-4C01-90C7-0A121EA65272}"/>
                    </a:ext>
                  </a:extLst>
                </p14:cNvPr>
                <p14:cNvContentPartPr/>
                <p14:nvPr/>
              </p14:nvContentPartPr>
              <p14:xfrm>
                <a:off x="5623990" y="1549150"/>
                <a:ext cx="151200" cy="61200"/>
              </p14:xfrm>
            </p:contentPart>
          </mc:Choice>
          <mc:Fallback xmlns="">
            <p:pic>
              <p:nvPicPr>
                <p:cNvPr id="149" name="Encre 148">
                  <a:extLst>
                    <a:ext uri="{FF2B5EF4-FFF2-40B4-BE49-F238E27FC236}">
                      <a16:creationId xmlns:a16="http://schemas.microsoft.com/office/drawing/2014/main" id="{94BFDDCF-C125-4C01-90C7-0A121EA65272}"/>
                    </a:ext>
                  </a:extLst>
                </p:cNvPr>
                <p:cNvPicPr/>
                <p:nvPr/>
              </p:nvPicPr>
              <p:blipFill>
                <a:blip r:embed="rId35"/>
                <a:stretch>
                  <a:fillRect/>
                </a:stretch>
              </p:blipFill>
              <p:spPr>
                <a:xfrm>
                  <a:off x="5619670" y="1544830"/>
                  <a:ext cx="159840" cy="6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155" name="Encre 154">
                <a:extLst>
                  <a:ext uri="{FF2B5EF4-FFF2-40B4-BE49-F238E27FC236}">
                    <a16:creationId xmlns:a16="http://schemas.microsoft.com/office/drawing/2014/main" id="{CB7C07D8-DD1E-9ED4-CD4C-150FDFEFE5A8}"/>
                  </a:ext>
                </a:extLst>
              </p14:cNvPr>
              <p14:cNvContentPartPr/>
              <p14:nvPr/>
            </p14:nvContentPartPr>
            <p14:xfrm>
              <a:off x="3488954" y="2106090"/>
              <a:ext cx="1359897" cy="1249698"/>
            </p14:xfrm>
          </p:contentPart>
        </mc:Choice>
        <mc:Fallback xmlns="">
          <p:pic>
            <p:nvPicPr>
              <p:cNvPr id="155" name="Encre 154">
                <a:extLst>
                  <a:ext uri="{FF2B5EF4-FFF2-40B4-BE49-F238E27FC236}">
                    <a16:creationId xmlns:a16="http://schemas.microsoft.com/office/drawing/2014/main" id="{CB7C07D8-DD1E-9ED4-CD4C-150FDFEFE5A8}"/>
                  </a:ext>
                </a:extLst>
              </p:cNvPr>
              <p:cNvPicPr/>
              <p:nvPr/>
            </p:nvPicPr>
            <p:blipFill>
              <a:blip r:embed="rId37"/>
              <a:stretch>
                <a:fillRect/>
              </a:stretch>
            </p:blipFill>
            <p:spPr>
              <a:xfrm>
                <a:off x="3477793" y="2094929"/>
                <a:ext cx="1381860" cy="1271660"/>
              </a:xfrm>
              <a:prstGeom prst="rect">
                <a:avLst/>
              </a:prstGeom>
            </p:spPr>
          </p:pic>
        </mc:Fallback>
      </mc:AlternateContent>
      <p:grpSp>
        <p:nvGrpSpPr>
          <p:cNvPr id="160" name="Groupe 159">
            <a:extLst>
              <a:ext uri="{FF2B5EF4-FFF2-40B4-BE49-F238E27FC236}">
                <a16:creationId xmlns:a16="http://schemas.microsoft.com/office/drawing/2014/main" id="{99015AEB-01DD-D6CB-466F-92CF2378411A}"/>
              </a:ext>
            </a:extLst>
          </p:cNvPr>
          <p:cNvGrpSpPr/>
          <p:nvPr/>
        </p:nvGrpSpPr>
        <p:grpSpPr>
          <a:xfrm rot="678159">
            <a:off x="3839786" y="3394564"/>
            <a:ext cx="545833" cy="170690"/>
            <a:chOff x="2951808" y="1584666"/>
            <a:chExt cx="419040" cy="131040"/>
          </a:xfrm>
        </p:grpSpPr>
        <mc:AlternateContent xmlns:mc="http://schemas.openxmlformats.org/markup-compatibility/2006" xmlns:p14="http://schemas.microsoft.com/office/powerpoint/2010/main">
          <mc:Choice Requires="p14">
            <p:contentPart p14:bwMode="auto" r:id="rId38">
              <p14:nvContentPartPr>
                <p14:cNvPr id="161" name="Encre 160">
                  <a:extLst>
                    <a:ext uri="{FF2B5EF4-FFF2-40B4-BE49-F238E27FC236}">
                      <a16:creationId xmlns:a16="http://schemas.microsoft.com/office/drawing/2014/main" id="{DA4C4940-18A0-CA88-810E-51C00DA6EB09}"/>
                    </a:ext>
                  </a:extLst>
                </p14:cNvPr>
                <p14:cNvContentPartPr/>
                <p14:nvPr/>
              </p14:nvContentPartPr>
              <p14:xfrm>
                <a:off x="2951808" y="1643706"/>
                <a:ext cx="5040" cy="72000"/>
              </p14:xfrm>
            </p:contentPart>
          </mc:Choice>
          <mc:Fallback xmlns="">
            <p:pic>
              <p:nvPicPr>
                <p:cNvPr id="161" name="Encre 160">
                  <a:extLst>
                    <a:ext uri="{FF2B5EF4-FFF2-40B4-BE49-F238E27FC236}">
                      <a16:creationId xmlns:a16="http://schemas.microsoft.com/office/drawing/2014/main" id="{DA4C4940-18A0-CA88-810E-51C00DA6EB09}"/>
                    </a:ext>
                  </a:extLst>
                </p:cNvPr>
                <p:cNvPicPr/>
                <p:nvPr/>
              </p:nvPicPr>
              <p:blipFill>
                <a:blip r:embed="rId14"/>
                <a:stretch>
                  <a:fillRect/>
                </a:stretch>
              </p:blipFill>
              <p:spPr>
                <a:xfrm>
                  <a:off x="2947488" y="1639386"/>
                  <a:ext cx="13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62" name="Encre 161">
                  <a:extLst>
                    <a:ext uri="{FF2B5EF4-FFF2-40B4-BE49-F238E27FC236}">
                      <a16:creationId xmlns:a16="http://schemas.microsoft.com/office/drawing/2014/main" id="{34686E10-F5F1-1C8F-F97F-DB87FCF79F02}"/>
                    </a:ext>
                  </a:extLst>
                </p14:cNvPr>
                <p14:cNvContentPartPr/>
                <p14:nvPr/>
              </p14:nvContentPartPr>
              <p14:xfrm>
                <a:off x="2999688" y="1625346"/>
                <a:ext cx="92160" cy="66600"/>
              </p14:xfrm>
            </p:contentPart>
          </mc:Choice>
          <mc:Fallback xmlns="">
            <p:pic>
              <p:nvPicPr>
                <p:cNvPr id="162" name="Encre 161">
                  <a:extLst>
                    <a:ext uri="{FF2B5EF4-FFF2-40B4-BE49-F238E27FC236}">
                      <a16:creationId xmlns:a16="http://schemas.microsoft.com/office/drawing/2014/main" id="{34686E10-F5F1-1C8F-F97F-DB87FCF79F02}"/>
                    </a:ext>
                  </a:extLst>
                </p:cNvPr>
                <p:cNvPicPr/>
                <p:nvPr/>
              </p:nvPicPr>
              <p:blipFill>
                <a:blip r:embed="rId16"/>
                <a:stretch>
                  <a:fillRect/>
                </a:stretch>
              </p:blipFill>
              <p:spPr>
                <a:xfrm>
                  <a:off x="2995368" y="1621026"/>
                  <a:ext cx="100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3" name="Encre 162">
                  <a:extLst>
                    <a:ext uri="{FF2B5EF4-FFF2-40B4-BE49-F238E27FC236}">
                      <a16:creationId xmlns:a16="http://schemas.microsoft.com/office/drawing/2014/main" id="{31406F84-293B-567C-579A-43E182B440B6}"/>
                    </a:ext>
                  </a:extLst>
                </p14:cNvPr>
                <p14:cNvContentPartPr/>
                <p14:nvPr/>
              </p14:nvContentPartPr>
              <p14:xfrm>
                <a:off x="3109848" y="1612386"/>
                <a:ext cx="96480" cy="52200"/>
              </p14:xfrm>
            </p:contentPart>
          </mc:Choice>
          <mc:Fallback xmlns="">
            <p:pic>
              <p:nvPicPr>
                <p:cNvPr id="163" name="Encre 162">
                  <a:extLst>
                    <a:ext uri="{FF2B5EF4-FFF2-40B4-BE49-F238E27FC236}">
                      <a16:creationId xmlns:a16="http://schemas.microsoft.com/office/drawing/2014/main" id="{31406F84-293B-567C-579A-43E182B440B6}"/>
                    </a:ext>
                  </a:extLst>
                </p:cNvPr>
                <p:cNvPicPr/>
                <p:nvPr/>
              </p:nvPicPr>
              <p:blipFill>
                <a:blip r:embed="rId18"/>
                <a:stretch>
                  <a:fillRect/>
                </a:stretch>
              </p:blipFill>
              <p:spPr>
                <a:xfrm>
                  <a:off x="3105528" y="1608066"/>
                  <a:ext cx="105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4" name="Encre 163">
                  <a:extLst>
                    <a:ext uri="{FF2B5EF4-FFF2-40B4-BE49-F238E27FC236}">
                      <a16:creationId xmlns:a16="http://schemas.microsoft.com/office/drawing/2014/main" id="{86257376-087A-1215-A06B-50905CAFE65F}"/>
                    </a:ext>
                  </a:extLst>
                </p14:cNvPr>
                <p14:cNvContentPartPr/>
                <p14:nvPr/>
              </p14:nvContentPartPr>
              <p14:xfrm>
                <a:off x="3249888" y="1584666"/>
                <a:ext cx="120960" cy="49680"/>
              </p14:xfrm>
            </p:contentPart>
          </mc:Choice>
          <mc:Fallback xmlns="">
            <p:pic>
              <p:nvPicPr>
                <p:cNvPr id="164" name="Encre 163">
                  <a:extLst>
                    <a:ext uri="{FF2B5EF4-FFF2-40B4-BE49-F238E27FC236}">
                      <a16:creationId xmlns:a16="http://schemas.microsoft.com/office/drawing/2014/main" id="{86257376-087A-1215-A06B-50905CAFE65F}"/>
                    </a:ext>
                  </a:extLst>
                </p:cNvPr>
                <p:cNvPicPr/>
                <p:nvPr/>
              </p:nvPicPr>
              <p:blipFill>
                <a:blip r:embed="rId20"/>
                <a:stretch>
                  <a:fillRect/>
                </a:stretch>
              </p:blipFill>
              <p:spPr>
                <a:xfrm>
                  <a:off x="3245568" y="1580346"/>
                  <a:ext cx="129600" cy="58320"/>
                </a:xfrm>
                <a:prstGeom prst="rect">
                  <a:avLst/>
                </a:prstGeom>
              </p:spPr>
            </p:pic>
          </mc:Fallback>
        </mc:AlternateContent>
      </p:grpSp>
      <p:grpSp>
        <p:nvGrpSpPr>
          <p:cNvPr id="165" name="Groupe 164">
            <a:extLst>
              <a:ext uri="{FF2B5EF4-FFF2-40B4-BE49-F238E27FC236}">
                <a16:creationId xmlns:a16="http://schemas.microsoft.com/office/drawing/2014/main" id="{B6784DE4-BDED-2D5C-E37F-DFC72159F8E5}"/>
              </a:ext>
            </a:extLst>
          </p:cNvPr>
          <p:cNvGrpSpPr/>
          <p:nvPr/>
        </p:nvGrpSpPr>
        <p:grpSpPr>
          <a:xfrm rot="609573">
            <a:off x="4919209" y="2597945"/>
            <a:ext cx="545833" cy="170690"/>
            <a:chOff x="2951808" y="1584666"/>
            <a:chExt cx="419040" cy="131040"/>
          </a:xfrm>
        </p:grpSpPr>
        <mc:AlternateContent xmlns:mc="http://schemas.openxmlformats.org/markup-compatibility/2006" xmlns:p14="http://schemas.microsoft.com/office/powerpoint/2010/main">
          <mc:Choice Requires="p14">
            <p:contentPart p14:bwMode="auto" r:id="rId42">
              <p14:nvContentPartPr>
                <p14:cNvPr id="166" name="Encre 165">
                  <a:extLst>
                    <a:ext uri="{FF2B5EF4-FFF2-40B4-BE49-F238E27FC236}">
                      <a16:creationId xmlns:a16="http://schemas.microsoft.com/office/drawing/2014/main" id="{94D04E89-8425-33D6-483B-4F81202FEFC0}"/>
                    </a:ext>
                  </a:extLst>
                </p14:cNvPr>
                <p14:cNvContentPartPr/>
                <p14:nvPr/>
              </p14:nvContentPartPr>
              <p14:xfrm>
                <a:off x="2951808" y="1643706"/>
                <a:ext cx="5040" cy="72000"/>
              </p14:xfrm>
            </p:contentPart>
          </mc:Choice>
          <mc:Fallback xmlns="">
            <p:pic>
              <p:nvPicPr>
                <p:cNvPr id="166" name="Encre 165">
                  <a:extLst>
                    <a:ext uri="{FF2B5EF4-FFF2-40B4-BE49-F238E27FC236}">
                      <a16:creationId xmlns:a16="http://schemas.microsoft.com/office/drawing/2014/main" id="{94D04E89-8425-33D6-483B-4F81202FEFC0}"/>
                    </a:ext>
                  </a:extLst>
                </p:cNvPr>
                <p:cNvPicPr/>
                <p:nvPr/>
              </p:nvPicPr>
              <p:blipFill>
                <a:blip r:embed="rId14"/>
                <a:stretch>
                  <a:fillRect/>
                </a:stretch>
              </p:blipFill>
              <p:spPr>
                <a:xfrm>
                  <a:off x="2947488" y="1639386"/>
                  <a:ext cx="13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7" name="Encre 166">
                  <a:extLst>
                    <a:ext uri="{FF2B5EF4-FFF2-40B4-BE49-F238E27FC236}">
                      <a16:creationId xmlns:a16="http://schemas.microsoft.com/office/drawing/2014/main" id="{779E2FBF-6A9A-3165-A195-BA72B6DD8824}"/>
                    </a:ext>
                  </a:extLst>
                </p14:cNvPr>
                <p14:cNvContentPartPr/>
                <p14:nvPr/>
              </p14:nvContentPartPr>
              <p14:xfrm>
                <a:off x="2999688" y="1625346"/>
                <a:ext cx="92160" cy="66600"/>
              </p14:xfrm>
            </p:contentPart>
          </mc:Choice>
          <mc:Fallback xmlns="">
            <p:pic>
              <p:nvPicPr>
                <p:cNvPr id="167" name="Encre 166">
                  <a:extLst>
                    <a:ext uri="{FF2B5EF4-FFF2-40B4-BE49-F238E27FC236}">
                      <a16:creationId xmlns:a16="http://schemas.microsoft.com/office/drawing/2014/main" id="{779E2FBF-6A9A-3165-A195-BA72B6DD8824}"/>
                    </a:ext>
                  </a:extLst>
                </p:cNvPr>
                <p:cNvPicPr/>
                <p:nvPr/>
              </p:nvPicPr>
              <p:blipFill>
                <a:blip r:embed="rId16"/>
                <a:stretch>
                  <a:fillRect/>
                </a:stretch>
              </p:blipFill>
              <p:spPr>
                <a:xfrm>
                  <a:off x="2995368" y="1621026"/>
                  <a:ext cx="100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8" name="Encre 167">
                  <a:extLst>
                    <a:ext uri="{FF2B5EF4-FFF2-40B4-BE49-F238E27FC236}">
                      <a16:creationId xmlns:a16="http://schemas.microsoft.com/office/drawing/2014/main" id="{1A93C630-BF65-DCA4-F310-961313BC6014}"/>
                    </a:ext>
                  </a:extLst>
                </p14:cNvPr>
                <p14:cNvContentPartPr/>
                <p14:nvPr/>
              </p14:nvContentPartPr>
              <p14:xfrm>
                <a:off x="3109848" y="1612386"/>
                <a:ext cx="96480" cy="52200"/>
              </p14:xfrm>
            </p:contentPart>
          </mc:Choice>
          <mc:Fallback xmlns="">
            <p:pic>
              <p:nvPicPr>
                <p:cNvPr id="168" name="Encre 167">
                  <a:extLst>
                    <a:ext uri="{FF2B5EF4-FFF2-40B4-BE49-F238E27FC236}">
                      <a16:creationId xmlns:a16="http://schemas.microsoft.com/office/drawing/2014/main" id="{1A93C630-BF65-DCA4-F310-961313BC6014}"/>
                    </a:ext>
                  </a:extLst>
                </p:cNvPr>
                <p:cNvPicPr/>
                <p:nvPr/>
              </p:nvPicPr>
              <p:blipFill>
                <a:blip r:embed="rId18"/>
                <a:stretch>
                  <a:fillRect/>
                </a:stretch>
              </p:blipFill>
              <p:spPr>
                <a:xfrm>
                  <a:off x="3105528" y="1608066"/>
                  <a:ext cx="105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9" name="Encre 168">
                  <a:extLst>
                    <a:ext uri="{FF2B5EF4-FFF2-40B4-BE49-F238E27FC236}">
                      <a16:creationId xmlns:a16="http://schemas.microsoft.com/office/drawing/2014/main" id="{6222A388-903A-A9D7-A128-BC66CAA2B3B8}"/>
                    </a:ext>
                  </a:extLst>
                </p14:cNvPr>
                <p14:cNvContentPartPr/>
                <p14:nvPr/>
              </p14:nvContentPartPr>
              <p14:xfrm>
                <a:off x="3249888" y="1584666"/>
                <a:ext cx="120960" cy="49680"/>
              </p14:xfrm>
            </p:contentPart>
          </mc:Choice>
          <mc:Fallback xmlns="">
            <p:pic>
              <p:nvPicPr>
                <p:cNvPr id="169" name="Encre 168">
                  <a:extLst>
                    <a:ext uri="{FF2B5EF4-FFF2-40B4-BE49-F238E27FC236}">
                      <a16:creationId xmlns:a16="http://schemas.microsoft.com/office/drawing/2014/main" id="{6222A388-903A-A9D7-A128-BC66CAA2B3B8}"/>
                    </a:ext>
                  </a:extLst>
                </p:cNvPr>
                <p:cNvPicPr/>
                <p:nvPr/>
              </p:nvPicPr>
              <p:blipFill>
                <a:blip r:embed="rId20"/>
                <a:stretch>
                  <a:fillRect/>
                </a:stretch>
              </p:blipFill>
              <p:spPr>
                <a:xfrm>
                  <a:off x="3245568" y="1580346"/>
                  <a:ext cx="129600" cy="58320"/>
                </a:xfrm>
                <a:prstGeom prst="rect">
                  <a:avLst/>
                </a:prstGeom>
              </p:spPr>
            </p:pic>
          </mc:Fallback>
        </mc:AlternateContent>
      </p:grpSp>
      <p:grpSp>
        <p:nvGrpSpPr>
          <p:cNvPr id="177" name="Groupe 176">
            <a:extLst>
              <a:ext uri="{FF2B5EF4-FFF2-40B4-BE49-F238E27FC236}">
                <a16:creationId xmlns:a16="http://schemas.microsoft.com/office/drawing/2014/main" id="{F8043CDB-87F3-3CA1-E865-9AA967B04C69}"/>
              </a:ext>
            </a:extLst>
          </p:cNvPr>
          <p:cNvGrpSpPr/>
          <p:nvPr/>
        </p:nvGrpSpPr>
        <p:grpSpPr>
          <a:xfrm>
            <a:off x="3645321" y="2231706"/>
            <a:ext cx="701989" cy="242437"/>
            <a:chOff x="3443295" y="2029680"/>
            <a:chExt cx="538920" cy="186120"/>
          </a:xfrm>
        </p:grpSpPr>
        <mc:AlternateContent xmlns:mc="http://schemas.openxmlformats.org/markup-compatibility/2006" xmlns:p14="http://schemas.microsoft.com/office/powerpoint/2010/main">
          <mc:Choice Requires="p14">
            <p:contentPart p14:bwMode="auto" r:id="rId46">
              <p14:nvContentPartPr>
                <p14:cNvPr id="170" name="Encre 169">
                  <a:extLst>
                    <a:ext uri="{FF2B5EF4-FFF2-40B4-BE49-F238E27FC236}">
                      <a16:creationId xmlns:a16="http://schemas.microsoft.com/office/drawing/2014/main" id="{5D88E0C6-DE92-CC62-ACA7-E59602F77C7F}"/>
                    </a:ext>
                  </a:extLst>
                </p14:cNvPr>
                <p14:cNvContentPartPr/>
                <p14:nvPr/>
              </p14:nvContentPartPr>
              <p14:xfrm>
                <a:off x="3443295" y="2080440"/>
                <a:ext cx="23760" cy="120600"/>
              </p14:xfrm>
            </p:contentPart>
          </mc:Choice>
          <mc:Fallback xmlns="">
            <p:pic>
              <p:nvPicPr>
                <p:cNvPr id="170" name="Encre 169">
                  <a:extLst>
                    <a:ext uri="{FF2B5EF4-FFF2-40B4-BE49-F238E27FC236}">
                      <a16:creationId xmlns:a16="http://schemas.microsoft.com/office/drawing/2014/main" id="{5D88E0C6-DE92-CC62-ACA7-E59602F77C7F}"/>
                    </a:ext>
                  </a:extLst>
                </p:cNvPr>
                <p:cNvPicPr/>
                <p:nvPr/>
              </p:nvPicPr>
              <p:blipFill>
                <a:blip r:embed="rId47"/>
                <a:stretch>
                  <a:fillRect/>
                </a:stretch>
              </p:blipFill>
              <p:spPr>
                <a:xfrm>
                  <a:off x="3438975" y="2076120"/>
                  <a:ext cx="32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1" name="Encre 170">
                  <a:extLst>
                    <a:ext uri="{FF2B5EF4-FFF2-40B4-BE49-F238E27FC236}">
                      <a16:creationId xmlns:a16="http://schemas.microsoft.com/office/drawing/2014/main" id="{289B3167-B1C3-BB7F-2537-96B75DEACDBE}"/>
                    </a:ext>
                  </a:extLst>
                </p14:cNvPr>
                <p14:cNvContentPartPr/>
                <p14:nvPr/>
              </p14:nvContentPartPr>
              <p14:xfrm>
                <a:off x="3573255" y="2029680"/>
                <a:ext cx="70560" cy="168120"/>
              </p14:xfrm>
            </p:contentPart>
          </mc:Choice>
          <mc:Fallback xmlns="">
            <p:pic>
              <p:nvPicPr>
                <p:cNvPr id="171" name="Encre 170">
                  <a:extLst>
                    <a:ext uri="{FF2B5EF4-FFF2-40B4-BE49-F238E27FC236}">
                      <a16:creationId xmlns:a16="http://schemas.microsoft.com/office/drawing/2014/main" id="{289B3167-B1C3-BB7F-2537-96B75DEACDBE}"/>
                    </a:ext>
                  </a:extLst>
                </p:cNvPr>
                <p:cNvPicPr/>
                <p:nvPr/>
              </p:nvPicPr>
              <p:blipFill>
                <a:blip r:embed="rId49"/>
                <a:stretch>
                  <a:fillRect/>
                </a:stretch>
              </p:blipFill>
              <p:spPr>
                <a:xfrm>
                  <a:off x="3568935" y="2025360"/>
                  <a:ext cx="79200" cy="176760"/>
                </a:xfrm>
                <a:prstGeom prst="rect">
                  <a:avLst/>
                </a:prstGeom>
              </p:spPr>
            </p:pic>
          </mc:Fallback>
        </mc:AlternateContent>
        <p:grpSp>
          <p:nvGrpSpPr>
            <p:cNvPr id="176" name="Groupe 175">
              <a:extLst>
                <a:ext uri="{FF2B5EF4-FFF2-40B4-BE49-F238E27FC236}">
                  <a16:creationId xmlns:a16="http://schemas.microsoft.com/office/drawing/2014/main" id="{52E89BDE-D083-C621-1889-BE826B956D4F}"/>
                </a:ext>
              </a:extLst>
            </p:cNvPr>
            <p:cNvGrpSpPr/>
            <p:nvPr/>
          </p:nvGrpSpPr>
          <p:grpSpPr>
            <a:xfrm>
              <a:off x="3683775" y="2130480"/>
              <a:ext cx="298440" cy="85320"/>
              <a:chOff x="3683775" y="2130480"/>
              <a:chExt cx="298440" cy="85320"/>
            </a:xfrm>
          </p:grpSpPr>
          <mc:AlternateContent xmlns:mc="http://schemas.openxmlformats.org/markup-compatibility/2006" xmlns:p14="http://schemas.microsoft.com/office/powerpoint/2010/main">
            <mc:Choice Requires="p14">
              <p:contentPart p14:bwMode="auto" r:id="rId50">
                <p14:nvContentPartPr>
                  <p14:cNvPr id="172" name="Encre 171">
                    <a:extLst>
                      <a:ext uri="{FF2B5EF4-FFF2-40B4-BE49-F238E27FC236}">
                        <a16:creationId xmlns:a16="http://schemas.microsoft.com/office/drawing/2014/main" id="{8D118555-D597-FEAA-B083-1AB11B164F5A}"/>
                      </a:ext>
                    </a:extLst>
                  </p14:cNvPr>
                  <p14:cNvContentPartPr/>
                  <p14:nvPr/>
                </p14:nvContentPartPr>
                <p14:xfrm>
                  <a:off x="3683775" y="2130480"/>
                  <a:ext cx="170280" cy="85320"/>
                </p14:xfrm>
              </p:contentPart>
            </mc:Choice>
            <mc:Fallback xmlns="">
              <p:pic>
                <p:nvPicPr>
                  <p:cNvPr id="172" name="Encre 171">
                    <a:extLst>
                      <a:ext uri="{FF2B5EF4-FFF2-40B4-BE49-F238E27FC236}">
                        <a16:creationId xmlns:a16="http://schemas.microsoft.com/office/drawing/2014/main" id="{8D118555-D597-FEAA-B083-1AB11B164F5A}"/>
                      </a:ext>
                    </a:extLst>
                  </p:cNvPr>
                  <p:cNvPicPr/>
                  <p:nvPr/>
                </p:nvPicPr>
                <p:blipFill>
                  <a:blip r:embed="rId51"/>
                  <a:stretch>
                    <a:fillRect/>
                  </a:stretch>
                </p:blipFill>
                <p:spPr>
                  <a:xfrm>
                    <a:off x="3679455" y="2126160"/>
                    <a:ext cx="178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73" name="Encre 172">
                    <a:extLst>
                      <a:ext uri="{FF2B5EF4-FFF2-40B4-BE49-F238E27FC236}">
                        <a16:creationId xmlns:a16="http://schemas.microsoft.com/office/drawing/2014/main" id="{32EA4A69-D31C-3A04-4023-FB39002A27C9}"/>
                      </a:ext>
                    </a:extLst>
                  </p14:cNvPr>
                  <p14:cNvContentPartPr/>
                  <p14:nvPr/>
                </p14:nvContentPartPr>
                <p14:xfrm>
                  <a:off x="3910575" y="2131200"/>
                  <a:ext cx="71640" cy="10080"/>
                </p14:xfrm>
              </p:contentPart>
            </mc:Choice>
            <mc:Fallback xmlns="">
              <p:pic>
                <p:nvPicPr>
                  <p:cNvPr id="173" name="Encre 172">
                    <a:extLst>
                      <a:ext uri="{FF2B5EF4-FFF2-40B4-BE49-F238E27FC236}">
                        <a16:creationId xmlns:a16="http://schemas.microsoft.com/office/drawing/2014/main" id="{32EA4A69-D31C-3A04-4023-FB39002A27C9}"/>
                      </a:ext>
                    </a:extLst>
                  </p:cNvPr>
                  <p:cNvPicPr/>
                  <p:nvPr/>
                </p:nvPicPr>
                <p:blipFill>
                  <a:blip r:embed="rId53"/>
                  <a:stretch>
                    <a:fillRect/>
                  </a:stretch>
                </p:blipFill>
                <p:spPr>
                  <a:xfrm>
                    <a:off x="3906255" y="2126880"/>
                    <a:ext cx="80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5" name="Encre 174">
                    <a:extLst>
                      <a:ext uri="{FF2B5EF4-FFF2-40B4-BE49-F238E27FC236}">
                        <a16:creationId xmlns:a16="http://schemas.microsoft.com/office/drawing/2014/main" id="{6309344C-C659-2A07-EDE6-AC2E5CD62251}"/>
                      </a:ext>
                    </a:extLst>
                  </p14:cNvPr>
                  <p14:cNvContentPartPr/>
                  <p14:nvPr/>
                </p14:nvContentPartPr>
                <p14:xfrm>
                  <a:off x="3903375" y="2171880"/>
                  <a:ext cx="73800" cy="8280"/>
                </p14:xfrm>
              </p:contentPart>
            </mc:Choice>
            <mc:Fallback xmlns="">
              <p:pic>
                <p:nvPicPr>
                  <p:cNvPr id="175" name="Encre 174">
                    <a:extLst>
                      <a:ext uri="{FF2B5EF4-FFF2-40B4-BE49-F238E27FC236}">
                        <a16:creationId xmlns:a16="http://schemas.microsoft.com/office/drawing/2014/main" id="{6309344C-C659-2A07-EDE6-AC2E5CD62251}"/>
                      </a:ext>
                    </a:extLst>
                  </p:cNvPr>
                  <p:cNvPicPr/>
                  <p:nvPr/>
                </p:nvPicPr>
                <p:blipFill>
                  <a:blip r:embed="rId55"/>
                  <a:stretch>
                    <a:fillRect/>
                  </a:stretch>
                </p:blipFill>
                <p:spPr>
                  <a:xfrm>
                    <a:off x="3899055" y="2167560"/>
                    <a:ext cx="82440" cy="16920"/>
                  </a:xfrm>
                  <a:prstGeom prst="rect">
                    <a:avLst/>
                  </a:prstGeom>
                </p:spPr>
              </p:pic>
            </mc:Fallback>
          </mc:AlternateContent>
        </p:grpSp>
      </p:grpSp>
      <p:grpSp>
        <p:nvGrpSpPr>
          <p:cNvPr id="191" name="Groupe 190">
            <a:extLst>
              <a:ext uri="{FF2B5EF4-FFF2-40B4-BE49-F238E27FC236}">
                <a16:creationId xmlns:a16="http://schemas.microsoft.com/office/drawing/2014/main" id="{87C57655-636C-6D78-1685-BF1ECF17E1D2}"/>
              </a:ext>
            </a:extLst>
          </p:cNvPr>
          <p:cNvGrpSpPr/>
          <p:nvPr/>
        </p:nvGrpSpPr>
        <p:grpSpPr>
          <a:xfrm>
            <a:off x="5797510" y="2282673"/>
            <a:ext cx="837434" cy="295895"/>
            <a:chOff x="5797510" y="2186977"/>
            <a:chExt cx="642902" cy="227160"/>
          </a:xfrm>
        </p:grpSpPr>
        <p:grpSp>
          <p:nvGrpSpPr>
            <p:cNvPr id="153" name="Groupe 152">
              <a:extLst>
                <a:ext uri="{FF2B5EF4-FFF2-40B4-BE49-F238E27FC236}">
                  <a16:creationId xmlns:a16="http://schemas.microsoft.com/office/drawing/2014/main" id="{7C47429A-3DCC-320C-275C-E2CCFBBDF854}"/>
                </a:ext>
              </a:extLst>
            </p:cNvPr>
            <p:cNvGrpSpPr/>
            <p:nvPr/>
          </p:nvGrpSpPr>
          <p:grpSpPr>
            <a:xfrm>
              <a:off x="5797510" y="2198590"/>
              <a:ext cx="112680" cy="158760"/>
              <a:chOff x="5797510" y="2198590"/>
              <a:chExt cx="112680" cy="158760"/>
            </a:xfrm>
          </p:grpSpPr>
          <mc:AlternateContent xmlns:mc="http://schemas.openxmlformats.org/markup-compatibility/2006" xmlns:p14="http://schemas.microsoft.com/office/powerpoint/2010/main">
            <mc:Choice Requires="p14">
              <p:contentPart p14:bwMode="auto" r:id="rId56">
                <p14:nvContentPartPr>
                  <p14:cNvPr id="150" name="Encre 149">
                    <a:extLst>
                      <a:ext uri="{FF2B5EF4-FFF2-40B4-BE49-F238E27FC236}">
                        <a16:creationId xmlns:a16="http://schemas.microsoft.com/office/drawing/2014/main" id="{65FE5705-1B36-C764-3D67-0E6B2C37E467}"/>
                      </a:ext>
                    </a:extLst>
                  </p14:cNvPr>
                  <p14:cNvContentPartPr/>
                  <p14:nvPr/>
                </p14:nvContentPartPr>
                <p14:xfrm>
                  <a:off x="5801830" y="2199310"/>
                  <a:ext cx="107280" cy="158040"/>
                </p14:xfrm>
              </p:contentPart>
            </mc:Choice>
            <mc:Fallback xmlns="">
              <p:pic>
                <p:nvPicPr>
                  <p:cNvPr id="150" name="Encre 149">
                    <a:extLst>
                      <a:ext uri="{FF2B5EF4-FFF2-40B4-BE49-F238E27FC236}">
                        <a16:creationId xmlns:a16="http://schemas.microsoft.com/office/drawing/2014/main" id="{65FE5705-1B36-C764-3D67-0E6B2C37E467}"/>
                      </a:ext>
                    </a:extLst>
                  </p:cNvPr>
                  <p:cNvPicPr/>
                  <p:nvPr/>
                </p:nvPicPr>
                <p:blipFill>
                  <a:blip r:embed="rId57"/>
                  <a:stretch>
                    <a:fillRect/>
                  </a:stretch>
                </p:blipFill>
                <p:spPr>
                  <a:xfrm>
                    <a:off x="5797510" y="2194990"/>
                    <a:ext cx="115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1" name="Encre 150">
                    <a:extLst>
                      <a:ext uri="{FF2B5EF4-FFF2-40B4-BE49-F238E27FC236}">
                        <a16:creationId xmlns:a16="http://schemas.microsoft.com/office/drawing/2014/main" id="{F98C51AF-6DB9-45FC-1AE3-20B6572468FF}"/>
                      </a:ext>
                    </a:extLst>
                  </p14:cNvPr>
                  <p14:cNvContentPartPr/>
                  <p14:nvPr/>
                </p14:nvContentPartPr>
                <p14:xfrm>
                  <a:off x="5797510" y="2198590"/>
                  <a:ext cx="112680" cy="155520"/>
                </p14:xfrm>
              </p:contentPart>
            </mc:Choice>
            <mc:Fallback xmlns="">
              <p:pic>
                <p:nvPicPr>
                  <p:cNvPr id="151" name="Encre 150">
                    <a:extLst>
                      <a:ext uri="{FF2B5EF4-FFF2-40B4-BE49-F238E27FC236}">
                        <a16:creationId xmlns:a16="http://schemas.microsoft.com/office/drawing/2014/main" id="{F98C51AF-6DB9-45FC-1AE3-20B6572468FF}"/>
                      </a:ext>
                    </a:extLst>
                  </p:cNvPr>
                  <p:cNvPicPr/>
                  <p:nvPr/>
                </p:nvPicPr>
                <p:blipFill>
                  <a:blip r:embed="rId59"/>
                  <a:stretch>
                    <a:fillRect/>
                  </a:stretch>
                </p:blipFill>
                <p:spPr>
                  <a:xfrm>
                    <a:off x="5793190" y="2194270"/>
                    <a:ext cx="121320" cy="164160"/>
                  </a:xfrm>
                  <a:prstGeom prst="rect">
                    <a:avLst/>
                  </a:prstGeom>
                </p:spPr>
              </p:pic>
            </mc:Fallback>
          </mc:AlternateContent>
        </p:grpSp>
        <p:grpSp>
          <p:nvGrpSpPr>
            <p:cNvPr id="190" name="Groupe 189">
              <a:extLst>
                <a:ext uri="{FF2B5EF4-FFF2-40B4-BE49-F238E27FC236}">
                  <a16:creationId xmlns:a16="http://schemas.microsoft.com/office/drawing/2014/main" id="{AE77F939-957F-A6BE-5695-F5BF05E81BCC}"/>
                </a:ext>
              </a:extLst>
            </p:cNvPr>
            <p:cNvGrpSpPr/>
            <p:nvPr/>
          </p:nvGrpSpPr>
          <p:grpSpPr>
            <a:xfrm>
              <a:off x="6028572" y="2186977"/>
              <a:ext cx="411840" cy="227160"/>
              <a:chOff x="6028572" y="2186977"/>
              <a:chExt cx="411840" cy="227160"/>
            </a:xfrm>
          </p:grpSpPr>
          <p:grpSp>
            <p:nvGrpSpPr>
              <p:cNvPr id="186" name="Groupe 185">
                <a:extLst>
                  <a:ext uri="{FF2B5EF4-FFF2-40B4-BE49-F238E27FC236}">
                    <a16:creationId xmlns:a16="http://schemas.microsoft.com/office/drawing/2014/main" id="{C4C18426-27E2-063A-F47B-EB5575C75AEE}"/>
                  </a:ext>
                </a:extLst>
              </p:cNvPr>
              <p:cNvGrpSpPr/>
              <p:nvPr/>
            </p:nvGrpSpPr>
            <p:grpSpPr>
              <a:xfrm>
                <a:off x="6028572" y="2269417"/>
                <a:ext cx="122040" cy="76320"/>
                <a:chOff x="6028572" y="2269417"/>
                <a:chExt cx="122040" cy="76320"/>
              </a:xfrm>
            </p:grpSpPr>
            <mc:AlternateContent xmlns:mc="http://schemas.openxmlformats.org/markup-compatibility/2006" xmlns:p14="http://schemas.microsoft.com/office/powerpoint/2010/main">
              <mc:Choice Requires="p14">
                <p:contentPart p14:bwMode="auto" r:id="rId60">
                  <p14:nvContentPartPr>
                    <p14:cNvPr id="184" name="Encre 183">
                      <a:extLst>
                        <a:ext uri="{FF2B5EF4-FFF2-40B4-BE49-F238E27FC236}">
                          <a16:creationId xmlns:a16="http://schemas.microsoft.com/office/drawing/2014/main" id="{3C77A533-8D04-75F4-F93B-AFD9BD499D52}"/>
                        </a:ext>
                      </a:extLst>
                    </p14:cNvPr>
                    <p14:cNvContentPartPr/>
                    <p14:nvPr/>
                  </p14:nvContentPartPr>
                  <p14:xfrm>
                    <a:off x="6028572" y="2269417"/>
                    <a:ext cx="118440" cy="3600"/>
                  </p14:xfrm>
                </p:contentPart>
              </mc:Choice>
              <mc:Fallback xmlns="">
                <p:pic>
                  <p:nvPicPr>
                    <p:cNvPr id="184" name="Encre 183">
                      <a:extLst>
                        <a:ext uri="{FF2B5EF4-FFF2-40B4-BE49-F238E27FC236}">
                          <a16:creationId xmlns:a16="http://schemas.microsoft.com/office/drawing/2014/main" id="{3C77A533-8D04-75F4-F93B-AFD9BD499D52}"/>
                        </a:ext>
                      </a:extLst>
                    </p:cNvPr>
                    <p:cNvPicPr/>
                    <p:nvPr/>
                  </p:nvPicPr>
                  <p:blipFill>
                    <a:blip r:embed="rId61"/>
                    <a:stretch>
                      <a:fillRect/>
                    </a:stretch>
                  </p:blipFill>
                  <p:spPr>
                    <a:xfrm>
                      <a:off x="6024252" y="2265097"/>
                      <a:ext cx="127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85" name="Encre 184">
                      <a:extLst>
                        <a:ext uri="{FF2B5EF4-FFF2-40B4-BE49-F238E27FC236}">
                          <a16:creationId xmlns:a16="http://schemas.microsoft.com/office/drawing/2014/main" id="{11F14307-6BC1-185E-27CB-69D9D3989F22}"/>
                        </a:ext>
                      </a:extLst>
                    </p14:cNvPr>
                    <p14:cNvContentPartPr/>
                    <p14:nvPr/>
                  </p14:nvContentPartPr>
                  <p14:xfrm>
                    <a:off x="6053052" y="2343577"/>
                    <a:ext cx="97560" cy="2160"/>
                  </p14:xfrm>
                </p:contentPart>
              </mc:Choice>
              <mc:Fallback xmlns="">
                <p:pic>
                  <p:nvPicPr>
                    <p:cNvPr id="185" name="Encre 184">
                      <a:extLst>
                        <a:ext uri="{FF2B5EF4-FFF2-40B4-BE49-F238E27FC236}">
                          <a16:creationId xmlns:a16="http://schemas.microsoft.com/office/drawing/2014/main" id="{11F14307-6BC1-185E-27CB-69D9D3989F22}"/>
                        </a:ext>
                      </a:extLst>
                    </p:cNvPr>
                    <p:cNvPicPr/>
                    <p:nvPr/>
                  </p:nvPicPr>
                  <p:blipFill>
                    <a:blip r:embed="rId63"/>
                    <a:stretch>
                      <a:fillRect/>
                    </a:stretch>
                  </p:blipFill>
                  <p:spPr>
                    <a:xfrm>
                      <a:off x="6048732" y="2339257"/>
                      <a:ext cx="106200" cy="10800"/>
                    </a:xfrm>
                    <a:prstGeom prst="rect">
                      <a:avLst/>
                    </a:prstGeom>
                  </p:spPr>
                </p:pic>
              </mc:Fallback>
            </mc:AlternateContent>
          </p:grpSp>
          <p:grpSp>
            <p:nvGrpSpPr>
              <p:cNvPr id="189" name="Groupe 188">
                <a:extLst>
                  <a:ext uri="{FF2B5EF4-FFF2-40B4-BE49-F238E27FC236}">
                    <a16:creationId xmlns:a16="http://schemas.microsoft.com/office/drawing/2014/main" id="{57276CD5-A450-7038-966D-5D4F60DB6BC6}"/>
                  </a:ext>
                </a:extLst>
              </p:cNvPr>
              <p:cNvGrpSpPr/>
              <p:nvPr/>
            </p:nvGrpSpPr>
            <p:grpSpPr>
              <a:xfrm>
                <a:off x="6298572" y="2186977"/>
                <a:ext cx="141840" cy="227160"/>
                <a:chOff x="6298572" y="2186977"/>
                <a:chExt cx="141840" cy="227160"/>
              </a:xfrm>
            </p:grpSpPr>
            <mc:AlternateContent xmlns:mc="http://schemas.openxmlformats.org/markup-compatibility/2006" xmlns:p14="http://schemas.microsoft.com/office/powerpoint/2010/main">
              <mc:Choice Requires="p14">
                <p:contentPart p14:bwMode="auto" r:id="rId64">
                  <p14:nvContentPartPr>
                    <p14:cNvPr id="187" name="Encre 186">
                      <a:extLst>
                        <a:ext uri="{FF2B5EF4-FFF2-40B4-BE49-F238E27FC236}">
                          <a16:creationId xmlns:a16="http://schemas.microsoft.com/office/drawing/2014/main" id="{B3179265-32AF-72CC-3117-4355180C22E7}"/>
                        </a:ext>
                      </a:extLst>
                    </p14:cNvPr>
                    <p14:cNvContentPartPr/>
                    <p14:nvPr/>
                  </p14:nvContentPartPr>
                  <p14:xfrm>
                    <a:off x="6298572" y="2186977"/>
                    <a:ext cx="141840" cy="188280"/>
                  </p14:xfrm>
                </p:contentPart>
              </mc:Choice>
              <mc:Fallback xmlns="">
                <p:pic>
                  <p:nvPicPr>
                    <p:cNvPr id="187" name="Encre 186">
                      <a:extLst>
                        <a:ext uri="{FF2B5EF4-FFF2-40B4-BE49-F238E27FC236}">
                          <a16:creationId xmlns:a16="http://schemas.microsoft.com/office/drawing/2014/main" id="{B3179265-32AF-72CC-3117-4355180C22E7}"/>
                        </a:ext>
                      </a:extLst>
                    </p:cNvPr>
                    <p:cNvPicPr/>
                    <p:nvPr/>
                  </p:nvPicPr>
                  <p:blipFill>
                    <a:blip r:embed="rId65"/>
                    <a:stretch>
                      <a:fillRect/>
                    </a:stretch>
                  </p:blipFill>
                  <p:spPr>
                    <a:xfrm>
                      <a:off x="6294252" y="2182657"/>
                      <a:ext cx="150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8" name="Encre 187">
                      <a:extLst>
                        <a:ext uri="{FF2B5EF4-FFF2-40B4-BE49-F238E27FC236}">
                          <a16:creationId xmlns:a16="http://schemas.microsoft.com/office/drawing/2014/main" id="{C9DE6553-EB7B-B53D-1A86-092AC7BA3340}"/>
                        </a:ext>
                      </a:extLst>
                    </p14:cNvPr>
                    <p14:cNvContentPartPr/>
                    <p14:nvPr/>
                  </p14:nvContentPartPr>
                  <p14:xfrm>
                    <a:off x="6359772" y="2413777"/>
                    <a:ext cx="360" cy="360"/>
                  </p14:xfrm>
                </p:contentPart>
              </mc:Choice>
              <mc:Fallback xmlns="">
                <p:pic>
                  <p:nvPicPr>
                    <p:cNvPr id="188" name="Encre 187">
                      <a:extLst>
                        <a:ext uri="{FF2B5EF4-FFF2-40B4-BE49-F238E27FC236}">
                          <a16:creationId xmlns:a16="http://schemas.microsoft.com/office/drawing/2014/main" id="{C9DE6553-EB7B-B53D-1A86-092AC7BA3340}"/>
                        </a:ext>
                      </a:extLst>
                    </p:cNvPr>
                    <p:cNvPicPr/>
                    <p:nvPr/>
                  </p:nvPicPr>
                  <p:blipFill>
                    <a:blip r:embed="rId67"/>
                    <a:stretch>
                      <a:fillRect/>
                    </a:stretch>
                  </p:blipFill>
                  <p:spPr>
                    <a:xfrm>
                      <a:off x="6355452" y="2409457"/>
                      <a:ext cx="9000" cy="9000"/>
                    </a:xfrm>
                    <a:prstGeom prst="rect">
                      <a:avLst/>
                    </a:prstGeom>
                  </p:spPr>
                </p:pic>
              </mc:Fallback>
            </mc:AlternateContent>
          </p:grpSp>
        </p:grpSp>
      </p:grpSp>
      <p:grpSp>
        <p:nvGrpSpPr>
          <p:cNvPr id="11" name="Groupe 10">
            <a:extLst>
              <a:ext uri="{FF2B5EF4-FFF2-40B4-BE49-F238E27FC236}">
                <a16:creationId xmlns:a16="http://schemas.microsoft.com/office/drawing/2014/main" id="{83897DED-9404-AF96-F6E5-86B0B3149214}"/>
              </a:ext>
            </a:extLst>
          </p:cNvPr>
          <p:cNvGrpSpPr/>
          <p:nvPr/>
        </p:nvGrpSpPr>
        <p:grpSpPr>
          <a:xfrm>
            <a:off x="1599259" y="1359657"/>
            <a:ext cx="1418394" cy="501479"/>
            <a:chOff x="2215892" y="283202"/>
            <a:chExt cx="2027890" cy="716969"/>
          </a:xfrm>
        </p:grpSpPr>
        <p:pic>
          <p:nvPicPr>
            <p:cNvPr id="206" name="Graphique 205" descr="Flèche vers la droite avec un remplissage uni">
              <a:extLst>
                <a:ext uri="{FF2B5EF4-FFF2-40B4-BE49-F238E27FC236}">
                  <a16:creationId xmlns:a16="http://schemas.microsoft.com/office/drawing/2014/main" id="{BBF669EC-9FC8-E211-954B-245BF525427A}"/>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rot="20183890">
              <a:off x="2215892" y="322340"/>
              <a:ext cx="2027890" cy="677831"/>
            </a:xfrm>
            <a:prstGeom prst="rect">
              <a:avLst/>
            </a:prstGeom>
          </p:spPr>
        </p:pic>
        <p:grpSp>
          <p:nvGrpSpPr>
            <p:cNvPr id="5" name="Groupe 4">
              <a:extLst>
                <a:ext uri="{FF2B5EF4-FFF2-40B4-BE49-F238E27FC236}">
                  <a16:creationId xmlns:a16="http://schemas.microsoft.com/office/drawing/2014/main" id="{1BEEFA8A-2AF1-11C6-B810-F42A644D3684}"/>
                </a:ext>
              </a:extLst>
            </p:cNvPr>
            <p:cNvGrpSpPr/>
            <p:nvPr/>
          </p:nvGrpSpPr>
          <p:grpSpPr>
            <a:xfrm rot="21304170">
              <a:off x="2293518" y="283202"/>
              <a:ext cx="1364848" cy="588548"/>
              <a:chOff x="1746010" y="1567511"/>
              <a:chExt cx="516960" cy="288360"/>
            </a:xfrm>
          </p:grpSpPr>
          <mc:AlternateContent xmlns:mc="http://schemas.openxmlformats.org/markup-compatibility/2006" xmlns:p14="http://schemas.microsoft.com/office/powerpoint/2010/main">
            <mc:Choice Requires="p14">
              <p:contentPart p14:bwMode="auto" r:id="rId70">
                <p14:nvContentPartPr>
                  <p14:cNvPr id="208" name="Encre 207">
                    <a:extLst>
                      <a:ext uri="{FF2B5EF4-FFF2-40B4-BE49-F238E27FC236}">
                        <a16:creationId xmlns:a16="http://schemas.microsoft.com/office/drawing/2014/main" id="{8B2EE335-F136-1AE5-E68C-8932C7C0CAF5}"/>
                      </a:ext>
                    </a:extLst>
                  </p14:cNvPr>
                  <p14:cNvContentPartPr/>
                  <p14:nvPr/>
                </p14:nvContentPartPr>
                <p14:xfrm>
                  <a:off x="1746010" y="1759031"/>
                  <a:ext cx="45360" cy="96840"/>
                </p14:xfrm>
              </p:contentPart>
            </mc:Choice>
            <mc:Fallback xmlns="">
              <p:pic>
                <p:nvPicPr>
                  <p:cNvPr id="208" name="Encre 207">
                    <a:extLst>
                      <a:ext uri="{FF2B5EF4-FFF2-40B4-BE49-F238E27FC236}">
                        <a16:creationId xmlns:a16="http://schemas.microsoft.com/office/drawing/2014/main" id="{8B2EE335-F136-1AE5-E68C-8932C7C0CAF5}"/>
                      </a:ext>
                    </a:extLst>
                  </p:cNvPr>
                  <p:cNvPicPr/>
                  <p:nvPr/>
                </p:nvPicPr>
                <p:blipFill>
                  <a:blip r:embed="rId71"/>
                  <a:stretch>
                    <a:fillRect/>
                  </a:stretch>
                </p:blipFill>
                <p:spPr>
                  <a:xfrm>
                    <a:off x="1739949" y="1751172"/>
                    <a:ext cx="57287" cy="112304"/>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09" name="Encre 208">
                    <a:extLst>
                      <a:ext uri="{FF2B5EF4-FFF2-40B4-BE49-F238E27FC236}">
                        <a16:creationId xmlns:a16="http://schemas.microsoft.com/office/drawing/2014/main" id="{BBB6D88C-6610-4121-524B-B00116926F19}"/>
                      </a:ext>
                    </a:extLst>
                  </p14:cNvPr>
                  <p14:cNvContentPartPr/>
                  <p14:nvPr/>
                </p14:nvContentPartPr>
                <p14:xfrm>
                  <a:off x="1818010" y="1733111"/>
                  <a:ext cx="62280" cy="89280"/>
                </p14:xfrm>
              </p:contentPart>
            </mc:Choice>
            <mc:Fallback xmlns="">
              <p:pic>
                <p:nvPicPr>
                  <p:cNvPr id="209" name="Encre 208">
                    <a:extLst>
                      <a:ext uri="{FF2B5EF4-FFF2-40B4-BE49-F238E27FC236}">
                        <a16:creationId xmlns:a16="http://schemas.microsoft.com/office/drawing/2014/main" id="{BBB6D88C-6610-4121-524B-B00116926F19}"/>
                      </a:ext>
                    </a:extLst>
                  </p:cNvPr>
                  <p:cNvPicPr/>
                  <p:nvPr/>
                </p:nvPicPr>
                <p:blipFill>
                  <a:blip r:embed="rId73"/>
                  <a:stretch>
                    <a:fillRect/>
                  </a:stretch>
                </p:blipFill>
                <p:spPr>
                  <a:xfrm>
                    <a:off x="1811958" y="1725293"/>
                    <a:ext cx="73994" cy="104412"/>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10" name="Encre 209">
                    <a:extLst>
                      <a:ext uri="{FF2B5EF4-FFF2-40B4-BE49-F238E27FC236}">
                        <a16:creationId xmlns:a16="http://schemas.microsoft.com/office/drawing/2014/main" id="{02650628-75FD-F1CB-3988-C2223E2ADB67}"/>
                      </a:ext>
                    </a:extLst>
                  </p14:cNvPr>
                  <p14:cNvContentPartPr/>
                  <p14:nvPr/>
                </p14:nvContentPartPr>
                <p14:xfrm>
                  <a:off x="1887130" y="1695311"/>
                  <a:ext cx="62640" cy="83520"/>
                </p14:xfrm>
              </p:contentPart>
            </mc:Choice>
            <mc:Fallback xmlns="">
              <p:pic>
                <p:nvPicPr>
                  <p:cNvPr id="210" name="Encre 209">
                    <a:extLst>
                      <a:ext uri="{FF2B5EF4-FFF2-40B4-BE49-F238E27FC236}">
                        <a16:creationId xmlns:a16="http://schemas.microsoft.com/office/drawing/2014/main" id="{02650628-75FD-F1CB-3988-C2223E2ADB67}"/>
                      </a:ext>
                    </a:extLst>
                  </p:cNvPr>
                  <p:cNvPicPr/>
                  <p:nvPr/>
                </p:nvPicPr>
                <p:blipFill>
                  <a:blip r:embed="rId75"/>
                  <a:stretch>
                    <a:fillRect/>
                  </a:stretch>
                </p:blipFill>
                <p:spPr>
                  <a:xfrm>
                    <a:off x="1881062" y="1687489"/>
                    <a:ext cx="74581" cy="98912"/>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0" name="Encre 219">
                    <a:extLst>
                      <a:ext uri="{FF2B5EF4-FFF2-40B4-BE49-F238E27FC236}">
                        <a16:creationId xmlns:a16="http://schemas.microsoft.com/office/drawing/2014/main" id="{319F8E42-DF16-FC02-FE7B-FDE3C408D3CC}"/>
                      </a:ext>
                    </a:extLst>
                  </p14:cNvPr>
                  <p14:cNvContentPartPr/>
                  <p14:nvPr/>
                </p14:nvContentPartPr>
                <p14:xfrm>
                  <a:off x="2180170" y="1567511"/>
                  <a:ext cx="82800" cy="91080"/>
                </p14:xfrm>
              </p:contentPart>
            </mc:Choice>
            <mc:Fallback xmlns="">
              <p:pic>
                <p:nvPicPr>
                  <p:cNvPr id="220" name="Encre 219">
                    <a:extLst>
                      <a:ext uri="{FF2B5EF4-FFF2-40B4-BE49-F238E27FC236}">
                        <a16:creationId xmlns:a16="http://schemas.microsoft.com/office/drawing/2014/main" id="{319F8E42-DF16-FC02-FE7B-FDE3C408D3CC}"/>
                      </a:ext>
                    </a:extLst>
                  </p:cNvPr>
                  <p:cNvPicPr/>
                  <p:nvPr/>
                </p:nvPicPr>
                <p:blipFill>
                  <a:blip r:embed="rId77"/>
                  <a:stretch>
                    <a:fillRect/>
                  </a:stretch>
                </p:blipFill>
                <p:spPr>
                  <a:xfrm>
                    <a:off x="2174116" y="1559690"/>
                    <a:ext cx="94712" cy="106218"/>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1" name="Encre 210">
                    <a:extLst>
                      <a:ext uri="{FF2B5EF4-FFF2-40B4-BE49-F238E27FC236}">
                        <a16:creationId xmlns:a16="http://schemas.microsoft.com/office/drawing/2014/main" id="{66132AF4-BE9C-4B0D-1467-DF1DE733DF68}"/>
                      </a:ext>
                    </a:extLst>
                  </p14:cNvPr>
                  <p14:cNvContentPartPr/>
                  <p14:nvPr/>
                </p14:nvContentPartPr>
                <p14:xfrm>
                  <a:off x="1960210" y="1670831"/>
                  <a:ext cx="29520" cy="90360"/>
                </p14:xfrm>
              </p:contentPart>
            </mc:Choice>
            <mc:Fallback xmlns="">
              <p:pic>
                <p:nvPicPr>
                  <p:cNvPr id="211" name="Encre 210">
                    <a:extLst>
                      <a:ext uri="{FF2B5EF4-FFF2-40B4-BE49-F238E27FC236}">
                        <a16:creationId xmlns:a16="http://schemas.microsoft.com/office/drawing/2014/main" id="{66132AF4-BE9C-4B0D-1467-DF1DE733DF68}"/>
                      </a:ext>
                    </a:extLst>
                  </p:cNvPr>
                  <p:cNvPicPr/>
                  <p:nvPr/>
                </p:nvPicPr>
                <p:blipFill>
                  <a:blip r:embed="rId79"/>
                  <a:stretch>
                    <a:fillRect/>
                  </a:stretch>
                </p:blipFill>
                <p:spPr>
                  <a:xfrm>
                    <a:off x="1954189" y="1663007"/>
                    <a:ext cx="41367" cy="105757"/>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12" name="Encre 211">
                    <a:extLst>
                      <a:ext uri="{FF2B5EF4-FFF2-40B4-BE49-F238E27FC236}">
                        <a16:creationId xmlns:a16="http://schemas.microsoft.com/office/drawing/2014/main" id="{E7DC34D5-B8DE-65BB-D099-C7F2725B7314}"/>
                      </a:ext>
                    </a:extLst>
                  </p14:cNvPr>
                  <p14:cNvContentPartPr/>
                  <p14:nvPr/>
                </p14:nvContentPartPr>
                <p14:xfrm>
                  <a:off x="2000890" y="1689551"/>
                  <a:ext cx="17640" cy="37800"/>
                </p14:xfrm>
              </p:contentPart>
            </mc:Choice>
            <mc:Fallback xmlns="">
              <p:pic>
                <p:nvPicPr>
                  <p:cNvPr id="212" name="Encre 211">
                    <a:extLst>
                      <a:ext uri="{FF2B5EF4-FFF2-40B4-BE49-F238E27FC236}">
                        <a16:creationId xmlns:a16="http://schemas.microsoft.com/office/drawing/2014/main" id="{E7DC34D5-B8DE-65BB-D099-C7F2725B7314}"/>
                      </a:ext>
                    </a:extLst>
                  </p:cNvPr>
                  <p:cNvPicPr/>
                  <p:nvPr/>
                </p:nvPicPr>
                <p:blipFill>
                  <a:blip r:embed="rId81"/>
                  <a:stretch>
                    <a:fillRect/>
                  </a:stretch>
                </p:blipFill>
                <p:spPr>
                  <a:xfrm>
                    <a:off x="1994676" y="1681687"/>
                    <a:ext cx="29868" cy="53275"/>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14" name="Encre 213">
                    <a:extLst>
                      <a:ext uri="{FF2B5EF4-FFF2-40B4-BE49-F238E27FC236}">
                        <a16:creationId xmlns:a16="http://schemas.microsoft.com/office/drawing/2014/main" id="{4BF3AD9B-3150-7C78-807D-FB31505D3EDE}"/>
                      </a:ext>
                    </a:extLst>
                  </p14:cNvPr>
                  <p14:cNvContentPartPr/>
                  <p14:nvPr/>
                </p14:nvContentPartPr>
                <p14:xfrm>
                  <a:off x="2003770" y="1722671"/>
                  <a:ext cx="43560" cy="18360"/>
                </p14:xfrm>
              </p:contentPart>
            </mc:Choice>
            <mc:Fallback xmlns="">
              <p:pic>
                <p:nvPicPr>
                  <p:cNvPr id="214" name="Encre 213">
                    <a:extLst>
                      <a:ext uri="{FF2B5EF4-FFF2-40B4-BE49-F238E27FC236}">
                        <a16:creationId xmlns:a16="http://schemas.microsoft.com/office/drawing/2014/main" id="{4BF3AD9B-3150-7C78-807D-FB31505D3EDE}"/>
                      </a:ext>
                    </a:extLst>
                  </p:cNvPr>
                  <p:cNvPicPr/>
                  <p:nvPr/>
                </p:nvPicPr>
                <p:blipFill>
                  <a:blip r:embed="rId83"/>
                  <a:stretch>
                    <a:fillRect/>
                  </a:stretch>
                </p:blipFill>
                <p:spPr>
                  <a:xfrm>
                    <a:off x="1997715" y="1714766"/>
                    <a:ext cx="55280" cy="33915"/>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16" name="Encre 215">
                    <a:extLst>
                      <a:ext uri="{FF2B5EF4-FFF2-40B4-BE49-F238E27FC236}">
                        <a16:creationId xmlns:a16="http://schemas.microsoft.com/office/drawing/2014/main" id="{4F538D16-07FB-1E18-0221-89B895083426}"/>
                      </a:ext>
                    </a:extLst>
                  </p14:cNvPr>
                  <p14:cNvContentPartPr/>
                  <p14:nvPr/>
                </p14:nvContentPartPr>
                <p14:xfrm>
                  <a:off x="2032930" y="1634111"/>
                  <a:ext cx="106200" cy="102960"/>
                </p14:xfrm>
              </p:contentPart>
            </mc:Choice>
            <mc:Fallback xmlns="">
              <p:pic>
                <p:nvPicPr>
                  <p:cNvPr id="216" name="Encre 215">
                    <a:extLst>
                      <a:ext uri="{FF2B5EF4-FFF2-40B4-BE49-F238E27FC236}">
                        <a16:creationId xmlns:a16="http://schemas.microsoft.com/office/drawing/2014/main" id="{4F538D16-07FB-1E18-0221-89B895083426}"/>
                      </a:ext>
                    </a:extLst>
                  </p:cNvPr>
                  <p:cNvPicPr/>
                  <p:nvPr/>
                </p:nvPicPr>
                <p:blipFill>
                  <a:blip r:embed="rId85"/>
                  <a:stretch>
                    <a:fillRect/>
                  </a:stretch>
                </p:blipFill>
                <p:spPr>
                  <a:xfrm>
                    <a:off x="2026856" y="1626288"/>
                    <a:ext cx="118152" cy="118354"/>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18" name="Encre 217">
                    <a:extLst>
                      <a:ext uri="{FF2B5EF4-FFF2-40B4-BE49-F238E27FC236}">
                        <a16:creationId xmlns:a16="http://schemas.microsoft.com/office/drawing/2014/main" id="{8E453147-0719-A935-2AA6-26CFCA132F9A}"/>
                      </a:ext>
                    </a:extLst>
                  </p14:cNvPr>
                  <p14:cNvContentPartPr/>
                  <p14:nvPr/>
                </p14:nvContentPartPr>
                <p14:xfrm>
                  <a:off x="2160730" y="1590191"/>
                  <a:ext cx="7920" cy="89640"/>
                </p14:xfrm>
              </p:contentPart>
            </mc:Choice>
            <mc:Fallback xmlns="">
              <p:pic>
                <p:nvPicPr>
                  <p:cNvPr id="218" name="Encre 217">
                    <a:extLst>
                      <a:ext uri="{FF2B5EF4-FFF2-40B4-BE49-F238E27FC236}">
                        <a16:creationId xmlns:a16="http://schemas.microsoft.com/office/drawing/2014/main" id="{8E453147-0719-A935-2AA6-26CFCA132F9A}"/>
                      </a:ext>
                    </a:extLst>
                  </p:cNvPr>
                  <p:cNvPicPr/>
                  <p:nvPr/>
                </p:nvPicPr>
                <p:blipFill>
                  <a:blip r:embed="rId87"/>
                  <a:stretch>
                    <a:fillRect/>
                  </a:stretch>
                </p:blipFill>
                <p:spPr>
                  <a:xfrm>
                    <a:off x="2154269" y="1582363"/>
                    <a:ext cx="20634" cy="105043"/>
                  </a:xfrm>
                  <a:prstGeom prst="rect">
                    <a:avLst/>
                  </a:prstGeom>
                </p:spPr>
              </p:pic>
            </mc:Fallback>
          </mc:AlternateContent>
        </p:grpSp>
      </p:grpSp>
      <p:grpSp>
        <p:nvGrpSpPr>
          <p:cNvPr id="9" name="Groupe 8">
            <a:extLst>
              <a:ext uri="{FF2B5EF4-FFF2-40B4-BE49-F238E27FC236}">
                <a16:creationId xmlns:a16="http://schemas.microsoft.com/office/drawing/2014/main" id="{BAB2FB13-D9A8-6437-ADF1-58B8EAA64E06}"/>
              </a:ext>
            </a:extLst>
          </p:cNvPr>
          <p:cNvGrpSpPr/>
          <p:nvPr/>
        </p:nvGrpSpPr>
        <p:grpSpPr>
          <a:xfrm>
            <a:off x="1809008" y="1638062"/>
            <a:ext cx="941142" cy="440794"/>
            <a:chOff x="1809010" y="1649591"/>
            <a:chExt cx="722520" cy="338400"/>
          </a:xfrm>
        </p:grpSpPr>
        <mc:AlternateContent xmlns:mc="http://schemas.openxmlformats.org/markup-compatibility/2006" xmlns:p14="http://schemas.microsoft.com/office/powerpoint/2010/main">
          <mc:Choice Requires="p14">
            <p:contentPart p14:bwMode="auto" r:id="rId88">
              <p14:nvContentPartPr>
                <p14:cNvPr id="225" name="Encre 224">
                  <a:extLst>
                    <a:ext uri="{FF2B5EF4-FFF2-40B4-BE49-F238E27FC236}">
                      <a16:creationId xmlns:a16="http://schemas.microsoft.com/office/drawing/2014/main" id="{2894D1D6-AEFB-55B2-0434-82EB2FABF4FC}"/>
                    </a:ext>
                  </a:extLst>
                </p14:cNvPr>
                <p14:cNvContentPartPr/>
                <p14:nvPr/>
              </p14:nvContentPartPr>
              <p14:xfrm>
                <a:off x="1914130" y="1860191"/>
                <a:ext cx="56880" cy="99000"/>
              </p14:xfrm>
            </p:contentPart>
          </mc:Choice>
          <mc:Fallback xmlns="">
            <p:pic>
              <p:nvPicPr>
                <p:cNvPr id="225" name="Encre 224">
                  <a:extLst>
                    <a:ext uri="{FF2B5EF4-FFF2-40B4-BE49-F238E27FC236}">
                      <a16:creationId xmlns:a16="http://schemas.microsoft.com/office/drawing/2014/main" id="{2894D1D6-AEFB-55B2-0434-82EB2FABF4FC}"/>
                    </a:ext>
                  </a:extLst>
                </p:cNvPr>
                <p:cNvPicPr/>
                <p:nvPr/>
              </p:nvPicPr>
              <p:blipFill>
                <a:blip r:embed="rId89"/>
                <a:stretch>
                  <a:fillRect/>
                </a:stretch>
              </p:blipFill>
              <p:spPr>
                <a:xfrm>
                  <a:off x="1905612" y="1851618"/>
                  <a:ext cx="73642" cy="115869"/>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31" name="Encre 230">
                  <a:extLst>
                    <a:ext uri="{FF2B5EF4-FFF2-40B4-BE49-F238E27FC236}">
                      <a16:creationId xmlns:a16="http://schemas.microsoft.com/office/drawing/2014/main" id="{FC827B46-BE5D-1987-189C-F2EF4FFA0394}"/>
                    </a:ext>
                  </a:extLst>
                </p14:cNvPr>
                <p14:cNvContentPartPr/>
                <p14:nvPr/>
              </p14:nvContentPartPr>
              <p14:xfrm>
                <a:off x="2133370" y="1773071"/>
                <a:ext cx="21240" cy="68400"/>
              </p14:xfrm>
            </p:contentPart>
          </mc:Choice>
          <mc:Fallback xmlns="">
            <p:pic>
              <p:nvPicPr>
                <p:cNvPr id="231" name="Encre 230">
                  <a:extLst>
                    <a:ext uri="{FF2B5EF4-FFF2-40B4-BE49-F238E27FC236}">
                      <a16:creationId xmlns:a16="http://schemas.microsoft.com/office/drawing/2014/main" id="{FC827B46-BE5D-1987-189C-F2EF4FFA0394}"/>
                    </a:ext>
                  </a:extLst>
                </p:cNvPr>
                <p:cNvPicPr/>
                <p:nvPr/>
              </p:nvPicPr>
              <p:blipFill>
                <a:blip r:embed="rId91"/>
                <a:stretch>
                  <a:fillRect/>
                </a:stretch>
              </p:blipFill>
              <p:spPr>
                <a:xfrm>
                  <a:off x="2124928" y="1764486"/>
                  <a:ext cx="37851" cy="85292"/>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22" name="Encre 221">
                  <a:extLst>
                    <a:ext uri="{FF2B5EF4-FFF2-40B4-BE49-F238E27FC236}">
                      <a16:creationId xmlns:a16="http://schemas.microsoft.com/office/drawing/2014/main" id="{1FEF3B78-B2F7-F5A7-AE85-07340276A188}"/>
                    </a:ext>
                  </a:extLst>
                </p14:cNvPr>
                <p14:cNvContentPartPr/>
                <p14:nvPr/>
              </p14:nvContentPartPr>
              <p14:xfrm>
                <a:off x="1809010" y="1906271"/>
                <a:ext cx="57960" cy="81720"/>
              </p14:xfrm>
            </p:contentPart>
          </mc:Choice>
          <mc:Fallback xmlns="">
            <p:pic>
              <p:nvPicPr>
                <p:cNvPr id="222" name="Encre 221">
                  <a:extLst>
                    <a:ext uri="{FF2B5EF4-FFF2-40B4-BE49-F238E27FC236}">
                      <a16:creationId xmlns:a16="http://schemas.microsoft.com/office/drawing/2014/main" id="{1FEF3B78-B2F7-F5A7-AE85-07340276A188}"/>
                    </a:ext>
                  </a:extLst>
                </p:cNvPr>
                <p:cNvPicPr/>
                <p:nvPr/>
              </p:nvPicPr>
              <p:blipFill>
                <a:blip r:embed="rId93"/>
                <a:stretch>
                  <a:fillRect/>
                </a:stretch>
              </p:blipFill>
              <p:spPr>
                <a:xfrm>
                  <a:off x="1800413" y="1897683"/>
                  <a:ext cx="74877" cy="98618"/>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23" name="Encre 222">
                  <a:extLst>
                    <a:ext uri="{FF2B5EF4-FFF2-40B4-BE49-F238E27FC236}">
                      <a16:creationId xmlns:a16="http://schemas.microsoft.com/office/drawing/2014/main" id="{CF90DC31-80D8-B748-4FA5-07EC9B1D1AC9}"/>
                    </a:ext>
                  </a:extLst>
                </p14:cNvPr>
                <p14:cNvContentPartPr/>
                <p14:nvPr/>
              </p14:nvContentPartPr>
              <p14:xfrm>
                <a:off x="1898290" y="1960991"/>
                <a:ext cx="360" cy="360"/>
              </p14:xfrm>
            </p:contentPart>
          </mc:Choice>
          <mc:Fallback xmlns="">
            <p:pic>
              <p:nvPicPr>
                <p:cNvPr id="223" name="Encre 222">
                  <a:extLst>
                    <a:ext uri="{FF2B5EF4-FFF2-40B4-BE49-F238E27FC236}">
                      <a16:creationId xmlns:a16="http://schemas.microsoft.com/office/drawing/2014/main" id="{CF90DC31-80D8-B748-4FA5-07EC9B1D1AC9}"/>
                    </a:ext>
                  </a:extLst>
                </p:cNvPr>
                <p:cNvPicPr/>
                <p:nvPr/>
              </p:nvPicPr>
              <p:blipFill>
                <a:blip r:embed="rId95"/>
                <a:stretch>
                  <a:fillRect/>
                </a:stretch>
              </p:blipFill>
              <p:spPr>
                <a:xfrm>
                  <a:off x="1887130" y="1949831"/>
                  <a:ext cx="22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27" name="Encre 226">
                  <a:extLst>
                    <a:ext uri="{FF2B5EF4-FFF2-40B4-BE49-F238E27FC236}">
                      <a16:creationId xmlns:a16="http://schemas.microsoft.com/office/drawing/2014/main" id="{E0CD9E23-7945-A6BB-2892-D1C2D0B6D9A5}"/>
                    </a:ext>
                  </a:extLst>
                </p14:cNvPr>
                <p14:cNvContentPartPr/>
                <p14:nvPr/>
              </p14:nvContentPartPr>
              <p14:xfrm>
                <a:off x="1978210" y="1800791"/>
                <a:ext cx="87480" cy="123480"/>
              </p14:xfrm>
            </p:contentPart>
          </mc:Choice>
          <mc:Fallback xmlns="">
            <p:pic>
              <p:nvPicPr>
                <p:cNvPr id="227" name="Encre 226">
                  <a:extLst>
                    <a:ext uri="{FF2B5EF4-FFF2-40B4-BE49-F238E27FC236}">
                      <a16:creationId xmlns:a16="http://schemas.microsoft.com/office/drawing/2014/main" id="{E0CD9E23-7945-A6BB-2892-D1C2D0B6D9A5}"/>
                    </a:ext>
                  </a:extLst>
                </p:cNvPr>
                <p:cNvPicPr/>
                <p:nvPr/>
              </p:nvPicPr>
              <p:blipFill>
                <a:blip r:embed="rId97"/>
                <a:stretch>
                  <a:fillRect/>
                </a:stretch>
              </p:blipFill>
              <p:spPr>
                <a:xfrm>
                  <a:off x="1969628" y="1792208"/>
                  <a:ext cx="104367" cy="140369"/>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29" name="Encre 228">
                  <a:extLst>
                    <a:ext uri="{FF2B5EF4-FFF2-40B4-BE49-F238E27FC236}">
                      <a16:creationId xmlns:a16="http://schemas.microsoft.com/office/drawing/2014/main" id="{62BCF3A6-5FD0-CEB0-4AB4-90D1FA6DA9BC}"/>
                    </a:ext>
                  </a:extLst>
                </p14:cNvPr>
                <p14:cNvContentPartPr/>
                <p14:nvPr/>
              </p14:nvContentPartPr>
              <p14:xfrm>
                <a:off x="2078650" y="1784231"/>
                <a:ext cx="23040" cy="111240"/>
              </p14:xfrm>
            </p:contentPart>
          </mc:Choice>
          <mc:Fallback xmlns="">
            <p:pic>
              <p:nvPicPr>
                <p:cNvPr id="229" name="Encre 228">
                  <a:extLst>
                    <a:ext uri="{FF2B5EF4-FFF2-40B4-BE49-F238E27FC236}">
                      <a16:creationId xmlns:a16="http://schemas.microsoft.com/office/drawing/2014/main" id="{62BCF3A6-5FD0-CEB0-4AB4-90D1FA6DA9BC}"/>
                    </a:ext>
                  </a:extLst>
                </p:cNvPr>
                <p:cNvPicPr/>
                <p:nvPr/>
              </p:nvPicPr>
              <p:blipFill>
                <a:blip r:embed="rId99"/>
                <a:stretch>
                  <a:fillRect/>
                </a:stretch>
              </p:blipFill>
              <p:spPr>
                <a:xfrm>
                  <a:off x="2070045" y="1775653"/>
                  <a:ext cx="39973" cy="128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33" name="Encre 232">
                  <a:extLst>
                    <a:ext uri="{FF2B5EF4-FFF2-40B4-BE49-F238E27FC236}">
                      <a16:creationId xmlns:a16="http://schemas.microsoft.com/office/drawing/2014/main" id="{A51D109B-E904-1316-3B24-BCB664422F7B}"/>
                    </a:ext>
                  </a:extLst>
                </p14:cNvPr>
                <p14:cNvContentPartPr/>
                <p14:nvPr/>
              </p14:nvContentPartPr>
              <p14:xfrm>
                <a:off x="2188090" y="1744271"/>
                <a:ext cx="43560" cy="68760"/>
              </p14:xfrm>
            </p:contentPart>
          </mc:Choice>
          <mc:Fallback xmlns="">
            <p:pic>
              <p:nvPicPr>
                <p:cNvPr id="233" name="Encre 232">
                  <a:extLst>
                    <a:ext uri="{FF2B5EF4-FFF2-40B4-BE49-F238E27FC236}">
                      <a16:creationId xmlns:a16="http://schemas.microsoft.com/office/drawing/2014/main" id="{A51D109B-E904-1316-3B24-BCB664422F7B}"/>
                    </a:ext>
                  </a:extLst>
                </p:cNvPr>
                <p:cNvPicPr/>
                <p:nvPr/>
              </p:nvPicPr>
              <p:blipFill>
                <a:blip r:embed="rId101"/>
                <a:stretch>
                  <a:fillRect/>
                </a:stretch>
              </p:blipFill>
              <p:spPr>
                <a:xfrm>
                  <a:off x="2179489" y="1735676"/>
                  <a:ext cx="60485" cy="85673"/>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35" name="Encre 234">
                  <a:extLst>
                    <a:ext uri="{FF2B5EF4-FFF2-40B4-BE49-F238E27FC236}">
                      <a16:creationId xmlns:a16="http://schemas.microsoft.com/office/drawing/2014/main" id="{0859D395-3728-4B6B-E13D-F4923026499F}"/>
                    </a:ext>
                  </a:extLst>
                </p14:cNvPr>
                <p14:cNvContentPartPr/>
                <p14:nvPr/>
              </p14:nvContentPartPr>
              <p14:xfrm>
                <a:off x="2250730" y="1715471"/>
                <a:ext cx="55080" cy="77040"/>
              </p14:xfrm>
            </p:contentPart>
          </mc:Choice>
          <mc:Fallback xmlns="">
            <p:pic>
              <p:nvPicPr>
                <p:cNvPr id="235" name="Encre 234">
                  <a:extLst>
                    <a:ext uri="{FF2B5EF4-FFF2-40B4-BE49-F238E27FC236}">
                      <a16:creationId xmlns:a16="http://schemas.microsoft.com/office/drawing/2014/main" id="{0859D395-3728-4B6B-E13D-F4923026499F}"/>
                    </a:ext>
                  </a:extLst>
                </p:cNvPr>
                <p:cNvPicPr/>
                <p:nvPr/>
              </p:nvPicPr>
              <p:blipFill>
                <a:blip r:embed="rId103"/>
                <a:stretch>
                  <a:fillRect/>
                </a:stretch>
              </p:blipFill>
              <p:spPr>
                <a:xfrm>
                  <a:off x="2242150" y="1706880"/>
                  <a:ext cx="71964" cy="93944"/>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37" name="Encre 236">
                  <a:extLst>
                    <a:ext uri="{FF2B5EF4-FFF2-40B4-BE49-F238E27FC236}">
                      <a16:creationId xmlns:a16="http://schemas.microsoft.com/office/drawing/2014/main" id="{9D7CDF6E-BBE8-BFC2-29A4-6F0CDC43FCDF}"/>
                    </a:ext>
                  </a:extLst>
                </p14:cNvPr>
                <p14:cNvContentPartPr/>
                <p14:nvPr/>
              </p14:nvContentPartPr>
              <p14:xfrm>
                <a:off x="2337490" y="1679111"/>
                <a:ext cx="23040" cy="91080"/>
              </p14:xfrm>
            </p:contentPart>
          </mc:Choice>
          <mc:Fallback xmlns="">
            <p:pic>
              <p:nvPicPr>
                <p:cNvPr id="237" name="Encre 236">
                  <a:extLst>
                    <a:ext uri="{FF2B5EF4-FFF2-40B4-BE49-F238E27FC236}">
                      <a16:creationId xmlns:a16="http://schemas.microsoft.com/office/drawing/2014/main" id="{9D7CDF6E-BBE8-BFC2-29A4-6F0CDC43FCDF}"/>
                    </a:ext>
                  </a:extLst>
                </p:cNvPr>
                <p:cNvPicPr/>
                <p:nvPr/>
              </p:nvPicPr>
              <p:blipFill>
                <a:blip r:embed="rId105"/>
                <a:stretch>
                  <a:fillRect/>
                </a:stretch>
              </p:blipFill>
              <p:spPr>
                <a:xfrm>
                  <a:off x="2328885" y="1670503"/>
                  <a:ext cx="39973" cy="108019"/>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39" name="Encre 238">
                  <a:extLst>
                    <a:ext uri="{FF2B5EF4-FFF2-40B4-BE49-F238E27FC236}">
                      <a16:creationId xmlns:a16="http://schemas.microsoft.com/office/drawing/2014/main" id="{28784A3F-4193-8F08-ACF8-B9808105C921}"/>
                    </a:ext>
                  </a:extLst>
                </p14:cNvPr>
                <p14:cNvContentPartPr/>
                <p14:nvPr/>
              </p14:nvContentPartPr>
              <p14:xfrm>
                <a:off x="2365210" y="1687391"/>
                <a:ext cx="28080" cy="68760"/>
              </p14:xfrm>
            </p:contentPart>
          </mc:Choice>
          <mc:Fallback xmlns="">
            <p:pic>
              <p:nvPicPr>
                <p:cNvPr id="239" name="Encre 238">
                  <a:extLst>
                    <a:ext uri="{FF2B5EF4-FFF2-40B4-BE49-F238E27FC236}">
                      <a16:creationId xmlns:a16="http://schemas.microsoft.com/office/drawing/2014/main" id="{28784A3F-4193-8F08-ACF8-B9808105C921}"/>
                    </a:ext>
                  </a:extLst>
                </p:cNvPr>
                <p:cNvPicPr/>
                <p:nvPr/>
              </p:nvPicPr>
              <p:blipFill>
                <a:blip r:embed="rId107"/>
                <a:stretch>
                  <a:fillRect/>
                </a:stretch>
              </p:blipFill>
              <p:spPr>
                <a:xfrm>
                  <a:off x="2356591" y="1678796"/>
                  <a:ext cx="45039" cy="85673"/>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41" name="Encre 240">
                  <a:extLst>
                    <a:ext uri="{FF2B5EF4-FFF2-40B4-BE49-F238E27FC236}">
                      <a16:creationId xmlns:a16="http://schemas.microsoft.com/office/drawing/2014/main" id="{AE70F8D2-14A1-EC71-CCDF-0EFF1CE2887A}"/>
                    </a:ext>
                  </a:extLst>
                </p14:cNvPr>
                <p14:cNvContentPartPr/>
                <p14:nvPr/>
              </p14:nvContentPartPr>
              <p14:xfrm>
                <a:off x="2391490" y="1738871"/>
                <a:ext cx="28080" cy="15840"/>
              </p14:xfrm>
            </p:contentPart>
          </mc:Choice>
          <mc:Fallback xmlns="">
            <p:pic>
              <p:nvPicPr>
                <p:cNvPr id="241" name="Encre 240">
                  <a:extLst>
                    <a:ext uri="{FF2B5EF4-FFF2-40B4-BE49-F238E27FC236}">
                      <a16:creationId xmlns:a16="http://schemas.microsoft.com/office/drawing/2014/main" id="{AE70F8D2-14A1-EC71-CCDF-0EFF1CE2887A}"/>
                    </a:ext>
                  </a:extLst>
                </p:cNvPr>
                <p:cNvPicPr/>
                <p:nvPr/>
              </p:nvPicPr>
              <p:blipFill>
                <a:blip r:embed="rId109"/>
                <a:stretch>
                  <a:fillRect/>
                </a:stretch>
              </p:blipFill>
              <p:spPr>
                <a:xfrm>
                  <a:off x="2382785" y="1730256"/>
                  <a:ext cx="45209" cy="32792"/>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43" name="Encre 242">
                  <a:extLst>
                    <a:ext uri="{FF2B5EF4-FFF2-40B4-BE49-F238E27FC236}">
                      <a16:creationId xmlns:a16="http://schemas.microsoft.com/office/drawing/2014/main" id="{6E2EA1E4-4439-F852-3BAF-70494E9A1330}"/>
                    </a:ext>
                  </a:extLst>
                </p14:cNvPr>
                <p14:cNvContentPartPr/>
                <p14:nvPr/>
              </p14:nvContentPartPr>
              <p14:xfrm>
                <a:off x="2431090" y="1649591"/>
                <a:ext cx="100440" cy="93960"/>
              </p14:xfrm>
            </p:contentPart>
          </mc:Choice>
          <mc:Fallback xmlns="">
            <p:pic>
              <p:nvPicPr>
                <p:cNvPr id="243" name="Encre 242">
                  <a:extLst>
                    <a:ext uri="{FF2B5EF4-FFF2-40B4-BE49-F238E27FC236}">
                      <a16:creationId xmlns:a16="http://schemas.microsoft.com/office/drawing/2014/main" id="{6E2EA1E4-4439-F852-3BAF-70494E9A1330}"/>
                    </a:ext>
                  </a:extLst>
                </p:cNvPr>
                <p:cNvPicPr/>
                <p:nvPr/>
              </p:nvPicPr>
              <p:blipFill>
                <a:blip r:embed="rId111"/>
                <a:stretch>
                  <a:fillRect/>
                </a:stretch>
              </p:blipFill>
              <p:spPr>
                <a:xfrm>
                  <a:off x="2422512" y="1641049"/>
                  <a:ext cx="117318" cy="110768"/>
                </a:xfrm>
                <a:prstGeom prst="rect">
                  <a:avLst/>
                </a:prstGeom>
              </p:spPr>
            </p:pic>
          </mc:Fallback>
        </mc:AlternateContent>
      </p:grpSp>
      <p:grpSp>
        <p:nvGrpSpPr>
          <p:cNvPr id="260" name="Groupe 259">
            <a:extLst>
              <a:ext uri="{FF2B5EF4-FFF2-40B4-BE49-F238E27FC236}">
                <a16:creationId xmlns:a16="http://schemas.microsoft.com/office/drawing/2014/main" id="{34E4070E-FD61-D384-4A86-694423265621}"/>
              </a:ext>
            </a:extLst>
          </p:cNvPr>
          <p:cNvGrpSpPr/>
          <p:nvPr/>
        </p:nvGrpSpPr>
        <p:grpSpPr>
          <a:xfrm>
            <a:off x="6763691" y="2245432"/>
            <a:ext cx="1754265" cy="585224"/>
            <a:chOff x="6678628" y="2171001"/>
            <a:chExt cx="1346760" cy="449280"/>
          </a:xfrm>
          <a:noFill/>
        </p:grpSpPr>
        <p:grpSp>
          <p:nvGrpSpPr>
            <p:cNvPr id="250" name="Groupe 249">
              <a:extLst>
                <a:ext uri="{FF2B5EF4-FFF2-40B4-BE49-F238E27FC236}">
                  <a16:creationId xmlns:a16="http://schemas.microsoft.com/office/drawing/2014/main" id="{71DFA00E-0DEE-7F33-2A4B-D7C138DD62FD}"/>
                </a:ext>
              </a:extLst>
            </p:cNvPr>
            <p:cNvGrpSpPr/>
            <p:nvPr/>
          </p:nvGrpSpPr>
          <p:grpSpPr>
            <a:xfrm>
              <a:off x="6678628" y="2270001"/>
              <a:ext cx="182520" cy="105120"/>
              <a:chOff x="6678628" y="2270001"/>
              <a:chExt cx="182520" cy="105120"/>
            </a:xfrm>
            <a:grpFill/>
          </p:grpSpPr>
          <mc:AlternateContent xmlns:mc="http://schemas.openxmlformats.org/markup-compatibility/2006" xmlns:p14="http://schemas.microsoft.com/office/powerpoint/2010/main">
            <mc:Choice Requires="p14">
              <p:contentPart p14:bwMode="auto" r:id="rId112">
                <p14:nvContentPartPr>
                  <p14:cNvPr id="192" name="Encre 191">
                    <a:extLst>
                      <a:ext uri="{FF2B5EF4-FFF2-40B4-BE49-F238E27FC236}">
                        <a16:creationId xmlns:a16="http://schemas.microsoft.com/office/drawing/2014/main" id="{A011E53C-4512-2943-CEF0-C644712373D7}"/>
                      </a:ext>
                    </a:extLst>
                  </p14:cNvPr>
                  <p14:cNvContentPartPr/>
                  <p14:nvPr/>
                </p14:nvContentPartPr>
                <p14:xfrm>
                  <a:off x="6678628" y="2270001"/>
                  <a:ext cx="151200" cy="5400"/>
                </p14:xfrm>
              </p:contentPart>
            </mc:Choice>
            <mc:Fallback xmlns="">
              <p:pic>
                <p:nvPicPr>
                  <p:cNvPr id="192" name="Encre 191">
                    <a:extLst>
                      <a:ext uri="{FF2B5EF4-FFF2-40B4-BE49-F238E27FC236}">
                        <a16:creationId xmlns:a16="http://schemas.microsoft.com/office/drawing/2014/main" id="{A011E53C-4512-2943-CEF0-C644712373D7}"/>
                      </a:ext>
                    </a:extLst>
                  </p:cNvPr>
                  <p:cNvPicPr/>
                  <p:nvPr/>
                </p:nvPicPr>
                <p:blipFill>
                  <a:blip r:embed="rId117"/>
                  <a:stretch>
                    <a:fillRect/>
                  </a:stretch>
                </p:blipFill>
                <p:spPr>
                  <a:xfrm>
                    <a:off x="6674308" y="2265681"/>
                    <a:ext cx="159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93" name="Encre 192">
                    <a:extLst>
                      <a:ext uri="{FF2B5EF4-FFF2-40B4-BE49-F238E27FC236}">
                        <a16:creationId xmlns:a16="http://schemas.microsoft.com/office/drawing/2014/main" id="{70D98E4E-A542-C109-DC67-24950AEC200D}"/>
                      </a:ext>
                    </a:extLst>
                  </p14:cNvPr>
                  <p14:cNvContentPartPr/>
                  <p14:nvPr/>
                </p14:nvContentPartPr>
                <p14:xfrm>
                  <a:off x="6704908" y="2362881"/>
                  <a:ext cx="156240" cy="12240"/>
                </p14:xfrm>
              </p:contentPart>
            </mc:Choice>
            <mc:Fallback xmlns="">
              <p:pic>
                <p:nvPicPr>
                  <p:cNvPr id="193" name="Encre 192">
                    <a:extLst>
                      <a:ext uri="{FF2B5EF4-FFF2-40B4-BE49-F238E27FC236}">
                        <a16:creationId xmlns:a16="http://schemas.microsoft.com/office/drawing/2014/main" id="{70D98E4E-A542-C109-DC67-24950AEC200D}"/>
                      </a:ext>
                    </a:extLst>
                  </p:cNvPr>
                  <p:cNvPicPr/>
                  <p:nvPr/>
                </p:nvPicPr>
                <p:blipFill>
                  <a:blip r:embed="rId119"/>
                  <a:stretch>
                    <a:fillRect/>
                  </a:stretch>
                </p:blipFill>
                <p:spPr>
                  <a:xfrm>
                    <a:off x="6700588" y="2358561"/>
                    <a:ext cx="164880" cy="2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198" name="Encre 197">
                  <a:extLst>
                    <a:ext uri="{FF2B5EF4-FFF2-40B4-BE49-F238E27FC236}">
                      <a16:creationId xmlns:a16="http://schemas.microsoft.com/office/drawing/2014/main" id="{ADF26BE5-C969-04A9-9EB3-1E3B207D9A84}"/>
                    </a:ext>
                  </a:extLst>
                </p14:cNvPr>
                <p14:cNvContentPartPr/>
                <p14:nvPr/>
              </p14:nvContentPartPr>
              <p14:xfrm>
                <a:off x="7546948" y="2322201"/>
                <a:ext cx="101160" cy="84600"/>
              </p14:xfrm>
            </p:contentPart>
          </mc:Choice>
          <mc:Fallback xmlns="">
            <p:pic>
              <p:nvPicPr>
                <p:cNvPr id="198" name="Encre 197">
                  <a:extLst>
                    <a:ext uri="{FF2B5EF4-FFF2-40B4-BE49-F238E27FC236}">
                      <a16:creationId xmlns:a16="http://schemas.microsoft.com/office/drawing/2014/main" id="{ADF26BE5-C969-04A9-9EB3-1E3B207D9A84}"/>
                    </a:ext>
                  </a:extLst>
                </p:cNvPr>
                <p:cNvPicPr/>
                <p:nvPr/>
              </p:nvPicPr>
              <p:blipFill>
                <a:blip r:embed="rId121"/>
                <a:stretch>
                  <a:fillRect/>
                </a:stretch>
              </p:blipFill>
              <p:spPr>
                <a:xfrm>
                  <a:off x="7542628" y="2317881"/>
                  <a:ext cx="109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0" name="Encre 199">
                  <a:extLst>
                    <a:ext uri="{FF2B5EF4-FFF2-40B4-BE49-F238E27FC236}">
                      <a16:creationId xmlns:a16="http://schemas.microsoft.com/office/drawing/2014/main" id="{CAE3B2AB-D0FA-DCDA-53BF-9EA8669C7034}"/>
                    </a:ext>
                  </a:extLst>
                </p14:cNvPr>
                <p14:cNvContentPartPr/>
                <p14:nvPr/>
              </p14:nvContentPartPr>
              <p14:xfrm>
                <a:off x="7704988" y="2235801"/>
                <a:ext cx="290880" cy="181800"/>
              </p14:xfrm>
            </p:contentPart>
          </mc:Choice>
          <mc:Fallback xmlns="">
            <p:pic>
              <p:nvPicPr>
                <p:cNvPr id="200" name="Encre 199">
                  <a:extLst>
                    <a:ext uri="{FF2B5EF4-FFF2-40B4-BE49-F238E27FC236}">
                      <a16:creationId xmlns:a16="http://schemas.microsoft.com/office/drawing/2014/main" id="{CAE3B2AB-D0FA-DCDA-53BF-9EA8669C7034}"/>
                    </a:ext>
                  </a:extLst>
                </p:cNvPr>
                <p:cNvPicPr/>
                <p:nvPr/>
              </p:nvPicPr>
              <p:blipFill>
                <a:blip r:embed="rId123"/>
                <a:stretch>
                  <a:fillRect/>
                </a:stretch>
              </p:blipFill>
              <p:spPr>
                <a:xfrm>
                  <a:off x="7700668" y="2231481"/>
                  <a:ext cx="299520" cy="190440"/>
                </a:xfrm>
                <a:prstGeom prst="rect">
                  <a:avLst/>
                </a:prstGeom>
              </p:spPr>
            </p:pic>
          </mc:Fallback>
        </mc:AlternateContent>
        <p:grpSp>
          <p:nvGrpSpPr>
            <p:cNvPr id="203" name="Groupe 202">
              <a:extLst>
                <a:ext uri="{FF2B5EF4-FFF2-40B4-BE49-F238E27FC236}">
                  <a16:creationId xmlns:a16="http://schemas.microsoft.com/office/drawing/2014/main" id="{6A903D40-4CC5-A81A-28D7-ED7E9A8876AE}"/>
                </a:ext>
              </a:extLst>
            </p:cNvPr>
            <p:cNvGrpSpPr/>
            <p:nvPr/>
          </p:nvGrpSpPr>
          <p:grpSpPr>
            <a:xfrm>
              <a:off x="7039708" y="2526321"/>
              <a:ext cx="985680" cy="93960"/>
              <a:chOff x="7039708" y="2526321"/>
              <a:chExt cx="985680" cy="93960"/>
            </a:xfrm>
            <a:grpFill/>
          </p:grpSpPr>
          <mc:AlternateContent xmlns:mc="http://schemas.openxmlformats.org/markup-compatibility/2006" xmlns:p14="http://schemas.microsoft.com/office/powerpoint/2010/main">
            <mc:Choice Requires="p14">
              <p:contentPart p14:bwMode="auto" r:id="rId124">
                <p14:nvContentPartPr>
                  <p14:cNvPr id="201" name="Encre 200">
                    <a:extLst>
                      <a:ext uri="{FF2B5EF4-FFF2-40B4-BE49-F238E27FC236}">
                        <a16:creationId xmlns:a16="http://schemas.microsoft.com/office/drawing/2014/main" id="{ED46E1AA-9EF0-CDAA-ADC8-2F81EB075385}"/>
                      </a:ext>
                    </a:extLst>
                  </p14:cNvPr>
                  <p14:cNvContentPartPr/>
                  <p14:nvPr/>
                </p14:nvContentPartPr>
                <p14:xfrm>
                  <a:off x="7039708" y="2526321"/>
                  <a:ext cx="985680" cy="15480"/>
                </p14:xfrm>
              </p:contentPart>
            </mc:Choice>
            <mc:Fallback xmlns="">
              <p:pic>
                <p:nvPicPr>
                  <p:cNvPr id="201" name="Encre 200">
                    <a:extLst>
                      <a:ext uri="{FF2B5EF4-FFF2-40B4-BE49-F238E27FC236}">
                        <a16:creationId xmlns:a16="http://schemas.microsoft.com/office/drawing/2014/main" id="{ED46E1AA-9EF0-CDAA-ADC8-2F81EB075385}"/>
                      </a:ext>
                    </a:extLst>
                  </p:cNvPr>
                  <p:cNvPicPr/>
                  <p:nvPr/>
                </p:nvPicPr>
                <p:blipFill>
                  <a:blip r:embed="rId125"/>
                  <a:stretch>
                    <a:fillRect/>
                  </a:stretch>
                </p:blipFill>
                <p:spPr>
                  <a:xfrm>
                    <a:off x="7035388" y="2522001"/>
                    <a:ext cx="994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02" name="Encre 201">
                    <a:extLst>
                      <a:ext uri="{FF2B5EF4-FFF2-40B4-BE49-F238E27FC236}">
                        <a16:creationId xmlns:a16="http://schemas.microsoft.com/office/drawing/2014/main" id="{C4D33531-9463-99B7-95B7-9132C07CD063}"/>
                      </a:ext>
                    </a:extLst>
                  </p14:cNvPr>
                  <p14:cNvContentPartPr/>
                  <p14:nvPr/>
                </p14:nvContentPartPr>
                <p14:xfrm>
                  <a:off x="7075708" y="2587521"/>
                  <a:ext cx="928440" cy="32760"/>
                </p14:xfrm>
              </p:contentPart>
            </mc:Choice>
            <mc:Fallback xmlns="">
              <p:pic>
                <p:nvPicPr>
                  <p:cNvPr id="202" name="Encre 201">
                    <a:extLst>
                      <a:ext uri="{FF2B5EF4-FFF2-40B4-BE49-F238E27FC236}">
                        <a16:creationId xmlns:a16="http://schemas.microsoft.com/office/drawing/2014/main" id="{C4D33531-9463-99B7-95B7-9132C07CD063}"/>
                      </a:ext>
                    </a:extLst>
                  </p:cNvPr>
                  <p:cNvPicPr/>
                  <p:nvPr/>
                </p:nvPicPr>
                <p:blipFill>
                  <a:blip r:embed="rId127"/>
                  <a:stretch>
                    <a:fillRect/>
                  </a:stretch>
                </p:blipFill>
                <p:spPr>
                  <a:xfrm>
                    <a:off x="7071388" y="2583201"/>
                    <a:ext cx="937080" cy="4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254" name="Encre 253">
                  <a:extLst>
                    <a:ext uri="{FF2B5EF4-FFF2-40B4-BE49-F238E27FC236}">
                      <a16:creationId xmlns:a16="http://schemas.microsoft.com/office/drawing/2014/main" id="{48284CCF-5BFF-B26D-10AF-481F942CB650}"/>
                    </a:ext>
                  </a:extLst>
                </p14:cNvPr>
                <p14:cNvContentPartPr/>
                <p14:nvPr/>
              </p14:nvContentPartPr>
              <p14:xfrm>
                <a:off x="7182922" y="2400146"/>
                <a:ext cx="27000" cy="14400"/>
              </p14:xfrm>
            </p:contentPart>
          </mc:Choice>
          <mc:Fallback xmlns="">
            <p:pic>
              <p:nvPicPr>
                <p:cNvPr id="254" name="Encre 253">
                  <a:extLst>
                    <a:ext uri="{FF2B5EF4-FFF2-40B4-BE49-F238E27FC236}">
                      <a16:creationId xmlns:a16="http://schemas.microsoft.com/office/drawing/2014/main" id="{48284CCF-5BFF-B26D-10AF-481F942CB650}"/>
                    </a:ext>
                  </a:extLst>
                </p:cNvPr>
                <p:cNvPicPr/>
                <p:nvPr/>
              </p:nvPicPr>
              <p:blipFill>
                <a:blip r:embed="rId129"/>
                <a:stretch>
                  <a:fillRect/>
                </a:stretch>
              </p:blipFill>
              <p:spPr>
                <a:xfrm>
                  <a:off x="7178602" y="2395826"/>
                  <a:ext cx="356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56" name="Encre 255">
                  <a:extLst>
                    <a:ext uri="{FF2B5EF4-FFF2-40B4-BE49-F238E27FC236}">
                      <a16:creationId xmlns:a16="http://schemas.microsoft.com/office/drawing/2014/main" id="{46DE0EFC-DFCC-8BB4-2150-CD1F5A8AEAF4}"/>
                    </a:ext>
                  </a:extLst>
                </p14:cNvPr>
                <p14:cNvContentPartPr/>
                <p14:nvPr/>
              </p14:nvContentPartPr>
              <p14:xfrm>
                <a:off x="7285162" y="2235266"/>
                <a:ext cx="137160" cy="223920"/>
              </p14:xfrm>
            </p:contentPart>
          </mc:Choice>
          <mc:Fallback xmlns="">
            <p:pic>
              <p:nvPicPr>
                <p:cNvPr id="256" name="Encre 255">
                  <a:extLst>
                    <a:ext uri="{FF2B5EF4-FFF2-40B4-BE49-F238E27FC236}">
                      <a16:creationId xmlns:a16="http://schemas.microsoft.com/office/drawing/2014/main" id="{46DE0EFC-DFCC-8BB4-2150-CD1F5A8AEAF4}"/>
                    </a:ext>
                  </a:extLst>
                </p:cNvPr>
                <p:cNvPicPr/>
                <p:nvPr/>
              </p:nvPicPr>
              <p:blipFill>
                <a:blip r:embed="rId131"/>
                <a:stretch>
                  <a:fillRect/>
                </a:stretch>
              </p:blipFill>
              <p:spPr>
                <a:xfrm>
                  <a:off x="7280842" y="2230946"/>
                  <a:ext cx="145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95" name="Encre 194">
                  <a:extLst>
                    <a:ext uri="{FF2B5EF4-FFF2-40B4-BE49-F238E27FC236}">
                      <a16:creationId xmlns:a16="http://schemas.microsoft.com/office/drawing/2014/main" id="{6D16546F-6422-294D-F321-052A76D9F766}"/>
                    </a:ext>
                  </a:extLst>
                </p14:cNvPr>
                <p14:cNvContentPartPr/>
                <p14:nvPr/>
              </p14:nvContentPartPr>
              <p14:xfrm>
                <a:off x="7468828" y="2171001"/>
                <a:ext cx="4680" cy="231120"/>
              </p14:xfrm>
            </p:contentPart>
          </mc:Choice>
          <mc:Fallback xmlns="">
            <p:pic>
              <p:nvPicPr>
                <p:cNvPr id="195" name="Encre 194">
                  <a:extLst>
                    <a:ext uri="{FF2B5EF4-FFF2-40B4-BE49-F238E27FC236}">
                      <a16:creationId xmlns:a16="http://schemas.microsoft.com/office/drawing/2014/main" id="{6D16546F-6422-294D-F321-052A76D9F766}"/>
                    </a:ext>
                  </a:extLst>
                </p:cNvPr>
                <p:cNvPicPr/>
                <p:nvPr/>
              </p:nvPicPr>
              <p:blipFill>
                <a:blip r:embed="rId133"/>
                <a:stretch>
                  <a:fillRect/>
                </a:stretch>
              </p:blipFill>
              <p:spPr>
                <a:xfrm>
                  <a:off x="7464508" y="2166681"/>
                  <a:ext cx="133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96" name="Encre 195">
                  <a:extLst>
                    <a:ext uri="{FF2B5EF4-FFF2-40B4-BE49-F238E27FC236}">
                      <a16:creationId xmlns:a16="http://schemas.microsoft.com/office/drawing/2014/main" id="{20F2631B-FCC0-668D-CEE6-8BC73C5C1494}"/>
                    </a:ext>
                  </a:extLst>
                </p14:cNvPr>
                <p14:cNvContentPartPr/>
                <p14:nvPr/>
              </p14:nvContentPartPr>
              <p14:xfrm>
                <a:off x="7494748" y="2282241"/>
                <a:ext cx="95040" cy="39600"/>
              </p14:xfrm>
            </p:contentPart>
          </mc:Choice>
          <mc:Fallback xmlns="">
            <p:pic>
              <p:nvPicPr>
                <p:cNvPr id="196" name="Encre 195">
                  <a:extLst>
                    <a:ext uri="{FF2B5EF4-FFF2-40B4-BE49-F238E27FC236}">
                      <a16:creationId xmlns:a16="http://schemas.microsoft.com/office/drawing/2014/main" id="{20F2631B-FCC0-668D-CEE6-8BC73C5C1494}"/>
                    </a:ext>
                  </a:extLst>
                </p:cNvPr>
                <p:cNvPicPr/>
                <p:nvPr/>
              </p:nvPicPr>
              <p:blipFill>
                <a:blip r:embed="rId135"/>
                <a:stretch>
                  <a:fillRect/>
                </a:stretch>
              </p:blipFill>
              <p:spPr>
                <a:xfrm>
                  <a:off x="7490428" y="2277921"/>
                  <a:ext cx="103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51" name="Encre 250">
                  <a:extLst>
                    <a:ext uri="{FF2B5EF4-FFF2-40B4-BE49-F238E27FC236}">
                      <a16:creationId xmlns:a16="http://schemas.microsoft.com/office/drawing/2014/main" id="{AA5C78CE-3F7B-30D9-7CC8-684A6E7801AB}"/>
                    </a:ext>
                  </a:extLst>
                </p14:cNvPr>
                <p14:cNvContentPartPr/>
                <p14:nvPr/>
              </p14:nvContentPartPr>
              <p14:xfrm>
                <a:off x="6975562" y="2215466"/>
                <a:ext cx="165600" cy="147960"/>
              </p14:xfrm>
            </p:contentPart>
          </mc:Choice>
          <mc:Fallback xmlns="">
            <p:pic>
              <p:nvPicPr>
                <p:cNvPr id="251" name="Encre 250">
                  <a:extLst>
                    <a:ext uri="{FF2B5EF4-FFF2-40B4-BE49-F238E27FC236}">
                      <a16:creationId xmlns:a16="http://schemas.microsoft.com/office/drawing/2014/main" id="{AA5C78CE-3F7B-30D9-7CC8-684A6E7801AB}"/>
                    </a:ext>
                  </a:extLst>
                </p:cNvPr>
                <p:cNvPicPr/>
                <p:nvPr/>
              </p:nvPicPr>
              <p:blipFill>
                <a:blip r:embed="rId137"/>
                <a:stretch>
                  <a:fillRect/>
                </a:stretch>
              </p:blipFill>
              <p:spPr>
                <a:xfrm>
                  <a:off x="6971242" y="2211146"/>
                  <a:ext cx="174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52" name="Encre 251">
                  <a:extLst>
                    <a:ext uri="{FF2B5EF4-FFF2-40B4-BE49-F238E27FC236}">
                      <a16:creationId xmlns:a16="http://schemas.microsoft.com/office/drawing/2014/main" id="{B51343E6-B709-DF0C-E6B3-B3B3E3A0639E}"/>
                    </a:ext>
                  </a:extLst>
                </p14:cNvPr>
                <p14:cNvContentPartPr/>
                <p14:nvPr/>
              </p14:nvContentPartPr>
              <p14:xfrm>
                <a:off x="7087882" y="2298626"/>
                <a:ext cx="1800" cy="122400"/>
              </p14:xfrm>
            </p:contentPart>
          </mc:Choice>
          <mc:Fallback xmlns="">
            <p:pic>
              <p:nvPicPr>
                <p:cNvPr id="252" name="Encre 251">
                  <a:extLst>
                    <a:ext uri="{FF2B5EF4-FFF2-40B4-BE49-F238E27FC236}">
                      <a16:creationId xmlns:a16="http://schemas.microsoft.com/office/drawing/2014/main" id="{B51343E6-B709-DF0C-E6B3-B3B3E3A0639E}"/>
                    </a:ext>
                  </a:extLst>
                </p:cNvPr>
                <p:cNvPicPr/>
                <p:nvPr/>
              </p:nvPicPr>
              <p:blipFill>
                <a:blip r:embed="rId139"/>
                <a:stretch>
                  <a:fillRect/>
                </a:stretch>
              </p:blipFill>
              <p:spPr>
                <a:xfrm>
                  <a:off x="7083562" y="2294306"/>
                  <a:ext cx="10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58" name="Encre 257">
                  <a:extLst>
                    <a:ext uri="{FF2B5EF4-FFF2-40B4-BE49-F238E27FC236}">
                      <a16:creationId xmlns:a16="http://schemas.microsoft.com/office/drawing/2014/main" id="{671C0535-90E9-ADD6-48C5-5D7A467D3F7D}"/>
                    </a:ext>
                  </a:extLst>
                </p14:cNvPr>
                <p14:cNvContentPartPr/>
                <p14:nvPr/>
              </p14:nvContentPartPr>
              <p14:xfrm>
                <a:off x="7307482" y="2230226"/>
                <a:ext cx="80640" cy="7200"/>
              </p14:xfrm>
            </p:contentPart>
          </mc:Choice>
          <mc:Fallback xmlns="">
            <p:pic>
              <p:nvPicPr>
                <p:cNvPr id="258" name="Encre 257">
                  <a:extLst>
                    <a:ext uri="{FF2B5EF4-FFF2-40B4-BE49-F238E27FC236}">
                      <a16:creationId xmlns:a16="http://schemas.microsoft.com/office/drawing/2014/main" id="{671C0535-90E9-ADD6-48C5-5D7A467D3F7D}"/>
                    </a:ext>
                  </a:extLst>
                </p:cNvPr>
                <p:cNvPicPr/>
                <p:nvPr/>
              </p:nvPicPr>
              <p:blipFill>
                <a:blip r:embed="rId141"/>
                <a:stretch>
                  <a:fillRect/>
                </a:stretch>
              </p:blipFill>
              <p:spPr>
                <a:xfrm>
                  <a:off x="7303162" y="2225906"/>
                  <a:ext cx="89280" cy="15840"/>
                </a:xfrm>
                <a:prstGeom prst="rect">
                  <a:avLst/>
                </a:prstGeom>
              </p:spPr>
            </p:pic>
          </mc:Fallback>
        </mc:AlternateContent>
      </p:grpSp>
      <p:grpSp>
        <p:nvGrpSpPr>
          <p:cNvPr id="375" name="Groupe 374">
            <a:extLst>
              <a:ext uri="{FF2B5EF4-FFF2-40B4-BE49-F238E27FC236}">
                <a16:creationId xmlns:a16="http://schemas.microsoft.com/office/drawing/2014/main" id="{BD58AEC8-BEF9-D43D-CA8C-168177485FB5}"/>
              </a:ext>
            </a:extLst>
          </p:cNvPr>
          <p:cNvGrpSpPr/>
          <p:nvPr/>
        </p:nvGrpSpPr>
        <p:grpSpPr>
          <a:xfrm>
            <a:off x="5364806" y="4040065"/>
            <a:ext cx="599349" cy="449666"/>
            <a:chOff x="5513444" y="3348567"/>
            <a:chExt cx="350280" cy="262800"/>
          </a:xfrm>
        </p:grpSpPr>
        <mc:AlternateContent xmlns:mc="http://schemas.openxmlformats.org/markup-compatibility/2006" xmlns:p14="http://schemas.microsoft.com/office/powerpoint/2010/main">
          <mc:Choice Requires="p14">
            <p:contentPart p14:bwMode="auto" r:id="rId142">
              <p14:nvContentPartPr>
                <p14:cNvPr id="273" name="Encre 272">
                  <a:extLst>
                    <a:ext uri="{FF2B5EF4-FFF2-40B4-BE49-F238E27FC236}">
                      <a16:creationId xmlns:a16="http://schemas.microsoft.com/office/drawing/2014/main" id="{D23CFF54-13F9-85CD-075E-2459EC258FBD}"/>
                    </a:ext>
                  </a:extLst>
                </p14:cNvPr>
                <p14:cNvContentPartPr/>
                <p14:nvPr/>
              </p14:nvContentPartPr>
              <p14:xfrm>
                <a:off x="5794964" y="3392487"/>
                <a:ext cx="68760" cy="43920"/>
              </p14:xfrm>
            </p:contentPart>
          </mc:Choice>
          <mc:Fallback xmlns="">
            <p:pic>
              <p:nvPicPr>
                <p:cNvPr id="273" name="Encre 272">
                  <a:extLst>
                    <a:ext uri="{FF2B5EF4-FFF2-40B4-BE49-F238E27FC236}">
                      <a16:creationId xmlns:a16="http://schemas.microsoft.com/office/drawing/2014/main" id="{D23CFF54-13F9-85CD-075E-2459EC258FBD}"/>
                    </a:ext>
                  </a:extLst>
                </p:cNvPr>
                <p:cNvPicPr/>
                <p:nvPr/>
              </p:nvPicPr>
              <p:blipFill>
                <a:blip r:embed="rId143"/>
                <a:stretch>
                  <a:fillRect/>
                </a:stretch>
              </p:blipFill>
              <p:spPr>
                <a:xfrm>
                  <a:off x="5790644" y="3388167"/>
                  <a:ext cx="77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75" name="Encre 274">
                  <a:extLst>
                    <a:ext uri="{FF2B5EF4-FFF2-40B4-BE49-F238E27FC236}">
                      <a16:creationId xmlns:a16="http://schemas.microsoft.com/office/drawing/2014/main" id="{C5F2ACFC-98E7-97EE-25A3-34170EBD5FCB}"/>
                    </a:ext>
                  </a:extLst>
                </p14:cNvPr>
                <p14:cNvContentPartPr/>
                <p14:nvPr/>
              </p14:nvContentPartPr>
              <p14:xfrm>
                <a:off x="5656724" y="3499047"/>
                <a:ext cx="33480" cy="112320"/>
              </p14:xfrm>
            </p:contentPart>
          </mc:Choice>
          <mc:Fallback xmlns="">
            <p:pic>
              <p:nvPicPr>
                <p:cNvPr id="275" name="Encre 274">
                  <a:extLst>
                    <a:ext uri="{FF2B5EF4-FFF2-40B4-BE49-F238E27FC236}">
                      <a16:creationId xmlns:a16="http://schemas.microsoft.com/office/drawing/2014/main" id="{C5F2ACFC-98E7-97EE-25A3-34170EBD5FCB}"/>
                    </a:ext>
                  </a:extLst>
                </p:cNvPr>
                <p:cNvPicPr/>
                <p:nvPr/>
              </p:nvPicPr>
              <p:blipFill>
                <a:blip r:embed="rId145"/>
                <a:stretch>
                  <a:fillRect/>
                </a:stretch>
              </p:blipFill>
              <p:spPr>
                <a:xfrm>
                  <a:off x="5652404" y="3494727"/>
                  <a:ext cx="42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62" name="Encre 261">
                  <a:extLst>
                    <a:ext uri="{FF2B5EF4-FFF2-40B4-BE49-F238E27FC236}">
                      <a16:creationId xmlns:a16="http://schemas.microsoft.com/office/drawing/2014/main" id="{1DCEC49B-B4CE-8E21-E2D6-43D90FEA5588}"/>
                    </a:ext>
                  </a:extLst>
                </p14:cNvPr>
                <p14:cNvContentPartPr/>
                <p14:nvPr/>
              </p14:nvContentPartPr>
              <p14:xfrm>
                <a:off x="5513444" y="3379527"/>
                <a:ext cx="3960" cy="52200"/>
              </p14:xfrm>
            </p:contentPart>
          </mc:Choice>
          <mc:Fallback xmlns="">
            <p:pic>
              <p:nvPicPr>
                <p:cNvPr id="262" name="Encre 261">
                  <a:extLst>
                    <a:ext uri="{FF2B5EF4-FFF2-40B4-BE49-F238E27FC236}">
                      <a16:creationId xmlns:a16="http://schemas.microsoft.com/office/drawing/2014/main" id="{1DCEC49B-B4CE-8E21-E2D6-43D90FEA5588}"/>
                    </a:ext>
                  </a:extLst>
                </p:cNvPr>
                <p:cNvPicPr/>
                <p:nvPr/>
              </p:nvPicPr>
              <p:blipFill>
                <a:blip r:embed="rId147"/>
                <a:stretch>
                  <a:fillRect/>
                </a:stretch>
              </p:blipFill>
              <p:spPr>
                <a:xfrm>
                  <a:off x="5509124" y="3375207"/>
                  <a:ext cx="12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63" name="Encre 262">
                  <a:extLst>
                    <a:ext uri="{FF2B5EF4-FFF2-40B4-BE49-F238E27FC236}">
                      <a16:creationId xmlns:a16="http://schemas.microsoft.com/office/drawing/2014/main" id="{C4D8B219-EF33-A2C7-6AE8-D576A955931A}"/>
                    </a:ext>
                  </a:extLst>
                </p14:cNvPr>
                <p14:cNvContentPartPr/>
                <p14:nvPr/>
              </p14:nvContentPartPr>
              <p14:xfrm>
                <a:off x="5549444" y="3377007"/>
                <a:ext cx="47160" cy="48240"/>
              </p14:xfrm>
            </p:contentPart>
          </mc:Choice>
          <mc:Fallback xmlns="">
            <p:pic>
              <p:nvPicPr>
                <p:cNvPr id="263" name="Encre 262">
                  <a:extLst>
                    <a:ext uri="{FF2B5EF4-FFF2-40B4-BE49-F238E27FC236}">
                      <a16:creationId xmlns:a16="http://schemas.microsoft.com/office/drawing/2014/main" id="{C4D8B219-EF33-A2C7-6AE8-D576A955931A}"/>
                    </a:ext>
                  </a:extLst>
                </p:cNvPr>
                <p:cNvPicPr/>
                <p:nvPr/>
              </p:nvPicPr>
              <p:blipFill>
                <a:blip r:embed="rId149"/>
                <a:stretch>
                  <a:fillRect/>
                </a:stretch>
              </p:blipFill>
              <p:spPr>
                <a:xfrm>
                  <a:off x="5545124" y="3372687"/>
                  <a:ext cx="55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65" name="Encre 264">
                  <a:extLst>
                    <a:ext uri="{FF2B5EF4-FFF2-40B4-BE49-F238E27FC236}">
                      <a16:creationId xmlns:a16="http://schemas.microsoft.com/office/drawing/2014/main" id="{7F5089A2-64AF-C441-CD2E-703AAE037129}"/>
                    </a:ext>
                  </a:extLst>
                </p14:cNvPr>
                <p14:cNvContentPartPr/>
                <p14:nvPr/>
              </p14:nvContentPartPr>
              <p14:xfrm>
                <a:off x="5613164" y="3383127"/>
                <a:ext cx="61200" cy="45720"/>
              </p14:xfrm>
            </p:contentPart>
          </mc:Choice>
          <mc:Fallback xmlns="">
            <p:pic>
              <p:nvPicPr>
                <p:cNvPr id="265" name="Encre 264">
                  <a:extLst>
                    <a:ext uri="{FF2B5EF4-FFF2-40B4-BE49-F238E27FC236}">
                      <a16:creationId xmlns:a16="http://schemas.microsoft.com/office/drawing/2014/main" id="{7F5089A2-64AF-C441-CD2E-703AAE037129}"/>
                    </a:ext>
                  </a:extLst>
                </p:cNvPr>
                <p:cNvPicPr/>
                <p:nvPr/>
              </p:nvPicPr>
              <p:blipFill>
                <a:blip r:embed="rId151"/>
                <a:stretch>
                  <a:fillRect/>
                </a:stretch>
              </p:blipFill>
              <p:spPr>
                <a:xfrm>
                  <a:off x="5608844" y="3378807"/>
                  <a:ext cx="69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67" name="Encre 266">
                  <a:extLst>
                    <a:ext uri="{FF2B5EF4-FFF2-40B4-BE49-F238E27FC236}">
                      <a16:creationId xmlns:a16="http://schemas.microsoft.com/office/drawing/2014/main" id="{891946E2-F6EC-AFA2-699E-A0E33D029535}"/>
                    </a:ext>
                  </a:extLst>
                </p14:cNvPr>
                <p14:cNvContentPartPr/>
                <p14:nvPr/>
              </p14:nvContentPartPr>
              <p14:xfrm>
                <a:off x="5716844" y="3348567"/>
                <a:ext cx="2520" cy="80280"/>
              </p14:xfrm>
            </p:contentPart>
          </mc:Choice>
          <mc:Fallback xmlns="">
            <p:pic>
              <p:nvPicPr>
                <p:cNvPr id="267" name="Encre 266">
                  <a:extLst>
                    <a:ext uri="{FF2B5EF4-FFF2-40B4-BE49-F238E27FC236}">
                      <a16:creationId xmlns:a16="http://schemas.microsoft.com/office/drawing/2014/main" id="{891946E2-F6EC-AFA2-699E-A0E33D029535}"/>
                    </a:ext>
                  </a:extLst>
                </p:cNvPr>
                <p:cNvPicPr/>
                <p:nvPr/>
              </p:nvPicPr>
              <p:blipFill>
                <a:blip r:embed="rId153"/>
                <a:stretch>
                  <a:fillRect/>
                </a:stretch>
              </p:blipFill>
              <p:spPr>
                <a:xfrm>
                  <a:off x="5712524" y="3344247"/>
                  <a:ext cx="11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69" name="Encre 268">
                  <a:extLst>
                    <a:ext uri="{FF2B5EF4-FFF2-40B4-BE49-F238E27FC236}">
                      <a16:creationId xmlns:a16="http://schemas.microsoft.com/office/drawing/2014/main" id="{7AD72797-D7BD-8C70-3775-DC43A15469B3}"/>
                    </a:ext>
                  </a:extLst>
                </p14:cNvPr>
                <p14:cNvContentPartPr/>
                <p14:nvPr/>
              </p14:nvContentPartPr>
              <p14:xfrm>
                <a:off x="5730164" y="3386007"/>
                <a:ext cx="19080" cy="24480"/>
              </p14:xfrm>
            </p:contentPart>
          </mc:Choice>
          <mc:Fallback xmlns="">
            <p:pic>
              <p:nvPicPr>
                <p:cNvPr id="269" name="Encre 268">
                  <a:extLst>
                    <a:ext uri="{FF2B5EF4-FFF2-40B4-BE49-F238E27FC236}">
                      <a16:creationId xmlns:a16="http://schemas.microsoft.com/office/drawing/2014/main" id="{7AD72797-D7BD-8C70-3775-DC43A15469B3}"/>
                    </a:ext>
                  </a:extLst>
                </p:cNvPr>
                <p:cNvPicPr/>
                <p:nvPr/>
              </p:nvPicPr>
              <p:blipFill>
                <a:blip r:embed="rId155"/>
                <a:stretch>
                  <a:fillRect/>
                </a:stretch>
              </p:blipFill>
              <p:spPr>
                <a:xfrm>
                  <a:off x="5725844" y="3381687"/>
                  <a:ext cx="27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71" name="Encre 270">
                  <a:extLst>
                    <a:ext uri="{FF2B5EF4-FFF2-40B4-BE49-F238E27FC236}">
                      <a16:creationId xmlns:a16="http://schemas.microsoft.com/office/drawing/2014/main" id="{F1DE327B-B22A-BDB6-1B38-4B73B47A130A}"/>
                    </a:ext>
                  </a:extLst>
                </p14:cNvPr>
                <p14:cNvContentPartPr/>
                <p14:nvPr/>
              </p14:nvContentPartPr>
              <p14:xfrm>
                <a:off x="5750324" y="3404007"/>
                <a:ext cx="14400" cy="26280"/>
              </p14:xfrm>
            </p:contentPart>
          </mc:Choice>
          <mc:Fallback xmlns="">
            <p:pic>
              <p:nvPicPr>
                <p:cNvPr id="271" name="Encre 270">
                  <a:extLst>
                    <a:ext uri="{FF2B5EF4-FFF2-40B4-BE49-F238E27FC236}">
                      <a16:creationId xmlns:a16="http://schemas.microsoft.com/office/drawing/2014/main" id="{F1DE327B-B22A-BDB6-1B38-4B73B47A130A}"/>
                    </a:ext>
                  </a:extLst>
                </p:cNvPr>
                <p:cNvPicPr/>
                <p:nvPr/>
              </p:nvPicPr>
              <p:blipFill>
                <a:blip r:embed="rId157"/>
                <a:stretch>
                  <a:fillRect/>
                </a:stretch>
              </p:blipFill>
              <p:spPr>
                <a:xfrm>
                  <a:off x="5746004" y="3399687"/>
                  <a:ext cx="23040" cy="34920"/>
                </a:xfrm>
                <a:prstGeom prst="rect">
                  <a:avLst/>
                </a:prstGeom>
              </p:spPr>
            </p:pic>
          </mc:Fallback>
        </mc:AlternateContent>
      </p:grpSp>
      <p:grpSp>
        <p:nvGrpSpPr>
          <p:cNvPr id="377" name="Groupe 376">
            <a:extLst>
              <a:ext uri="{FF2B5EF4-FFF2-40B4-BE49-F238E27FC236}">
                <a16:creationId xmlns:a16="http://schemas.microsoft.com/office/drawing/2014/main" id="{0C6CEB26-B04D-3E01-5070-60ADD7AE9369}"/>
              </a:ext>
            </a:extLst>
          </p:cNvPr>
          <p:cNvGrpSpPr/>
          <p:nvPr/>
        </p:nvGrpSpPr>
        <p:grpSpPr>
          <a:xfrm>
            <a:off x="5980310" y="4002424"/>
            <a:ext cx="825968" cy="459534"/>
            <a:chOff x="5535334" y="3273777"/>
            <a:chExt cx="498240" cy="277200"/>
          </a:xfrm>
        </p:grpSpPr>
        <p:grpSp>
          <p:nvGrpSpPr>
            <p:cNvPr id="376" name="Groupe 375">
              <a:extLst>
                <a:ext uri="{FF2B5EF4-FFF2-40B4-BE49-F238E27FC236}">
                  <a16:creationId xmlns:a16="http://schemas.microsoft.com/office/drawing/2014/main" id="{07F6DE72-115D-2F05-89A1-44486C112DE1}"/>
                </a:ext>
              </a:extLst>
            </p:cNvPr>
            <p:cNvGrpSpPr/>
            <p:nvPr/>
          </p:nvGrpSpPr>
          <p:grpSpPr>
            <a:xfrm>
              <a:off x="5535334" y="3273777"/>
              <a:ext cx="441000" cy="277200"/>
              <a:chOff x="5535334" y="3273777"/>
              <a:chExt cx="441000" cy="277200"/>
            </a:xfrm>
          </p:grpSpPr>
          <mc:AlternateContent xmlns:mc="http://schemas.openxmlformats.org/markup-compatibility/2006" xmlns:p14="http://schemas.microsoft.com/office/powerpoint/2010/main">
            <mc:Choice Requires="p14">
              <p:contentPart p14:bwMode="auto" r:id="rId158">
                <p14:nvContentPartPr>
                  <p14:cNvPr id="277" name="Encre 276">
                    <a:extLst>
                      <a:ext uri="{FF2B5EF4-FFF2-40B4-BE49-F238E27FC236}">
                        <a16:creationId xmlns:a16="http://schemas.microsoft.com/office/drawing/2014/main" id="{88BE12C0-1531-25BA-0E51-BEF97DFF889D}"/>
                      </a:ext>
                    </a:extLst>
                  </p14:cNvPr>
                  <p14:cNvContentPartPr/>
                  <p14:nvPr/>
                </p14:nvContentPartPr>
                <p14:xfrm>
                  <a:off x="5646214" y="3373137"/>
                  <a:ext cx="7200" cy="1440"/>
                </p14:xfrm>
              </p:contentPart>
            </mc:Choice>
            <mc:Fallback xmlns="">
              <p:pic>
                <p:nvPicPr>
                  <p:cNvPr id="277" name="Encre 276">
                    <a:extLst>
                      <a:ext uri="{FF2B5EF4-FFF2-40B4-BE49-F238E27FC236}">
                        <a16:creationId xmlns:a16="http://schemas.microsoft.com/office/drawing/2014/main" id="{88BE12C0-1531-25BA-0E51-BEF97DFF889D}"/>
                      </a:ext>
                    </a:extLst>
                  </p:cNvPr>
                  <p:cNvPicPr/>
                  <p:nvPr/>
                </p:nvPicPr>
                <p:blipFill>
                  <a:blip r:embed="rId159"/>
                  <a:stretch>
                    <a:fillRect/>
                  </a:stretch>
                </p:blipFill>
                <p:spPr>
                  <a:xfrm>
                    <a:off x="5641894" y="3368817"/>
                    <a:ext cx="158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84" name="Encre 283">
                    <a:extLst>
                      <a:ext uri="{FF2B5EF4-FFF2-40B4-BE49-F238E27FC236}">
                        <a16:creationId xmlns:a16="http://schemas.microsoft.com/office/drawing/2014/main" id="{D5F11638-1166-4251-86A8-D66E175BE178}"/>
                      </a:ext>
                    </a:extLst>
                  </p14:cNvPr>
                  <p14:cNvContentPartPr/>
                  <p14:nvPr/>
                </p14:nvContentPartPr>
                <p14:xfrm>
                  <a:off x="5848534" y="3273777"/>
                  <a:ext cx="30240" cy="121680"/>
                </p14:xfrm>
              </p:contentPart>
            </mc:Choice>
            <mc:Fallback xmlns="">
              <p:pic>
                <p:nvPicPr>
                  <p:cNvPr id="284" name="Encre 283">
                    <a:extLst>
                      <a:ext uri="{FF2B5EF4-FFF2-40B4-BE49-F238E27FC236}">
                        <a16:creationId xmlns:a16="http://schemas.microsoft.com/office/drawing/2014/main" id="{D5F11638-1166-4251-86A8-D66E175BE178}"/>
                      </a:ext>
                    </a:extLst>
                  </p:cNvPr>
                  <p:cNvPicPr/>
                  <p:nvPr/>
                </p:nvPicPr>
                <p:blipFill>
                  <a:blip r:embed="rId161"/>
                  <a:stretch>
                    <a:fillRect/>
                  </a:stretch>
                </p:blipFill>
                <p:spPr>
                  <a:xfrm>
                    <a:off x="5844214" y="3269457"/>
                    <a:ext cx="38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86" name="Encre 285">
                    <a:extLst>
                      <a:ext uri="{FF2B5EF4-FFF2-40B4-BE49-F238E27FC236}">
                        <a16:creationId xmlns:a16="http://schemas.microsoft.com/office/drawing/2014/main" id="{8959685D-1374-5434-6E0B-078C9C6F8B38}"/>
                      </a:ext>
                    </a:extLst>
                  </p14:cNvPr>
                  <p14:cNvContentPartPr/>
                  <p14:nvPr/>
                </p14:nvContentPartPr>
                <p14:xfrm>
                  <a:off x="5535334" y="3541257"/>
                  <a:ext cx="360" cy="360"/>
                </p14:xfrm>
              </p:contentPart>
            </mc:Choice>
            <mc:Fallback xmlns="">
              <p:pic>
                <p:nvPicPr>
                  <p:cNvPr id="286" name="Encre 285">
                    <a:extLst>
                      <a:ext uri="{FF2B5EF4-FFF2-40B4-BE49-F238E27FC236}">
                        <a16:creationId xmlns:a16="http://schemas.microsoft.com/office/drawing/2014/main" id="{8959685D-1374-5434-6E0B-078C9C6F8B38}"/>
                      </a:ext>
                    </a:extLst>
                  </p:cNvPr>
                  <p:cNvPicPr/>
                  <p:nvPr/>
                </p:nvPicPr>
                <p:blipFill>
                  <a:blip r:embed="rId67"/>
                  <a:stretch>
                    <a:fillRect/>
                  </a:stretch>
                </p:blipFill>
                <p:spPr>
                  <a:xfrm>
                    <a:off x="5531014" y="353693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90" name="Encre 289">
                    <a:extLst>
                      <a:ext uri="{FF2B5EF4-FFF2-40B4-BE49-F238E27FC236}">
                        <a16:creationId xmlns:a16="http://schemas.microsoft.com/office/drawing/2014/main" id="{EC9445C2-CFF2-E853-2FBA-E13B072BC1B1}"/>
                      </a:ext>
                    </a:extLst>
                  </p14:cNvPr>
                  <p14:cNvContentPartPr/>
                  <p14:nvPr/>
                </p14:nvContentPartPr>
                <p14:xfrm>
                  <a:off x="5763574" y="3496257"/>
                  <a:ext cx="40680" cy="43920"/>
                </p14:xfrm>
              </p:contentPart>
            </mc:Choice>
            <mc:Fallback xmlns="">
              <p:pic>
                <p:nvPicPr>
                  <p:cNvPr id="290" name="Encre 289">
                    <a:extLst>
                      <a:ext uri="{FF2B5EF4-FFF2-40B4-BE49-F238E27FC236}">
                        <a16:creationId xmlns:a16="http://schemas.microsoft.com/office/drawing/2014/main" id="{EC9445C2-CFF2-E853-2FBA-E13B072BC1B1}"/>
                      </a:ext>
                    </a:extLst>
                  </p:cNvPr>
                  <p:cNvPicPr/>
                  <p:nvPr/>
                </p:nvPicPr>
                <p:blipFill>
                  <a:blip r:embed="rId164"/>
                  <a:stretch>
                    <a:fillRect/>
                  </a:stretch>
                </p:blipFill>
                <p:spPr>
                  <a:xfrm>
                    <a:off x="5759254" y="3491937"/>
                    <a:ext cx="49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79" name="Encre 278">
                    <a:extLst>
                      <a:ext uri="{FF2B5EF4-FFF2-40B4-BE49-F238E27FC236}">
                        <a16:creationId xmlns:a16="http://schemas.microsoft.com/office/drawing/2014/main" id="{FB746F49-EE24-B0BF-6E8C-FFDD2D0A39E9}"/>
                      </a:ext>
                    </a:extLst>
                  </p14:cNvPr>
                  <p14:cNvContentPartPr/>
                  <p14:nvPr/>
                </p14:nvContentPartPr>
                <p14:xfrm>
                  <a:off x="5711734" y="3329937"/>
                  <a:ext cx="36000" cy="48240"/>
                </p14:xfrm>
              </p:contentPart>
            </mc:Choice>
            <mc:Fallback xmlns="">
              <p:pic>
                <p:nvPicPr>
                  <p:cNvPr id="279" name="Encre 278">
                    <a:extLst>
                      <a:ext uri="{FF2B5EF4-FFF2-40B4-BE49-F238E27FC236}">
                        <a16:creationId xmlns:a16="http://schemas.microsoft.com/office/drawing/2014/main" id="{FB746F49-EE24-B0BF-6E8C-FFDD2D0A39E9}"/>
                      </a:ext>
                    </a:extLst>
                  </p:cNvPr>
                  <p:cNvPicPr/>
                  <p:nvPr/>
                </p:nvPicPr>
                <p:blipFill>
                  <a:blip r:embed="rId166"/>
                  <a:stretch>
                    <a:fillRect/>
                  </a:stretch>
                </p:blipFill>
                <p:spPr>
                  <a:xfrm>
                    <a:off x="5707414" y="3325617"/>
                    <a:ext cx="44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80" name="Encre 279">
                    <a:extLst>
                      <a:ext uri="{FF2B5EF4-FFF2-40B4-BE49-F238E27FC236}">
                        <a16:creationId xmlns:a16="http://schemas.microsoft.com/office/drawing/2014/main" id="{FA8947F9-4FE9-9BC4-5143-E2A2B8CDAAE6}"/>
                      </a:ext>
                    </a:extLst>
                  </p14:cNvPr>
                  <p14:cNvContentPartPr/>
                  <p14:nvPr/>
                </p14:nvContentPartPr>
                <p14:xfrm>
                  <a:off x="5778694" y="3378177"/>
                  <a:ext cx="360" cy="360"/>
                </p14:xfrm>
              </p:contentPart>
            </mc:Choice>
            <mc:Fallback xmlns="">
              <p:pic>
                <p:nvPicPr>
                  <p:cNvPr id="280" name="Encre 279">
                    <a:extLst>
                      <a:ext uri="{FF2B5EF4-FFF2-40B4-BE49-F238E27FC236}">
                        <a16:creationId xmlns:a16="http://schemas.microsoft.com/office/drawing/2014/main" id="{FA8947F9-4FE9-9BC4-5143-E2A2B8CDAAE6}"/>
                      </a:ext>
                    </a:extLst>
                  </p:cNvPr>
                  <p:cNvPicPr/>
                  <p:nvPr/>
                </p:nvPicPr>
                <p:blipFill>
                  <a:blip r:embed="rId67"/>
                  <a:stretch>
                    <a:fillRect/>
                  </a:stretch>
                </p:blipFill>
                <p:spPr>
                  <a:xfrm>
                    <a:off x="5774374" y="337385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82" name="Encre 281">
                    <a:extLst>
                      <a:ext uri="{FF2B5EF4-FFF2-40B4-BE49-F238E27FC236}">
                        <a16:creationId xmlns:a16="http://schemas.microsoft.com/office/drawing/2014/main" id="{93F20EB5-CD1D-3F14-98E4-F3EBBD19ABCB}"/>
                      </a:ext>
                    </a:extLst>
                  </p14:cNvPr>
                  <p14:cNvContentPartPr/>
                  <p14:nvPr/>
                </p14:nvContentPartPr>
                <p14:xfrm>
                  <a:off x="5803894" y="3338217"/>
                  <a:ext cx="1080" cy="41040"/>
                </p14:xfrm>
              </p:contentPart>
            </mc:Choice>
            <mc:Fallback xmlns="">
              <p:pic>
                <p:nvPicPr>
                  <p:cNvPr id="282" name="Encre 281">
                    <a:extLst>
                      <a:ext uri="{FF2B5EF4-FFF2-40B4-BE49-F238E27FC236}">
                        <a16:creationId xmlns:a16="http://schemas.microsoft.com/office/drawing/2014/main" id="{93F20EB5-CD1D-3F14-98E4-F3EBBD19ABCB}"/>
                      </a:ext>
                    </a:extLst>
                  </p:cNvPr>
                  <p:cNvPicPr/>
                  <p:nvPr/>
                </p:nvPicPr>
                <p:blipFill>
                  <a:blip r:embed="rId169"/>
                  <a:stretch>
                    <a:fillRect/>
                  </a:stretch>
                </p:blipFill>
                <p:spPr>
                  <a:xfrm>
                    <a:off x="5799574" y="3333897"/>
                    <a:ext cx="9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87" name="Encre 286">
                    <a:extLst>
                      <a:ext uri="{FF2B5EF4-FFF2-40B4-BE49-F238E27FC236}">
                        <a16:creationId xmlns:a16="http://schemas.microsoft.com/office/drawing/2014/main" id="{BEF5C687-D6F4-DF89-8BEE-6916ACDADF55}"/>
                      </a:ext>
                    </a:extLst>
                  </p14:cNvPr>
                  <p14:cNvContentPartPr/>
                  <p14:nvPr/>
                </p14:nvContentPartPr>
                <p14:xfrm>
                  <a:off x="5642614" y="3481857"/>
                  <a:ext cx="2880" cy="50040"/>
                </p14:xfrm>
              </p:contentPart>
            </mc:Choice>
            <mc:Fallback xmlns="">
              <p:pic>
                <p:nvPicPr>
                  <p:cNvPr id="287" name="Encre 286">
                    <a:extLst>
                      <a:ext uri="{FF2B5EF4-FFF2-40B4-BE49-F238E27FC236}">
                        <a16:creationId xmlns:a16="http://schemas.microsoft.com/office/drawing/2014/main" id="{BEF5C687-D6F4-DF89-8BEE-6916ACDADF55}"/>
                      </a:ext>
                    </a:extLst>
                  </p:cNvPr>
                  <p:cNvPicPr/>
                  <p:nvPr/>
                </p:nvPicPr>
                <p:blipFill>
                  <a:blip r:embed="rId171"/>
                  <a:stretch>
                    <a:fillRect/>
                  </a:stretch>
                </p:blipFill>
                <p:spPr>
                  <a:xfrm>
                    <a:off x="5638294" y="3477537"/>
                    <a:ext cx="115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88" name="Encre 287">
                    <a:extLst>
                      <a:ext uri="{FF2B5EF4-FFF2-40B4-BE49-F238E27FC236}">
                        <a16:creationId xmlns:a16="http://schemas.microsoft.com/office/drawing/2014/main" id="{14D4FBBD-B816-844E-4F57-DF5D49B6F6FA}"/>
                      </a:ext>
                    </a:extLst>
                  </p14:cNvPr>
                  <p14:cNvContentPartPr/>
                  <p14:nvPr/>
                </p14:nvContentPartPr>
                <p14:xfrm>
                  <a:off x="5679334" y="3496617"/>
                  <a:ext cx="44640" cy="48600"/>
                </p14:xfrm>
              </p:contentPart>
            </mc:Choice>
            <mc:Fallback xmlns="">
              <p:pic>
                <p:nvPicPr>
                  <p:cNvPr id="288" name="Encre 287">
                    <a:extLst>
                      <a:ext uri="{FF2B5EF4-FFF2-40B4-BE49-F238E27FC236}">
                        <a16:creationId xmlns:a16="http://schemas.microsoft.com/office/drawing/2014/main" id="{14D4FBBD-B816-844E-4F57-DF5D49B6F6FA}"/>
                      </a:ext>
                    </a:extLst>
                  </p:cNvPr>
                  <p:cNvPicPr/>
                  <p:nvPr/>
                </p:nvPicPr>
                <p:blipFill>
                  <a:blip r:embed="rId173"/>
                  <a:stretch>
                    <a:fillRect/>
                  </a:stretch>
                </p:blipFill>
                <p:spPr>
                  <a:xfrm>
                    <a:off x="5675014" y="3492297"/>
                    <a:ext cx="53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98" name="Encre 297">
                    <a:extLst>
                      <a:ext uri="{FF2B5EF4-FFF2-40B4-BE49-F238E27FC236}">
                        <a16:creationId xmlns:a16="http://schemas.microsoft.com/office/drawing/2014/main" id="{BE062AD6-AF67-724B-7845-67DF7A657805}"/>
                      </a:ext>
                    </a:extLst>
                  </p14:cNvPr>
                  <p14:cNvContentPartPr/>
                  <p14:nvPr/>
                </p14:nvContentPartPr>
                <p14:xfrm>
                  <a:off x="5927014" y="3509217"/>
                  <a:ext cx="49320" cy="41760"/>
                </p14:xfrm>
              </p:contentPart>
            </mc:Choice>
            <mc:Fallback xmlns="">
              <p:pic>
                <p:nvPicPr>
                  <p:cNvPr id="298" name="Encre 297">
                    <a:extLst>
                      <a:ext uri="{FF2B5EF4-FFF2-40B4-BE49-F238E27FC236}">
                        <a16:creationId xmlns:a16="http://schemas.microsoft.com/office/drawing/2014/main" id="{BE062AD6-AF67-724B-7845-67DF7A657805}"/>
                      </a:ext>
                    </a:extLst>
                  </p:cNvPr>
                  <p:cNvPicPr/>
                  <p:nvPr/>
                </p:nvPicPr>
                <p:blipFill>
                  <a:blip r:embed="rId175"/>
                  <a:stretch>
                    <a:fillRect/>
                  </a:stretch>
                </p:blipFill>
                <p:spPr>
                  <a:xfrm>
                    <a:off x="5922694" y="3504897"/>
                    <a:ext cx="57960" cy="5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292" name="Encre 291">
                  <a:extLst>
                    <a:ext uri="{FF2B5EF4-FFF2-40B4-BE49-F238E27FC236}">
                      <a16:creationId xmlns:a16="http://schemas.microsoft.com/office/drawing/2014/main" id="{5AC70917-C861-78D4-C679-926D3CFAB96C}"/>
                    </a:ext>
                  </a:extLst>
                </p14:cNvPr>
                <p14:cNvContentPartPr/>
                <p14:nvPr/>
              </p14:nvContentPartPr>
              <p14:xfrm>
                <a:off x="5852134" y="3459177"/>
                <a:ext cx="6840" cy="77040"/>
              </p14:xfrm>
            </p:contentPart>
          </mc:Choice>
          <mc:Fallback xmlns="">
            <p:pic>
              <p:nvPicPr>
                <p:cNvPr id="292" name="Encre 291">
                  <a:extLst>
                    <a:ext uri="{FF2B5EF4-FFF2-40B4-BE49-F238E27FC236}">
                      <a16:creationId xmlns:a16="http://schemas.microsoft.com/office/drawing/2014/main" id="{5AC70917-C861-78D4-C679-926D3CFAB96C}"/>
                    </a:ext>
                  </a:extLst>
                </p:cNvPr>
                <p:cNvPicPr/>
                <p:nvPr/>
              </p:nvPicPr>
              <p:blipFill>
                <a:blip r:embed="rId177"/>
                <a:stretch>
                  <a:fillRect/>
                </a:stretch>
              </p:blipFill>
              <p:spPr>
                <a:xfrm>
                  <a:off x="5847814" y="3454857"/>
                  <a:ext cx="15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94" name="Encre 293">
                  <a:extLst>
                    <a:ext uri="{FF2B5EF4-FFF2-40B4-BE49-F238E27FC236}">
                      <a16:creationId xmlns:a16="http://schemas.microsoft.com/office/drawing/2014/main" id="{F40234E2-6433-1A8D-0052-780C0AF34D96}"/>
                    </a:ext>
                  </a:extLst>
                </p14:cNvPr>
                <p14:cNvContentPartPr/>
                <p14:nvPr/>
              </p14:nvContentPartPr>
              <p14:xfrm>
                <a:off x="5860054" y="3483657"/>
                <a:ext cx="31680" cy="40680"/>
              </p14:xfrm>
            </p:contentPart>
          </mc:Choice>
          <mc:Fallback xmlns="">
            <p:pic>
              <p:nvPicPr>
                <p:cNvPr id="294" name="Encre 293">
                  <a:extLst>
                    <a:ext uri="{FF2B5EF4-FFF2-40B4-BE49-F238E27FC236}">
                      <a16:creationId xmlns:a16="http://schemas.microsoft.com/office/drawing/2014/main" id="{F40234E2-6433-1A8D-0052-780C0AF34D96}"/>
                    </a:ext>
                  </a:extLst>
                </p:cNvPr>
                <p:cNvPicPr/>
                <p:nvPr/>
              </p:nvPicPr>
              <p:blipFill>
                <a:blip r:embed="rId179"/>
                <a:stretch>
                  <a:fillRect/>
                </a:stretch>
              </p:blipFill>
              <p:spPr>
                <a:xfrm>
                  <a:off x="5855734" y="3479337"/>
                  <a:ext cx="40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96" name="Encre 295">
                  <a:extLst>
                    <a:ext uri="{FF2B5EF4-FFF2-40B4-BE49-F238E27FC236}">
                      <a16:creationId xmlns:a16="http://schemas.microsoft.com/office/drawing/2014/main" id="{AC3E5161-7BF1-AC8B-0722-A00E4EAC6B08}"/>
                    </a:ext>
                  </a:extLst>
                </p14:cNvPr>
                <p14:cNvContentPartPr/>
                <p14:nvPr/>
              </p14:nvContentPartPr>
              <p14:xfrm>
                <a:off x="5877694" y="3514257"/>
                <a:ext cx="15840" cy="30960"/>
              </p14:xfrm>
            </p:contentPart>
          </mc:Choice>
          <mc:Fallback xmlns="">
            <p:pic>
              <p:nvPicPr>
                <p:cNvPr id="296" name="Encre 295">
                  <a:extLst>
                    <a:ext uri="{FF2B5EF4-FFF2-40B4-BE49-F238E27FC236}">
                      <a16:creationId xmlns:a16="http://schemas.microsoft.com/office/drawing/2014/main" id="{AC3E5161-7BF1-AC8B-0722-A00E4EAC6B08}"/>
                    </a:ext>
                  </a:extLst>
                </p:cNvPr>
                <p:cNvPicPr/>
                <p:nvPr/>
              </p:nvPicPr>
              <p:blipFill>
                <a:blip r:embed="rId181"/>
                <a:stretch>
                  <a:fillRect/>
                </a:stretch>
              </p:blipFill>
              <p:spPr>
                <a:xfrm>
                  <a:off x="5873374" y="3509937"/>
                  <a:ext cx="24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00" name="Encre 299">
                  <a:extLst>
                    <a:ext uri="{FF2B5EF4-FFF2-40B4-BE49-F238E27FC236}">
                      <a16:creationId xmlns:a16="http://schemas.microsoft.com/office/drawing/2014/main" id="{5DF621FC-AEA1-16B4-02E0-BF98B4AE89F9}"/>
                    </a:ext>
                  </a:extLst>
                </p14:cNvPr>
                <p14:cNvContentPartPr/>
                <p14:nvPr/>
              </p14:nvContentPartPr>
              <p14:xfrm>
                <a:off x="6033214" y="3549177"/>
                <a:ext cx="360" cy="360"/>
              </p14:xfrm>
            </p:contentPart>
          </mc:Choice>
          <mc:Fallback xmlns="">
            <p:pic>
              <p:nvPicPr>
                <p:cNvPr id="300" name="Encre 299">
                  <a:extLst>
                    <a:ext uri="{FF2B5EF4-FFF2-40B4-BE49-F238E27FC236}">
                      <a16:creationId xmlns:a16="http://schemas.microsoft.com/office/drawing/2014/main" id="{5DF621FC-AEA1-16B4-02E0-BF98B4AE89F9}"/>
                    </a:ext>
                  </a:extLst>
                </p:cNvPr>
                <p:cNvPicPr/>
                <p:nvPr/>
              </p:nvPicPr>
              <p:blipFill>
                <a:blip r:embed="rId67"/>
                <a:stretch>
                  <a:fillRect/>
                </a:stretch>
              </p:blipFill>
              <p:spPr>
                <a:xfrm>
                  <a:off x="6028894" y="3544857"/>
                  <a:ext cx="9000" cy="9000"/>
                </a:xfrm>
                <a:prstGeom prst="rect">
                  <a:avLst/>
                </a:prstGeom>
              </p:spPr>
            </p:pic>
          </mc:Fallback>
        </mc:AlternateContent>
      </p:grpSp>
      <p:grpSp>
        <p:nvGrpSpPr>
          <p:cNvPr id="378" name="Groupe 377">
            <a:extLst>
              <a:ext uri="{FF2B5EF4-FFF2-40B4-BE49-F238E27FC236}">
                <a16:creationId xmlns:a16="http://schemas.microsoft.com/office/drawing/2014/main" id="{83A92FDB-151E-BFF9-34D8-1244AFFFB155}"/>
              </a:ext>
            </a:extLst>
          </p:cNvPr>
          <p:cNvGrpSpPr/>
          <p:nvPr/>
        </p:nvGrpSpPr>
        <p:grpSpPr>
          <a:xfrm>
            <a:off x="6726987" y="4010236"/>
            <a:ext cx="1417926" cy="479495"/>
            <a:chOff x="5974174" y="3279897"/>
            <a:chExt cx="844200" cy="285480"/>
          </a:xfrm>
        </p:grpSpPr>
        <mc:AlternateContent xmlns:mc="http://schemas.openxmlformats.org/markup-compatibility/2006" xmlns:p14="http://schemas.microsoft.com/office/powerpoint/2010/main">
          <mc:Choice Requires="p14">
            <p:contentPart p14:bwMode="auto" r:id="rId183">
              <p14:nvContentPartPr>
                <p14:cNvPr id="302" name="Encre 301">
                  <a:extLst>
                    <a:ext uri="{FF2B5EF4-FFF2-40B4-BE49-F238E27FC236}">
                      <a16:creationId xmlns:a16="http://schemas.microsoft.com/office/drawing/2014/main" id="{311A2AE6-DFA5-CD42-1C80-91C6BD7CFE1D}"/>
                    </a:ext>
                  </a:extLst>
                </p14:cNvPr>
                <p14:cNvContentPartPr/>
                <p14:nvPr/>
              </p14:nvContentPartPr>
              <p14:xfrm>
                <a:off x="6093334" y="3493377"/>
                <a:ext cx="1800" cy="58680"/>
              </p14:xfrm>
            </p:contentPart>
          </mc:Choice>
          <mc:Fallback xmlns="">
            <p:pic>
              <p:nvPicPr>
                <p:cNvPr id="302" name="Encre 301">
                  <a:extLst>
                    <a:ext uri="{FF2B5EF4-FFF2-40B4-BE49-F238E27FC236}">
                      <a16:creationId xmlns:a16="http://schemas.microsoft.com/office/drawing/2014/main" id="{311A2AE6-DFA5-CD42-1C80-91C6BD7CFE1D}"/>
                    </a:ext>
                  </a:extLst>
                </p:cNvPr>
                <p:cNvPicPr/>
                <p:nvPr/>
              </p:nvPicPr>
              <p:blipFill>
                <a:blip r:embed="rId184"/>
                <a:stretch>
                  <a:fillRect/>
                </a:stretch>
              </p:blipFill>
              <p:spPr>
                <a:xfrm>
                  <a:off x="6089014" y="3489057"/>
                  <a:ext cx="10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03" name="Encre 302">
                  <a:extLst>
                    <a:ext uri="{FF2B5EF4-FFF2-40B4-BE49-F238E27FC236}">
                      <a16:creationId xmlns:a16="http://schemas.microsoft.com/office/drawing/2014/main" id="{09BBEBFC-298B-D3D5-D958-0CFAC6D3A0C0}"/>
                    </a:ext>
                  </a:extLst>
                </p14:cNvPr>
                <p14:cNvContentPartPr/>
                <p14:nvPr/>
              </p14:nvContentPartPr>
              <p14:xfrm>
                <a:off x="6136534" y="3492297"/>
                <a:ext cx="55800" cy="59040"/>
              </p14:xfrm>
            </p:contentPart>
          </mc:Choice>
          <mc:Fallback xmlns="">
            <p:pic>
              <p:nvPicPr>
                <p:cNvPr id="303" name="Encre 302">
                  <a:extLst>
                    <a:ext uri="{FF2B5EF4-FFF2-40B4-BE49-F238E27FC236}">
                      <a16:creationId xmlns:a16="http://schemas.microsoft.com/office/drawing/2014/main" id="{09BBEBFC-298B-D3D5-D958-0CFAC6D3A0C0}"/>
                    </a:ext>
                  </a:extLst>
                </p:cNvPr>
                <p:cNvPicPr/>
                <p:nvPr/>
              </p:nvPicPr>
              <p:blipFill>
                <a:blip r:embed="rId186"/>
                <a:stretch>
                  <a:fillRect/>
                </a:stretch>
              </p:blipFill>
              <p:spPr>
                <a:xfrm>
                  <a:off x="6132214" y="3487977"/>
                  <a:ext cx="64440" cy="67680"/>
                </a:xfrm>
                <a:prstGeom prst="rect">
                  <a:avLst/>
                </a:prstGeom>
              </p:spPr>
            </p:pic>
          </mc:Fallback>
        </mc:AlternateContent>
        <p:grpSp>
          <p:nvGrpSpPr>
            <p:cNvPr id="308" name="Groupe 307">
              <a:extLst>
                <a:ext uri="{FF2B5EF4-FFF2-40B4-BE49-F238E27FC236}">
                  <a16:creationId xmlns:a16="http://schemas.microsoft.com/office/drawing/2014/main" id="{D7BC3111-C8D7-BCE7-20CE-5F7ABEA4784A}"/>
                </a:ext>
              </a:extLst>
            </p:cNvPr>
            <p:cNvGrpSpPr/>
            <p:nvPr/>
          </p:nvGrpSpPr>
          <p:grpSpPr>
            <a:xfrm>
              <a:off x="6215014" y="3435777"/>
              <a:ext cx="188280" cy="129600"/>
              <a:chOff x="6475364" y="3492927"/>
              <a:chExt cx="188280" cy="129600"/>
            </a:xfrm>
          </p:grpSpPr>
          <mc:AlternateContent xmlns:mc="http://schemas.openxmlformats.org/markup-compatibility/2006" xmlns:p14="http://schemas.microsoft.com/office/powerpoint/2010/main">
            <mc:Choice Requires="p14">
              <p:contentPart p14:bwMode="auto" r:id="rId187">
                <p14:nvContentPartPr>
                  <p14:cNvPr id="304" name="Encre 303">
                    <a:extLst>
                      <a:ext uri="{FF2B5EF4-FFF2-40B4-BE49-F238E27FC236}">
                        <a16:creationId xmlns:a16="http://schemas.microsoft.com/office/drawing/2014/main" id="{EDF66FB4-14AB-10C6-8680-88F1518A4997}"/>
                      </a:ext>
                    </a:extLst>
                  </p14:cNvPr>
                  <p14:cNvContentPartPr/>
                  <p14:nvPr/>
                </p14:nvContentPartPr>
                <p14:xfrm>
                  <a:off x="6475364" y="3560967"/>
                  <a:ext cx="48600" cy="55800"/>
                </p14:xfrm>
              </p:contentPart>
            </mc:Choice>
            <mc:Fallback xmlns="">
              <p:pic>
                <p:nvPicPr>
                  <p:cNvPr id="304" name="Encre 303">
                    <a:extLst>
                      <a:ext uri="{FF2B5EF4-FFF2-40B4-BE49-F238E27FC236}">
                        <a16:creationId xmlns:a16="http://schemas.microsoft.com/office/drawing/2014/main" id="{EDF66FB4-14AB-10C6-8680-88F1518A4997}"/>
                      </a:ext>
                    </a:extLst>
                  </p:cNvPr>
                  <p:cNvPicPr/>
                  <p:nvPr/>
                </p:nvPicPr>
                <p:blipFill>
                  <a:blip r:embed="rId188"/>
                  <a:stretch>
                    <a:fillRect/>
                  </a:stretch>
                </p:blipFill>
                <p:spPr>
                  <a:xfrm>
                    <a:off x="6471044" y="3556647"/>
                    <a:ext cx="57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05" name="Encre 304">
                    <a:extLst>
                      <a:ext uri="{FF2B5EF4-FFF2-40B4-BE49-F238E27FC236}">
                        <a16:creationId xmlns:a16="http://schemas.microsoft.com/office/drawing/2014/main" id="{F9B87EF2-2265-CFF3-4A8B-5816B780D858}"/>
                      </a:ext>
                    </a:extLst>
                  </p14:cNvPr>
                  <p14:cNvContentPartPr/>
                  <p14:nvPr/>
                </p14:nvContentPartPr>
                <p14:xfrm>
                  <a:off x="6548084" y="3555207"/>
                  <a:ext cx="52920" cy="47520"/>
                </p14:xfrm>
              </p:contentPart>
            </mc:Choice>
            <mc:Fallback xmlns="">
              <p:pic>
                <p:nvPicPr>
                  <p:cNvPr id="305" name="Encre 304">
                    <a:extLst>
                      <a:ext uri="{FF2B5EF4-FFF2-40B4-BE49-F238E27FC236}">
                        <a16:creationId xmlns:a16="http://schemas.microsoft.com/office/drawing/2014/main" id="{F9B87EF2-2265-CFF3-4A8B-5816B780D858}"/>
                      </a:ext>
                    </a:extLst>
                  </p:cNvPr>
                  <p:cNvPicPr/>
                  <p:nvPr/>
                </p:nvPicPr>
                <p:blipFill>
                  <a:blip r:embed="rId190"/>
                  <a:stretch>
                    <a:fillRect/>
                  </a:stretch>
                </p:blipFill>
                <p:spPr>
                  <a:xfrm>
                    <a:off x="6543764" y="3550887"/>
                    <a:ext cx="61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07" name="Encre 306">
                    <a:extLst>
                      <a:ext uri="{FF2B5EF4-FFF2-40B4-BE49-F238E27FC236}">
                        <a16:creationId xmlns:a16="http://schemas.microsoft.com/office/drawing/2014/main" id="{2583E876-33C1-DAD2-7C65-08D181A66584}"/>
                      </a:ext>
                    </a:extLst>
                  </p14:cNvPr>
                  <p14:cNvContentPartPr/>
                  <p14:nvPr/>
                </p14:nvContentPartPr>
                <p14:xfrm>
                  <a:off x="6635924" y="3492927"/>
                  <a:ext cx="27720" cy="129600"/>
                </p14:xfrm>
              </p:contentPart>
            </mc:Choice>
            <mc:Fallback xmlns="">
              <p:pic>
                <p:nvPicPr>
                  <p:cNvPr id="307" name="Encre 306">
                    <a:extLst>
                      <a:ext uri="{FF2B5EF4-FFF2-40B4-BE49-F238E27FC236}">
                        <a16:creationId xmlns:a16="http://schemas.microsoft.com/office/drawing/2014/main" id="{2583E876-33C1-DAD2-7C65-08D181A66584}"/>
                      </a:ext>
                    </a:extLst>
                  </p:cNvPr>
                  <p:cNvPicPr/>
                  <p:nvPr/>
                </p:nvPicPr>
                <p:blipFill>
                  <a:blip r:embed="rId192"/>
                  <a:stretch>
                    <a:fillRect/>
                  </a:stretch>
                </p:blipFill>
                <p:spPr>
                  <a:xfrm>
                    <a:off x="6631604" y="3488607"/>
                    <a:ext cx="36360" cy="13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309" name="Encre 308">
                  <a:extLst>
                    <a:ext uri="{FF2B5EF4-FFF2-40B4-BE49-F238E27FC236}">
                      <a16:creationId xmlns:a16="http://schemas.microsoft.com/office/drawing/2014/main" id="{49579E96-D342-4A02-9701-138674BA5152}"/>
                    </a:ext>
                  </a:extLst>
                </p14:cNvPr>
                <p14:cNvContentPartPr/>
                <p14:nvPr/>
              </p14:nvContentPartPr>
              <p14:xfrm>
                <a:off x="5974174" y="3375657"/>
                <a:ext cx="5760" cy="4320"/>
              </p14:xfrm>
            </p:contentPart>
          </mc:Choice>
          <mc:Fallback xmlns="">
            <p:pic>
              <p:nvPicPr>
                <p:cNvPr id="309" name="Encre 308">
                  <a:extLst>
                    <a:ext uri="{FF2B5EF4-FFF2-40B4-BE49-F238E27FC236}">
                      <a16:creationId xmlns:a16="http://schemas.microsoft.com/office/drawing/2014/main" id="{49579E96-D342-4A02-9701-138674BA5152}"/>
                    </a:ext>
                  </a:extLst>
                </p:cNvPr>
                <p:cNvPicPr/>
                <p:nvPr/>
              </p:nvPicPr>
              <p:blipFill>
                <a:blip r:embed="rId194"/>
                <a:stretch>
                  <a:fillRect/>
                </a:stretch>
              </p:blipFill>
              <p:spPr>
                <a:xfrm>
                  <a:off x="5969854" y="3371337"/>
                  <a:ext cx="14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10" name="Encre 309">
                  <a:extLst>
                    <a:ext uri="{FF2B5EF4-FFF2-40B4-BE49-F238E27FC236}">
                      <a16:creationId xmlns:a16="http://schemas.microsoft.com/office/drawing/2014/main" id="{6662FEF1-9786-5E5B-9A7B-F4C7119F2494}"/>
                    </a:ext>
                  </a:extLst>
                </p14:cNvPr>
                <p14:cNvContentPartPr/>
                <p14:nvPr/>
              </p14:nvContentPartPr>
              <p14:xfrm>
                <a:off x="6052294" y="3279897"/>
                <a:ext cx="35280" cy="107280"/>
              </p14:xfrm>
            </p:contentPart>
          </mc:Choice>
          <mc:Fallback xmlns="">
            <p:pic>
              <p:nvPicPr>
                <p:cNvPr id="310" name="Encre 309">
                  <a:extLst>
                    <a:ext uri="{FF2B5EF4-FFF2-40B4-BE49-F238E27FC236}">
                      <a16:creationId xmlns:a16="http://schemas.microsoft.com/office/drawing/2014/main" id="{6662FEF1-9786-5E5B-9A7B-F4C7119F2494}"/>
                    </a:ext>
                  </a:extLst>
                </p:cNvPr>
                <p:cNvPicPr/>
                <p:nvPr/>
              </p:nvPicPr>
              <p:blipFill>
                <a:blip r:embed="rId196"/>
                <a:stretch>
                  <a:fillRect/>
                </a:stretch>
              </p:blipFill>
              <p:spPr>
                <a:xfrm>
                  <a:off x="6047974" y="3275577"/>
                  <a:ext cx="43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11" name="Encre 310">
                  <a:extLst>
                    <a:ext uri="{FF2B5EF4-FFF2-40B4-BE49-F238E27FC236}">
                      <a16:creationId xmlns:a16="http://schemas.microsoft.com/office/drawing/2014/main" id="{704D1517-21E6-43A4-5A3F-3274E1D397A7}"/>
                    </a:ext>
                  </a:extLst>
                </p14:cNvPr>
                <p14:cNvContentPartPr/>
                <p14:nvPr/>
              </p14:nvContentPartPr>
              <p14:xfrm>
                <a:off x="6127894" y="3351897"/>
                <a:ext cx="67680" cy="41400"/>
              </p14:xfrm>
            </p:contentPart>
          </mc:Choice>
          <mc:Fallback xmlns="">
            <p:pic>
              <p:nvPicPr>
                <p:cNvPr id="311" name="Encre 310">
                  <a:extLst>
                    <a:ext uri="{FF2B5EF4-FFF2-40B4-BE49-F238E27FC236}">
                      <a16:creationId xmlns:a16="http://schemas.microsoft.com/office/drawing/2014/main" id="{704D1517-21E6-43A4-5A3F-3274E1D397A7}"/>
                    </a:ext>
                  </a:extLst>
                </p:cNvPr>
                <p:cNvPicPr/>
                <p:nvPr/>
              </p:nvPicPr>
              <p:blipFill>
                <a:blip r:embed="rId198"/>
                <a:stretch>
                  <a:fillRect/>
                </a:stretch>
              </p:blipFill>
              <p:spPr>
                <a:xfrm>
                  <a:off x="6123574" y="3347577"/>
                  <a:ext cx="76320" cy="50040"/>
                </a:xfrm>
                <a:prstGeom prst="rect">
                  <a:avLst/>
                </a:prstGeom>
              </p:spPr>
            </p:pic>
          </mc:Fallback>
        </mc:AlternateContent>
        <p:grpSp>
          <p:nvGrpSpPr>
            <p:cNvPr id="326" name="Groupe 325">
              <a:extLst>
                <a:ext uri="{FF2B5EF4-FFF2-40B4-BE49-F238E27FC236}">
                  <a16:creationId xmlns:a16="http://schemas.microsoft.com/office/drawing/2014/main" id="{5BCFF25F-D070-5509-C011-1DF68BE95FB7}"/>
                </a:ext>
              </a:extLst>
            </p:cNvPr>
            <p:cNvGrpSpPr/>
            <p:nvPr/>
          </p:nvGrpSpPr>
          <p:grpSpPr>
            <a:xfrm>
              <a:off x="6230134" y="3307257"/>
              <a:ext cx="536040" cy="79560"/>
              <a:chOff x="6490484" y="3364407"/>
              <a:chExt cx="536040" cy="79560"/>
            </a:xfrm>
          </p:grpSpPr>
          <mc:AlternateContent xmlns:mc="http://schemas.openxmlformats.org/markup-compatibility/2006" xmlns:p14="http://schemas.microsoft.com/office/powerpoint/2010/main">
            <mc:Choice Requires="p14">
              <p:contentPart p14:bwMode="auto" r:id="rId199">
                <p14:nvContentPartPr>
                  <p14:cNvPr id="312" name="Encre 311">
                    <a:extLst>
                      <a:ext uri="{FF2B5EF4-FFF2-40B4-BE49-F238E27FC236}">
                        <a16:creationId xmlns:a16="http://schemas.microsoft.com/office/drawing/2014/main" id="{1DAA3A9C-3D16-DEDD-0B0D-5C83855E89C6}"/>
                      </a:ext>
                    </a:extLst>
                  </p14:cNvPr>
                  <p14:cNvContentPartPr/>
                  <p14:nvPr/>
                </p14:nvContentPartPr>
                <p14:xfrm>
                  <a:off x="6490844" y="3406167"/>
                  <a:ext cx="51480" cy="3960"/>
                </p14:xfrm>
              </p:contentPart>
            </mc:Choice>
            <mc:Fallback xmlns="">
              <p:pic>
                <p:nvPicPr>
                  <p:cNvPr id="312" name="Encre 311">
                    <a:extLst>
                      <a:ext uri="{FF2B5EF4-FFF2-40B4-BE49-F238E27FC236}">
                        <a16:creationId xmlns:a16="http://schemas.microsoft.com/office/drawing/2014/main" id="{1DAA3A9C-3D16-DEDD-0B0D-5C83855E89C6}"/>
                      </a:ext>
                    </a:extLst>
                  </p:cNvPr>
                  <p:cNvPicPr/>
                  <p:nvPr/>
                </p:nvPicPr>
                <p:blipFill>
                  <a:blip r:embed="rId200"/>
                  <a:stretch>
                    <a:fillRect/>
                  </a:stretch>
                </p:blipFill>
                <p:spPr>
                  <a:xfrm>
                    <a:off x="6486524" y="3401847"/>
                    <a:ext cx="60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13" name="Encre 312">
                    <a:extLst>
                      <a:ext uri="{FF2B5EF4-FFF2-40B4-BE49-F238E27FC236}">
                        <a16:creationId xmlns:a16="http://schemas.microsoft.com/office/drawing/2014/main" id="{76439D87-EA01-6E2B-D82B-9CE86EDDC3DD}"/>
                      </a:ext>
                    </a:extLst>
                  </p14:cNvPr>
                  <p14:cNvContentPartPr/>
                  <p14:nvPr/>
                </p14:nvContentPartPr>
                <p14:xfrm>
                  <a:off x="6490484" y="3442167"/>
                  <a:ext cx="38880" cy="1800"/>
                </p14:xfrm>
              </p:contentPart>
            </mc:Choice>
            <mc:Fallback xmlns="">
              <p:pic>
                <p:nvPicPr>
                  <p:cNvPr id="313" name="Encre 312">
                    <a:extLst>
                      <a:ext uri="{FF2B5EF4-FFF2-40B4-BE49-F238E27FC236}">
                        <a16:creationId xmlns:a16="http://schemas.microsoft.com/office/drawing/2014/main" id="{76439D87-EA01-6E2B-D82B-9CE86EDDC3DD}"/>
                      </a:ext>
                    </a:extLst>
                  </p:cNvPr>
                  <p:cNvPicPr/>
                  <p:nvPr/>
                </p:nvPicPr>
                <p:blipFill>
                  <a:blip r:embed="rId202"/>
                  <a:stretch>
                    <a:fillRect/>
                  </a:stretch>
                </p:blipFill>
                <p:spPr>
                  <a:xfrm>
                    <a:off x="6486164" y="3437847"/>
                    <a:ext cx="47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15" name="Encre 314">
                    <a:extLst>
                      <a:ext uri="{FF2B5EF4-FFF2-40B4-BE49-F238E27FC236}">
                        <a16:creationId xmlns:a16="http://schemas.microsoft.com/office/drawing/2014/main" id="{5389A0A3-313D-0F2F-D1F2-681E95A302F4}"/>
                      </a:ext>
                    </a:extLst>
                  </p14:cNvPr>
                  <p14:cNvContentPartPr/>
                  <p14:nvPr/>
                </p14:nvContentPartPr>
                <p14:xfrm>
                  <a:off x="6558524" y="3364407"/>
                  <a:ext cx="2160" cy="75240"/>
                </p14:xfrm>
              </p:contentPart>
            </mc:Choice>
            <mc:Fallback xmlns="">
              <p:pic>
                <p:nvPicPr>
                  <p:cNvPr id="315" name="Encre 314">
                    <a:extLst>
                      <a:ext uri="{FF2B5EF4-FFF2-40B4-BE49-F238E27FC236}">
                        <a16:creationId xmlns:a16="http://schemas.microsoft.com/office/drawing/2014/main" id="{5389A0A3-313D-0F2F-D1F2-681E95A302F4}"/>
                      </a:ext>
                    </a:extLst>
                  </p:cNvPr>
                  <p:cNvPicPr/>
                  <p:nvPr/>
                </p:nvPicPr>
                <p:blipFill>
                  <a:blip r:embed="rId204"/>
                  <a:stretch>
                    <a:fillRect/>
                  </a:stretch>
                </p:blipFill>
                <p:spPr>
                  <a:xfrm>
                    <a:off x="6554204" y="3360087"/>
                    <a:ext cx="10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17" name="Encre 316">
                    <a:extLst>
                      <a:ext uri="{FF2B5EF4-FFF2-40B4-BE49-F238E27FC236}">
                        <a16:creationId xmlns:a16="http://schemas.microsoft.com/office/drawing/2014/main" id="{F7A47E73-1363-43C3-9593-B2324B447216}"/>
                      </a:ext>
                    </a:extLst>
                  </p14:cNvPr>
                  <p14:cNvContentPartPr/>
                  <p14:nvPr/>
                </p14:nvContentPartPr>
                <p14:xfrm>
                  <a:off x="6600644" y="3385647"/>
                  <a:ext cx="38160" cy="50400"/>
                </p14:xfrm>
              </p:contentPart>
            </mc:Choice>
            <mc:Fallback xmlns="">
              <p:pic>
                <p:nvPicPr>
                  <p:cNvPr id="317" name="Encre 316">
                    <a:extLst>
                      <a:ext uri="{FF2B5EF4-FFF2-40B4-BE49-F238E27FC236}">
                        <a16:creationId xmlns:a16="http://schemas.microsoft.com/office/drawing/2014/main" id="{F7A47E73-1363-43C3-9593-B2324B447216}"/>
                      </a:ext>
                    </a:extLst>
                  </p:cNvPr>
                  <p:cNvPicPr/>
                  <p:nvPr/>
                </p:nvPicPr>
                <p:blipFill>
                  <a:blip r:embed="rId206"/>
                  <a:stretch>
                    <a:fillRect/>
                  </a:stretch>
                </p:blipFill>
                <p:spPr>
                  <a:xfrm>
                    <a:off x="6596324" y="3381327"/>
                    <a:ext cx="46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19" name="Encre 318">
                    <a:extLst>
                      <a:ext uri="{FF2B5EF4-FFF2-40B4-BE49-F238E27FC236}">
                        <a16:creationId xmlns:a16="http://schemas.microsoft.com/office/drawing/2014/main" id="{785D2ADC-2E2A-62BB-5AF0-5551B80FC3CB}"/>
                      </a:ext>
                    </a:extLst>
                  </p14:cNvPr>
                  <p14:cNvContentPartPr/>
                  <p14:nvPr/>
                </p14:nvContentPartPr>
                <p14:xfrm>
                  <a:off x="6682724" y="3387447"/>
                  <a:ext cx="62640" cy="47880"/>
                </p14:xfrm>
              </p:contentPart>
            </mc:Choice>
            <mc:Fallback xmlns="">
              <p:pic>
                <p:nvPicPr>
                  <p:cNvPr id="319" name="Encre 318">
                    <a:extLst>
                      <a:ext uri="{FF2B5EF4-FFF2-40B4-BE49-F238E27FC236}">
                        <a16:creationId xmlns:a16="http://schemas.microsoft.com/office/drawing/2014/main" id="{785D2ADC-2E2A-62BB-5AF0-5551B80FC3CB}"/>
                      </a:ext>
                    </a:extLst>
                  </p:cNvPr>
                  <p:cNvPicPr/>
                  <p:nvPr/>
                </p:nvPicPr>
                <p:blipFill>
                  <a:blip r:embed="rId208"/>
                  <a:stretch>
                    <a:fillRect/>
                  </a:stretch>
                </p:blipFill>
                <p:spPr>
                  <a:xfrm>
                    <a:off x="6678404" y="3383127"/>
                    <a:ext cx="71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21" name="Encre 320">
                    <a:extLst>
                      <a:ext uri="{FF2B5EF4-FFF2-40B4-BE49-F238E27FC236}">
                        <a16:creationId xmlns:a16="http://schemas.microsoft.com/office/drawing/2014/main" id="{C3C8DBA5-AE05-99C8-6E38-79FE30A1ABB6}"/>
                      </a:ext>
                    </a:extLst>
                  </p14:cNvPr>
                  <p14:cNvContentPartPr/>
                  <p14:nvPr/>
                </p14:nvContentPartPr>
                <p14:xfrm>
                  <a:off x="6779204" y="3383127"/>
                  <a:ext cx="53280" cy="47520"/>
                </p14:xfrm>
              </p:contentPart>
            </mc:Choice>
            <mc:Fallback xmlns="">
              <p:pic>
                <p:nvPicPr>
                  <p:cNvPr id="321" name="Encre 320">
                    <a:extLst>
                      <a:ext uri="{FF2B5EF4-FFF2-40B4-BE49-F238E27FC236}">
                        <a16:creationId xmlns:a16="http://schemas.microsoft.com/office/drawing/2014/main" id="{C3C8DBA5-AE05-99C8-6E38-79FE30A1ABB6}"/>
                      </a:ext>
                    </a:extLst>
                  </p:cNvPr>
                  <p:cNvPicPr/>
                  <p:nvPr/>
                </p:nvPicPr>
                <p:blipFill>
                  <a:blip r:embed="rId210"/>
                  <a:stretch>
                    <a:fillRect/>
                  </a:stretch>
                </p:blipFill>
                <p:spPr>
                  <a:xfrm>
                    <a:off x="6774884" y="3378807"/>
                    <a:ext cx="61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23" name="Encre 322">
                    <a:extLst>
                      <a:ext uri="{FF2B5EF4-FFF2-40B4-BE49-F238E27FC236}">
                        <a16:creationId xmlns:a16="http://schemas.microsoft.com/office/drawing/2014/main" id="{116C9539-F521-AAC2-20CE-97A698F350C9}"/>
                      </a:ext>
                    </a:extLst>
                  </p14:cNvPr>
                  <p14:cNvContentPartPr/>
                  <p14:nvPr/>
                </p14:nvContentPartPr>
                <p14:xfrm>
                  <a:off x="6856244" y="3390687"/>
                  <a:ext cx="54720" cy="41040"/>
                </p14:xfrm>
              </p:contentPart>
            </mc:Choice>
            <mc:Fallback xmlns="">
              <p:pic>
                <p:nvPicPr>
                  <p:cNvPr id="323" name="Encre 322">
                    <a:extLst>
                      <a:ext uri="{FF2B5EF4-FFF2-40B4-BE49-F238E27FC236}">
                        <a16:creationId xmlns:a16="http://schemas.microsoft.com/office/drawing/2014/main" id="{116C9539-F521-AAC2-20CE-97A698F350C9}"/>
                      </a:ext>
                    </a:extLst>
                  </p:cNvPr>
                  <p:cNvPicPr/>
                  <p:nvPr/>
                </p:nvPicPr>
                <p:blipFill>
                  <a:blip r:embed="rId212"/>
                  <a:stretch>
                    <a:fillRect/>
                  </a:stretch>
                </p:blipFill>
                <p:spPr>
                  <a:xfrm>
                    <a:off x="6851924" y="3386367"/>
                    <a:ext cx="63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25" name="Encre 324">
                    <a:extLst>
                      <a:ext uri="{FF2B5EF4-FFF2-40B4-BE49-F238E27FC236}">
                        <a16:creationId xmlns:a16="http://schemas.microsoft.com/office/drawing/2014/main" id="{02AB3606-7102-04D2-77A1-7FC1821DE974}"/>
                      </a:ext>
                    </a:extLst>
                  </p14:cNvPr>
                  <p14:cNvContentPartPr/>
                  <p14:nvPr/>
                </p14:nvContentPartPr>
                <p14:xfrm>
                  <a:off x="6954884" y="3385647"/>
                  <a:ext cx="71640" cy="51120"/>
                </p14:xfrm>
              </p:contentPart>
            </mc:Choice>
            <mc:Fallback xmlns="">
              <p:pic>
                <p:nvPicPr>
                  <p:cNvPr id="325" name="Encre 324">
                    <a:extLst>
                      <a:ext uri="{FF2B5EF4-FFF2-40B4-BE49-F238E27FC236}">
                        <a16:creationId xmlns:a16="http://schemas.microsoft.com/office/drawing/2014/main" id="{02AB3606-7102-04D2-77A1-7FC1821DE974}"/>
                      </a:ext>
                    </a:extLst>
                  </p:cNvPr>
                  <p:cNvPicPr/>
                  <p:nvPr/>
                </p:nvPicPr>
                <p:blipFill>
                  <a:blip r:embed="rId214"/>
                  <a:stretch>
                    <a:fillRect/>
                  </a:stretch>
                </p:blipFill>
                <p:spPr>
                  <a:xfrm>
                    <a:off x="6950564" y="3381327"/>
                    <a:ext cx="8028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327" name="Encre 326">
                  <a:extLst>
                    <a:ext uri="{FF2B5EF4-FFF2-40B4-BE49-F238E27FC236}">
                      <a16:creationId xmlns:a16="http://schemas.microsoft.com/office/drawing/2014/main" id="{65C3FED1-2CA3-9991-553E-8B321A3A2C05}"/>
                    </a:ext>
                  </a:extLst>
                </p14:cNvPr>
                <p14:cNvContentPartPr/>
                <p14:nvPr/>
              </p14:nvContentPartPr>
              <p14:xfrm>
                <a:off x="6778774" y="3289977"/>
                <a:ext cx="39600" cy="33840"/>
              </p14:xfrm>
            </p:contentPart>
          </mc:Choice>
          <mc:Fallback xmlns="">
            <p:pic>
              <p:nvPicPr>
                <p:cNvPr id="327" name="Encre 326">
                  <a:extLst>
                    <a:ext uri="{FF2B5EF4-FFF2-40B4-BE49-F238E27FC236}">
                      <a16:creationId xmlns:a16="http://schemas.microsoft.com/office/drawing/2014/main" id="{65C3FED1-2CA3-9991-553E-8B321A3A2C05}"/>
                    </a:ext>
                  </a:extLst>
                </p:cNvPr>
                <p:cNvPicPr/>
                <p:nvPr/>
              </p:nvPicPr>
              <p:blipFill>
                <a:blip r:embed="rId216"/>
                <a:stretch>
                  <a:fillRect/>
                </a:stretch>
              </p:blipFill>
              <p:spPr>
                <a:xfrm>
                  <a:off x="6774454" y="3285657"/>
                  <a:ext cx="482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28" name="Encre 327">
                  <a:extLst>
                    <a:ext uri="{FF2B5EF4-FFF2-40B4-BE49-F238E27FC236}">
                      <a16:creationId xmlns:a16="http://schemas.microsoft.com/office/drawing/2014/main" id="{B9D83F8E-9636-9011-CB96-5E030BAAD682}"/>
                    </a:ext>
                  </a:extLst>
                </p14:cNvPr>
                <p14:cNvContentPartPr/>
                <p14:nvPr/>
              </p14:nvContentPartPr>
              <p14:xfrm>
                <a:off x="6519934" y="3547017"/>
                <a:ext cx="360" cy="360"/>
              </p14:xfrm>
            </p:contentPart>
          </mc:Choice>
          <mc:Fallback xmlns="">
            <p:pic>
              <p:nvPicPr>
                <p:cNvPr id="328" name="Encre 327">
                  <a:extLst>
                    <a:ext uri="{FF2B5EF4-FFF2-40B4-BE49-F238E27FC236}">
                      <a16:creationId xmlns:a16="http://schemas.microsoft.com/office/drawing/2014/main" id="{B9D83F8E-9636-9011-CB96-5E030BAAD682}"/>
                    </a:ext>
                  </a:extLst>
                </p:cNvPr>
                <p:cNvPicPr/>
                <p:nvPr/>
              </p:nvPicPr>
              <p:blipFill>
                <a:blip r:embed="rId67"/>
                <a:stretch>
                  <a:fillRect/>
                </a:stretch>
              </p:blipFill>
              <p:spPr>
                <a:xfrm>
                  <a:off x="6515614" y="3542697"/>
                  <a:ext cx="9000" cy="9000"/>
                </a:xfrm>
                <a:prstGeom prst="rect">
                  <a:avLst/>
                </a:prstGeom>
              </p:spPr>
            </p:pic>
          </mc:Fallback>
        </mc:AlternateContent>
      </p:grpSp>
      <p:grpSp>
        <p:nvGrpSpPr>
          <p:cNvPr id="379" name="Groupe 378">
            <a:extLst>
              <a:ext uri="{FF2B5EF4-FFF2-40B4-BE49-F238E27FC236}">
                <a16:creationId xmlns:a16="http://schemas.microsoft.com/office/drawing/2014/main" id="{044AED9F-53AC-0BEF-D47C-CE1467183E99}"/>
              </a:ext>
            </a:extLst>
          </p:cNvPr>
          <p:cNvGrpSpPr/>
          <p:nvPr/>
        </p:nvGrpSpPr>
        <p:grpSpPr>
          <a:xfrm>
            <a:off x="7850011" y="4346682"/>
            <a:ext cx="489562" cy="106447"/>
            <a:chOff x="6615334" y="3482217"/>
            <a:chExt cx="375840" cy="81720"/>
          </a:xfrm>
        </p:grpSpPr>
        <mc:AlternateContent xmlns:mc="http://schemas.openxmlformats.org/markup-compatibility/2006" xmlns:p14="http://schemas.microsoft.com/office/powerpoint/2010/main">
          <mc:Choice Requires="p14">
            <p:contentPart p14:bwMode="auto" r:id="rId218">
              <p14:nvContentPartPr>
                <p14:cNvPr id="329" name="Encre 328">
                  <a:extLst>
                    <a:ext uri="{FF2B5EF4-FFF2-40B4-BE49-F238E27FC236}">
                      <a16:creationId xmlns:a16="http://schemas.microsoft.com/office/drawing/2014/main" id="{CCA23099-EA24-867A-5C43-068605546600}"/>
                    </a:ext>
                  </a:extLst>
                </p14:cNvPr>
                <p14:cNvContentPartPr/>
                <p14:nvPr/>
              </p14:nvContentPartPr>
              <p14:xfrm>
                <a:off x="6615334" y="3482217"/>
                <a:ext cx="2520" cy="63360"/>
              </p14:xfrm>
            </p:contentPart>
          </mc:Choice>
          <mc:Fallback xmlns="">
            <p:pic>
              <p:nvPicPr>
                <p:cNvPr id="329" name="Encre 328">
                  <a:extLst>
                    <a:ext uri="{FF2B5EF4-FFF2-40B4-BE49-F238E27FC236}">
                      <a16:creationId xmlns:a16="http://schemas.microsoft.com/office/drawing/2014/main" id="{CCA23099-EA24-867A-5C43-068605546600}"/>
                    </a:ext>
                  </a:extLst>
                </p:cNvPr>
                <p:cNvPicPr/>
                <p:nvPr/>
              </p:nvPicPr>
              <p:blipFill>
                <a:blip r:embed="rId219"/>
                <a:stretch>
                  <a:fillRect/>
                </a:stretch>
              </p:blipFill>
              <p:spPr>
                <a:xfrm>
                  <a:off x="6611014" y="3477897"/>
                  <a:ext cx="11160" cy="72000"/>
                </a:xfrm>
                <a:prstGeom prst="rect">
                  <a:avLst/>
                </a:prstGeom>
              </p:spPr>
            </p:pic>
          </mc:Fallback>
        </mc:AlternateContent>
        <p:grpSp>
          <p:nvGrpSpPr>
            <p:cNvPr id="332" name="Groupe 331">
              <a:extLst>
                <a:ext uri="{FF2B5EF4-FFF2-40B4-BE49-F238E27FC236}">
                  <a16:creationId xmlns:a16="http://schemas.microsoft.com/office/drawing/2014/main" id="{A2A96A0E-EDA1-2BDF-B5CF-08EA969F297D}"/>
                </a:ext>
              </a:extLst>
            </p:cNvPr>
            <p:cNvGrpSpPr/>
            <p:nvPr/>
          </p:nvGrpSpPr>
          <p:grpSpPr>
            <a:xfrm>
              <a:off x="6647374" y="3497337"/>
              <a:ext cx="169560" cy="66600"/>
              <a:chOff x="6907724" y="3554487"/>
              <a:chExt cx="169560" cy="66600"/>
            </a:xfrm>
          </p:grpSpPr>
          <mc:AlternateContent xmlns:mc="http://schemas.openxmlformats.org/markup-compatibility/2006" xmlns:p14="http://schemas.microsoft.com/office/powerpoint/2010/main">
            <mc:Choice Requires="p14">
              <p:contentPart p14:bwMode="auto" r:id="rId220">
                <p14:nvContentPartPr>
                  <p14:cNvPr id="330" name="Encre 329">
                    <a:extLst>
                      <a:ext uri="{FF2B5EF4-FFF2-40B4-BE49-F238E27FC236}">
                        <a16:creationId xmlns:a16="http://schemas.microsoft.com/office/drawing/2014/main" id="{7F7CD8D2-CEE0-EB34-9B11-E98FA55768BD}"/>
                      </a:ext>
                    </a:extLst>
                  </p14:cNvPr>
                  <p14:cNvContentPartPr/>
                  <p14:nvPr/>
                </p14:nvContentPartPr>
                <p14:xfrm>
                  <a:off x="6907724" y="3554487"/>
                  <a:ext cx="65160" cy="55440"/>
                </p14:xfrm>
              </p:contentPart>
            </mc:Choice>
            <mc:Fallback xmlns="">
              <p:pic>
                <p:nvPicPr>
                  <p:cNvPr id="330" name="Encre 329">
                    <a:extLst>
                      <a:ext uri="{FF2B5EF4-FFF2-40B4-BE49-F238E27FC236}">
                        <a16:creationId xmlns:a16="http://schemas.microsoft.com/office/drawing/2014/main" id="{7F7CD8D2-CEE0-EB34-9B11-E98FA55768BD}"/>
                      </a:ext>
                    </a:extLst>
                  </p:cNvPr>
                  <p:cNvPicPr/>
                  <p:nvPr/>
                </p:nvPicPr>
                <p:blipFill>
                  <a:blip r:embed="rId221"/>
                  <a:stretch>
                    <a:fillRect/>
                  </a:stretch>
                </p:blipFill>
                <p:spPr>
                  <a:xfrm>
                    <a:off x="6903404" y="3550167"/>
                    <a:ext cx="73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31" name="Encre 330">
                    <a:extLst>
                      <a:ext uri="{FF2B5EF4-FFF2-40B4-BE49-F238E27FC236}">
                        <a16:creationId xmlns:a16="http://schemas.microsoft.com/office/drawing/2014/main" id="{B0D71785-355D-3205-891D-F79458885484}"/>
                      </a:ext>
                    </a:extLst>
                  </p14:cNvPr>
                  <p14:cNvContentPartPr/>
                  <p14:nvPr/>
                </p14:nvContentPartPr>
                <p14:xfrm>
                  <a:off x="6997724" y="3557007"/>
                  <a:ext cx="79560" cy="64080"/>
                </p14:xfrm>
              </p:contentPart>
            </mc:Choice>
            <mc:Fallback xmlns="">
              <p:pic>
                <p:nvPicPr>
                  <p:cNvPr id="331" name="Encre 330">
                    <a:extLst>
                      <a:ext uri="{FF2B5EF4-FFF2-40B4-BE49-F238E27FC236}">
                        <a16:creationId xmlns:a16="http://schemas.microsoft.com/office/drawing/2014/main" id="{B0D71785-355D-3205-891D-F79458885484}"/>
                      </a:ext>
                    </a:extLst>
                  </p:cNvPr>
                  <p:cNvPicPr/>
                  <p:nvPr/>
                </p:nvPicPr>
                <p:blipFill>
                  <a:blip r:embed="rId223"/>
                  <a:stretch>
                    <a:fillRect/>
                  </a:stretch>
                </p:blipFill>
                <p:spPr>
                  <a:xfrm>
                    <a:off x="6993404" y="3552687"/>
                    <a:ext cx="88200" cy="7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333" name="Encre 332">
                  <a:extLst>
                    <a:ext uri="{FF2B5EF4-FFF2-40B4-BE49-F238E27FC236}">
                      <a16:creationId xmlns:a16="http://schemas.microsoft.com/office/drawing/2014/main" id="{6323C813-10A6-6427-FCBD-1E02C80AF879}"/>
                    </a:ext>
                  </a:extLst>
                </p14:cNvPr>
                <p14:cNvContentPartPr/>
                <p14:nvPr/>
              </p14:nvContentPartPr>
              <p14:xfrm>
                <a:off x="6881014" y="3503457"/>
                <a:ext cx="110160" cy="58680"/>
              </p14:xfrm>
            </p:contentPart>
          </mc:Choice>
          <mc:Fallback xmlns="">
            <p:pic>
              <p:nvPicPr>
                <p:cNvPr id="333" name="Encre 332">
                  <a:extLst>
                    <a:ext uri="{FF2B5EF4-FFF2-40B4-BE49-F238E27FC236}">
                      <a16:creationId xmlns:a16="http://schemas.microsoft.com/office/drawing/2014/main" id="{6323C813-10A6-6427-FCBD-1E02C80AF879}"/>
                    </a:ext>
                  </a:extLst>
                </p:cNvPr>
                <p:cNvPicPr/>
                <p:nvPr/>
              </p:nvPicPr>
              <p:blipFill>
                <a:blip r:embed="rId225"/>
                <a:stretch>
                  <a:fillRect/>
                </a:stretch>
              </p:blipFill>
              <p:spPr>
                <a:xfrm>
                  <a:off x="6876694" y="3499137"/>
                  <a:ext cx="118800" cy="67320"/>
                </a:xfrm>
                <a:prstGeom prst="rect">
                  <a:avLst/>
                </a:prstGeom>
              </p:spPr>
            </p:pic>
          </mc:Fallback>
        </mc:AlternateContent>
      </p:grpSp>
      <p:grpSp>
        <p:nvGrpSpPr>
          <p:cNvPr id="380" name="Groupe 379">
            <a:extLst>
              <a:ext uri="{FF2B5EF4-FFF2-40B4-BE49-F238E27FC236}">
                <a16:creationId xmlns:a16="http://schemas.microsoft.com/office/drawing/2014/main" id="{2BB34A1C-6114-2649-AD6D-12450A9114C2}"/>
              </a:ext>
            </a:extLst>
          </p:cNvPr>
          <p:cNvGrpSpPr/>
          <p:nvPr/>
        </p:nvGrpSpPr>
        <p:grpSpPr>
          <a:xfrm>
            <a:off x="8152053" y="3954544"/>
            <a:ext cx="483916" cy="244188"/>
            <a:chOff x="6855094" y="3243177"/>
            <a:chExt cx="312480" cy="157680"/>
          </a:xfrm>
        </p:grpSpPr>
        <mc:AlternateContent xmlns:mc="http://schemas.openxmlformats.org/markup-compatibility/2006" xmlns:p14="http://schemas.microsoft.com/office/powerpoint/2010/main">
          <mc:Choice Requires="p14">
            <p:contentPart p14:bwMode="auto" r:id="rId226">
              <p14:nvContentPartPr>
                <p14:cNvPr id="334" name="Encre 333">
                  <a:extLst>
                    <a:ext uri="{FF2B5EF4-FFF2-40B4-BE49-F238E27FC236}">
                      <a16:creationId xmlns:a16="http://schemas.microsoft.com/office/drawing/2014/main" id="{F4E95D41-F1EB-414C-0354-B2599D172E9A}"/>
                    </a:ext>
                  </a:extLst>
                </p14:cNvPr>
                <p14:cNvContentPartPr/>
                <p14:nvPr/>
              </p14:nvContentPartPr>
              <p14:xfrm>
                <a:off x="6855094" y="3374577"/>
                <a:ext cx="360" cy="360"/>
              </p14:xfrm>
            </p:contentPart>
          </mc:Choice>
          <mc:Fallback xmlns="">
            <p:pic>
              <p:nvPicPr>
                <p:cNvPr id="334" name="Encre 333">
                  <a:extLst>
                    <a:ext uri="{FF2B5EF4-FFF2-40B4-BE49-F238E27FC236}">
                      <a16:creationId xmlns:a16="http://schemas.microsoft.com/office/drawing/2014/main" id="{F4E95D41-F1EB-414C-0354-B2599D172E9A}"/>
                    </a:ext>
                  </a:extLst>
                </p:cNvPr>
                <p:cNvPicPr/>
                <p:nvPr/>
              </p:nvPicPr>
              <p:blipFill>
                <a:blip r:embed="rId67"/>
                <a:stretch>
                  <a:fillRect/>
                </a:stretch>
              </p:blipFill>
              <p:spPr>
                <a:xfrm>
                  <a:off x="6850774" y="3370257"/>
                  <a:ext cx="9000" cy="9000"/>
                </a:xfrm>
                <a:prstGeom prst="rect">
                  <a:avLst/>
                </a:prstGeom>
              </p:spPr>
            </p:pic>
          </mc:Fallback>
        </mc:AlternateContent>
        <p:grpSp>
          <p:nvGrpSpPr>
            <p:cNvPr id="341" name="Groupe 340">
              <a:extLst>
                <a:ext uri="{FF2B5EF4-FFF2-40B4-BE49-F238E27FC236}">
                  <a16:creationId xmlns:a16="http://schemas.microsoft.com/office/drawing/2014/main" id="{77DA9BC5-F2C3-E381-D748-E0488614C2AE}"/>
                </a:ext>
              </a:extLst>
            </p:cNvPr>
            <p:cNvGrpSpPr/>
            <p:nvPr/>
          </p:nvGrpSpPr>
          <p:grpSpPr>
            <a:xfrm>
              <a:off x="6904414" y="3243177"/>
              <a:ext cx="263160" cy="157680"/>
              <a:chOff x="7164764" y="3300327"/>
              <a:chExt cx="263160" cy="157680"/>
            </a:xfrm>
          </p:grpSpPr>
          <mc:AlternateContent xmlns:mc="http://schemas.openxmlformats.org/markup-compatibility/2006" xmlns:p14="http://schemas.microsoft.com/office/powerpoint/2010/main">
            <mc:Choice Requires="p14">
              <p:contentPart p14:bwMode="auto" r:id="rId227">
                <p14:nvContentPartPr>
                  <p14:cNvPr id="335" name="Encre 334">
                    <a:extLst>
                      <a:ext uri="{FF2B5EF4-FFF2-40B4-BE49-F238E27FC236}">
                        <a16:creationId xmlns:a16="http://schemas.microsoft.com/office/drawing/2014/main" id="{0B251A50-7811-E449-2E1B-FBC87B712C80}"/>
                      </a:ext>
                    </a:extLst>
                  </p14:cNvPr>
                  <p14:cNvContentPartPr/>
                  <p14:nvPr/>
                </p14:nvContentPartPr>
                <p14:xfrm>
                  <a:off x="7164764" y="3369447"/>
                  <a:ext cx="69480" cy="70920"/>
                </p14:xfrm>
              </p:contentPart>
            </mc:Choice>
            <mc:Fallback xmlns="">
              <p:pic>
                <p:nvPicPr>
                  <p:cNvPr id="335" name="Encre 334">
                    <a:extLst>
                      <a:ext uri="{FF2B5EF4-FFF2-40B4-BE49-F238E27FC236}">
                        <a16:creationId xmlns:a16="http://schemas.microsoft.com/office/drawing/2014/main" id="{0B251A50-7811-E449-2E1B-FBC87B712C80}"/>
                      </a:ext>
                    </a:extLst>
                  </p:cNvPr>
                  <p:cNvPicPr/>
                  <p:nvPr/>
                </p:nvPicPr>
                <p:blipFill>
                  <a:blip r:embed="rId228"/>
                  <a:stretch>
                    <a:fillRect/>
                  </a:stretch>
                </p:blipFill>
                <p:spPr>
                  <a:xfrm>
                    <a:off x="7160444" y="3365127"/>
                    <a:ext cx="78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36" name="Encre 335">
                    <a:extLst>
                      <a:ext uri="{FF2B5EF4-FFF2-40B4-BE49-F238E27FC236}">
                        <a16:creationId xmlns:a16="http://schemas.microsoft.com/office/drawing/2014/main" id="{C7EC68EE-47C1-7008-BE64-507B8E931979}"/>
                      </a:ext>
                    </a:extLst>
                  </p14:cNvPr>
                  <p14:cNvContentPartPr/>
                  <p14:nvPr/>
                </p14:nvContentPartPr>
                <p14:xfrm>
                  <a:off x="7268084" y="3369447"/>
                  <a:ext cx="63360" cy="44640"/>
                </p14:xfrm>
              </p:contentPart>
            </mc:Choice>
            <mc:Fallback xmlns="">
              <p:pic>
                <p:nvPicPr>
                  <p:cNvPr id="336" name="Encre 335">
                    <a:extLst>
                      <a:ext uri="{FF2B5EF4-FFF2-40B4-BE49-F238E27FC236}">
                        <a16:creationId xmlns:a16="http://schemas.microsoft.com/office/drawing/2014/main" id="{C7EC68EE-47C1-7008-BE64-507B8E931979}"/>
                      </a:ext>
                    </a:extLst>
                  </p:cNvPr>
                  <p:cNvPicPr/>
                  <p:nvPr/>
                </p:nvPicPr>
                <p:blipFill>
                  <a:blip r:embed="rId230"/>
                  <a:stretch>
                    <a:fillRect/>
                  </a:stretch>
                </p:blipFill>
                <p:spPr>
                  <a:xfrm>
                    <a:off x="7263764" y="3365127"/>
                    <a:ext cx="72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38" name="Encre 337">
                    <a:extLst>
                      <a:ext uri="{FF2B5EF4-FFF2-40B4-BE49-F238E27FC236}">
                        <a16:creationId xmlns:a16="http://schemas.microsoft.com/office/drawing/2014/main" id="{1758CAE1-D382-797B-D99E-CDC6C460C3CE}"/>
                      </a:ext>
                    </a:extLst>
                  </p14:cNvPr>
                  <p14:cNvContentPartPr/>
                  <p14:nvPr/>
                </p14:nvContentPartPr>
                <p14:xfrm>
                  <a:off x="7304444" y="3400767"/>
                  <a:ext cx="9720" cy="57240"/>
                </p14:xfrm>
              </p:contentPart>
            </mc:Choice>
            <mc:Fallback xmlns="">
              <p:pic>
                <p:nvPicPr>
                  <p:cNvPr id="338" name="Encre 337">
                    <a:extLst>
                      <a:ext uri="{FF2B5EF4-FFF2-40B4-BE49-F238E27FC236}">
                        <a16:creationId xmlns:a16="http://schemas.microsoft.com/office/drawing/2014/main" id="{1758CAE1-D382-797B-D99E-CDC6C460C3CE}"/>
                      </a:ext>
                    </a:extLst>
                  </p:cNvPr>
                  <p:cNvPicPr/>
                  <p:nvPr/>
                </p:nvPicPr>
                <p:blipFill>
                  <a:blip r:embed="rId232"/>
                  <a:stretch>
                    <a:fillRect/>
                  </a:stretch>
                </p:blipFill>
                <p:spPr>
                  <a:xfrm>
                    <a:off x="7300124" y="3396447"/>
                    <a:ext cx="18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40" name="Encre 339">
                    <a:extLst>
                      <a:ext uri="{FF2B5EF4-FFF2-40B4-BE49-F238E27FC236}">
                        <a16:creationId xmlns:a16="http://schemas.microsoft.com/office/drawing/2014/main" id="{CCCA4062-7CDD-E08E-422A-B8B20B419FA4}"/>
                      </a:ext>
                    </a:extLst>
                  </p14:cNvPr>
                  <p14:cNvContentPartPr/>
                  <p14:nvPr/>
                </p14:nvContentPartPr>
                <p14:xfrm>
                  <a:off x="7389044" y="3300327"/>
                  <a:ext cx="38880" cy="128880"/>
                </p14:xfrm>
              </p:contentPart>
            </mc:Choice>
            <mc:Fallback xmlns="">
              <p:pic>
                <p:nvPicPr>
                  <p:cNvPr id="340" name="Encre 339">
                    <a:extLst>
                      <a:ext uri="{FF2B5EF4-FFF2-40B4-BE49-F238E27FC236}">
                        <a16:creationId xmlns:a16="http://schemas.microsoft.com/office/drawing/2014/main" id="{CCCA4062-7CDD-E08E-422A-B8B20B419FA4}"/>
                      </a:ext>
                    </a:extLst>
                  </p:cNvPr>
                  <p:cNvPicPr/>
                  <p:nvPr/>
                </p:nvPicPr>
                <p:blipFill>
                  <a:blip r:embed="rId234"/>
                  <a:stretch>
                    <a:fillRect/>
                  </a:stretch>
                </p:blipFill>
                <p:spPr>
                  <a:xfrm>
                    <a:off x="7384724" y="3296007"/>
                    <a:ext cx="47520" cy="137520"/>
                  </a:xfrm>
                  <a:prstGeom prst="rect">
                    <a:avLst/>
                  </a:prstGeom>
                </p:spPr>
              </p:pic>
            </mc:Fallback>
          </mc:AlternateContent>
        </p:grpSp>
      </p:grpSp>
      <p:grpSp>
        <p:nvGrpSpPr>
          <p:cNvPr id="381" name="Groupe 380">
            <a:extLst>
              <a:ext uri="{FF2B5EF4-FFF2-40B4-BE49-F238E27FC236}">
                <a16:creationId xmlns:a16="http://schemas.microsoft.com/office/drawing/2014/main" id="{6087E9B2-1EEE-1567-2338-BA78E878697A}"/>
              </a:ext>
            </a:extLst>
          </p:cNvPr>
          <p:cNvGrpSpPr/>
          <p:nvPr/>
        </p:nvGrpSpPr>
        <p:grpSpPr>
          <a:xfrm>
            <a:off x="8705483" y="4024082"/>
            <a:ext cx="699360" cy="259045"/>
            <a:chOff x="7229134" y="3283857"/>
            <a:chExt cx="411120" cy="152280"/>
          </a:xfrm>
        </p:grpSpPr>
        <mc:AlternateContent xmlns:mc="http://schemas.openxmlformats.org/markup-compatibility/2006" xmlns:p14="http://schemas.microsoft.com/office/powerpoint/2010/main">
          <mc:Choice Requires="p14">
            <p:contentPart p14:bwMode="auto" r:id="rId235">
              <p14:nvContentPartPr>
                <p14:cNvPr id="342" name="Encre 341">
                  <a:extLst>
                    <a:ext uri="{FF2B5EF4-FFF2-40B4-BE49-F238E27FC236}">
                      <a16:creationId xmlns:a16="http://schemas.microsoft.com/office/drawing/2014/main" id="{EC883636-900F-DA22-CDB2-27741DEAFA86}"/>
                    </a:ext>
                  </a:extLst>
                </p14:cNvPr>
                <p14:cNvContentPartPr/>
                <p14:nvPr/>
              </p14:nvContentPartPr>
              <p14:xfrm>
                <a:off x="7229134" y="3360537"/>
                <a:ext cx="360" cy="1440"/>
              </p14:xfrm>
            </p:contentPart>
          </mc:Choice>
          <mc:Fallback xmlns="">
            <p:pic>
              <p:nvPicPr>
                <p:cNvPr id="342" name="Encre 341">
                  <a:extLst>
                    <a:ext uri="{FF2B5EF4-FFF2-40B4-BE49-F238E27FC236}">
                      <a16:creationId xmlns:a16="http://schemas.microsoft.com/office/drawing/2014/main" id="{EC883636-900F-DA22-CDB2-27741DEAFA86}"/>
                    </a:ext>
                  </a:extLst>
                </p:cNvPr>
                <p:cNvPicPr/>
                <p:nvPr/>
              </p:nvPicPr>
              <p:blipFill>
                <a:blip r:embed="rId67"/>
                <a:stretch>
                  <a:fillRect/>
                </a:stretch>
              </p:blipFill>
              <p:spPr>
                <a:xfrm>
                  <a:off x="7224814" y="3356217"/>
                  <a:ext cx="90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43" name="Encre 342">
                  <a:extLst>
                    <a:ext uri="{FF2B5EF4-FFF2-40B4-BE49-F238E27FC236}">
                      <a16:creationId xmlns:a16="http://schemas.microsoft.com/office/drawing/2014/main" id="{F3A35393-4398-FA7D-11FA-EB070E1FC7A8}"/>
                    </a:ext>
                  </a:extLst>
                </p14:cNvPr>
                <p14:cNvContentPartPr/>
                <p14:nvPr/>
              </p14:nvContentPartPr>
              <p14:xfrm>
                <a:off x="7296454" y="3306177"/>
                <a:ext cx="40320" cy="65520"/>
              </p14:xfrm>
            </p:contentPart>
          </mc:Choice>
          <mc:Fallback xmlns="">
            <p:pic>
              <p:nvPicPr>
                <p:cNvPr id="343" name="Encre 342">
                  <a:extLst>
                    <a:ext uri="{FF2B5EF4-FFF2-40B4-BE49-F238E27FC236}">
                      <a16:creationId xmlns:a16="http://schemas.microsoft.com/office/drawing/2014/main" id="{F3A35393-4398-FA7D-11FA-EB070E1FC7A8}"/>
                    </a:ext>
                  </a:extLst>
                </p:cNvPr>
                <p:cNvPicPr/>
                <p:nvPr/>
              </p:nvPicPr>
              <p:blipFill>
                <a:blip r:embed="rId237"/>
                <a:stretch>
                  <a:fillRect/>
                </a:stretch>
              </p:blipFill>
              <p:spPr>
                <a:xfrm>
                  <a:off x="7292134" y="3301857"/>
                  <a:ext cx="48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44" name="Encre 343">
                  <a:extLst>
                    <a:ext uri="{FF2B5EF4-FFF2-40B4-BE49-F238E27FC236}">
                      <a16:creationId xmlns:a16="http://schemas.microsoft.com/office/drawing/2014/main" id="{26B099EB-840D-F62F-14D7-09F10C84C106}"/>
                    </a:ext>
                  </a:extLst>
                </p14:cNvPr>
                <p14:cNvContentPartPr/>
                <p14:nvPr/>
              </p14:nvContentPartPr>
              <p14:xfrm>
                <a:off x="7368094" y="3308337"/>
                <a:ext cx="68400" cy="61200"/>
              </p14:xfrm>
            </p:contentPart>
          </mc:Choice>
          <mc:Fallback xmlns="">
            <p:pic>
              <p:nvPicPr>
                <p:cNvPr id="344" name="Encre 343">
                  <a:extLst>
                    <a:ext uri="{FF2B5EF4-FFF2-40B4-BE49-F238E27FC236}">
                      <a16:creationId xmlns:a16="http://schemas.microsoft.com/office/drawing/2014/main" id="{26B099EB-840D-F62F-14D7-09F10C84C106}"/>
                    </a:ext>
                  </a:extLst>
                </p:cNvPr>
                <p:cNvPicPr/>
                <p:nvPr/>
              </p:nvPicPr>
              <p:blipFill>
                <a:blip r:embed="rId239"/>
                <a:stretch>
                  <a:fillRect/>
                </a:stretch>
              </p:blipFill>
              <p:spPr>
                <a:xfrm>
                  <a:off x="7363774" y="3304017"/>
                  <a:ext cx="77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46" name="Encre 345">
                  <a:extLst>
                    <a:ext uri="{FF2B5EF4-FFF2-40B4-BE49-F238E27FC236}">
                      <a16:creationId xmlns:a16="http://schemas.microsoft.com/office/drawing/2014/main" id="{A9249D51-338D-64DD-DBD1-BD5DFFBB912E}"/>
                    </a:ext>
                  </a:extLst>
                </p14:cNvPr>
                <p14:cNvContentPartPr/>
                <p14:nvPr/>
              </p14:nvContentPartPr>
              <p14:xfrm>
                <a:off x="7461334" y="3309777"/>
                <a:ext cx="63720" cy="63000"/>
              </p14:xfrm>
            </p:contentPart>
          </mc:Choice>
          <mc:Fallback xmlns="">
            <p:pic>
              <p:nvPicPr>
                <p:cNvPr id="346" name="Encre 345">
                  <a:extLst>
                    <a:ext uri="{FF2B5EF4-FFF2-40B4-BE49-F238E27FC236}">
                      <a16:creationId xmlns:a16="http://schemas.microsoft.com/office/drawing/2014/main" id="{A9249D51-338D-64DD-DBD1-BD5DFFBB912E}"/>
                    </a:ext>
                  </a:extLst>
                </p:cNvPr>
                <p:cNvPicPr/>
                <p:nvPr/>
              </p:nvPicPr>
              <p:blipFill>
                <a:blip r:embed="rId241"/>
                <a:stretch>
                  <a:fillRect/>
                </a:stretch>
              </p:blipFill>
              <p:spPr>
                <a:xfrm>
                  <a:off x="7457014" y="3305457"/>
                  <a:ext cx="72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48" name="Encre 347">
                  <a:extLst>
                    <a:ext uri="{FF2B5EF4-FFF2-40B4-BE49-F238E27FC236}">
                      <a16:creationId xmlns:a16="http://schemas.microsoft.com/office/drawing/2014/main" id="{5E8E5C6C-5107-8BC1-8861-6226C231068C}"/>
                    </a:ext>
                  </a:extLst>
                </p14:cNvPr>
                <p14:cNvContentPartPr/>
                <p14:nvPr/>
              </p14:nvContentPartPr>
              <p14:xfrm>
                <a:off x="7511734" y="3319857"/>
                <a:ext cx="51120" cy="7200"/>
              </p14:xfrm>
            </p:contentPart>
          </mc:Choice>
          <mc:Fallback xmlns="">
            <p:pic>
              <p:nvPicPr>
                <p:cNvPr id="348" name="Encre 347">
                  <a:extLst>
                    <a:ext uri="{FF2B5EF4-FFF2-40B4-BE49-F238E27FC236}">
                      <a16:creationId xmlns:a16="http://schemas.microsoft.com/office/drawing/2014/main" id="{5E8E5C6C-5107-8BC1-8861-6226C231068C}"/>
                    </a:ext>
                  </a:extLst>
                </p:cNvPr>
                <p:cNvPicPr/>
                <p:nvPr/>
              </p:nvPicPr>
              <p:blipFill>
                <a:blip r:embed="rId243"/>
                <a:stretch>
                  <a:fillRect/>
                </a:stretch>
              </p:blipFill>
              <p:spPr>
                <a:xfrm>
                  <a:off x="7507414" y="3315537"/>
                  <a:ext cx="597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50" name="Encre 349">
                  <a:extLst>
                    <a:ext uri="{FF2B5EF4-FFF2-40B4-BE49-F238E27FC236}">
                      <a16:creationId xmlns:a16="http://schemas.microsoft.com/office/drawing/2014/main" id="{29483258-9E94-A5D6-11EC-4084D86CDC5C}"/>
                    </a:ext>
                  </a:extLst>
                </p14:cNvPr>
                <p14:cNvContentPartPr/>
                <p14:nvPr/>
              </p14:nvContentPartPr>
              <p14:xfrm>
                <a:off x="7619014" y="3316257"/>
                <a:ext cx="20520" cy="119880"/>
              </p14:xfrm>
            </p:contentPart>
          </mc:Choice>
          <mc:Fallback xmlns="">
            <p:pic>
              <p:nvPicPr>
                <p:cNvPr id="350" name="Encre 349">
                  <a:extLst>
                    <a:ext uri="{FF2B5EF4-FFF2-40B4-BE49-F238E27FC236}">
                      <a16:creationId xmlns:a16="http://schemas.microsoft.com/office/drawing/2014/main" id="{29483258-9E94-A5D6-11EC-4084D86CDC5C}"/>
                    </a:ext>
                  </a:extLst>
                </p:cNvPr>
                <p:cNvPicPr/>
                <p:nvPr/>
              </p:nvPicPr>
              <p:blipFill>
                <a:blip r:embed="rId245"/>
                <a:stretch>
                  <a:fillRect/>
                </a:stretch>
              </p:blipFill>
              <p:spPr>
                <a:xfrm>
                  <a:off x="7614694" y="3311937"/>
                  <a:ext cx="29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52" name="Encre 351">
                  <a:extLst>
                    <a:ext uri="{FF2B5EF4-FFF2-40B4-BE49-F238E27FC236}">
                      <a16:creationId xmlns:a16="http://schemas.microsoft.com/office/drawing/2014/main" id="{A7280CE5-9CDC-6A54-77A6-E656803F0EB5}"/>
                    </a:ext>
                  </a:extLst>
                </p14:cNvPr>
                <p14:cNvContentPartPr/>
                <p14:nvPr/>
              </p14:nvContentPartPr>
              <p14:xfrm>
                <a:off x="7639894" y="3283857"/>
                <a:ext cx="360" cy="360"/>
              </p14:xfrm>
            </p:contentPart>
          </mc:Choice>
          <mc:Fallback xmlns="">
            <p:pic>
              <p:nvPicPr>
                <p:cNvPr id="352" name="Encre 351">
                  <a:extLst>
                    <a:ext uri="{FF2B5EF4-FFF2-40B4-BE49-F238E27FC236}">
                      <a16:creationId xmlns:a16="http://schemas.microsoft.com/office/drawing/2014/main" id="{A7280CE5-9CDC-6A54-77A6-E656803F0EB5}"/>
                    </a:ext>
                  </a:extLst>
                </p:cNvPr>
                <p:cNvPicPr/>
                <p:nvPr/>
              </p:nvPicPr>
              <p:blipFill>
                <a:blip r:embed="rId67"/>
                <a:stretch>
                  <a:fillRect/>
                </a:stretch>
              </p:blipFill>
              <p:spPr>
                <a:xfrm>
                  <a:off x="7635574" y="3279537"/>
                  <a:ext cx="9000" cy="9000"/>
                </a:xfrm>
                <a:prstGeom prst="rect">
                  <a:avLst/>
                </a:prstGeom>
              </p:spPr>
            </p:pic>
          </mc:Fallback>
        </mc:AlternateContent>
      </p:grpSp>
      <p:grpSp>
        <p:nvGrpSpPr>
          <p:cNvPr id="382" name="Groupe 381">
            <a:extLst>
              <a:ext uri="{FF2B5EF4-FFF2-40B4-BE49-F238E27FC236}">
                <a16:creationId xmlns:a16="http://schemas.microsoft.com/office/drawing/2014/main" id="{94AC7E86-D778-2E6C-D3BE-8E86676FFBBF}"/>
              </a:ext>
            </a:extLst>
          </p:cNvPr>
          <p:cNvGrpSpPr/>
          <p:nvPr/>
        </p:nvGrpSpPr>
        <p:grpSpPr>
          <a:xfrm rot="21441624">
            <a:off x="9495714" y="4109732"/>
            <a:ext cx="1218150" cy="275312"/>
            <a:chOff x="7738894" y="3353697"/>
            <a:chExt cx="664920" cy="123480"/>
          </a:xfrm>
        </p:grpSpPr>
        <mc:AlternateContent xmlns:mc="http://schemas.openxmlformats.org/markup-compatibility/2006" xmlns:p14="http://schemas.microsoft.com/office/powerpoint/2010/main">
          <mc:Choice Requires="p14">
            <p:contentPart p14:bwMode="auto" r:id="rId247">
              <p14:nvContentPartPr>
                <p14:cNvPr id="369" name="Encre 368">
                  <a:extLst>
                    <a:ext uri="{FF2B5EF4-FFF2-40B4-BE49-F238E27FC236}">
                      <a16:creationId xmlns:a16="http://schemas.microsoft.com/office/drawing/2014/main" id="{89375D14-DA2D-4E20-8E10-2B417D8FDE06}"/>
                    </a:ext>
                  </a:extLst>
                </p14:cNvPr>
                <p14:cNvContentPartPr/>
                <p14:nvPr/>
              </p14:nvContentPartPr>
              <p14:xfrm>
                <a:off x="8154694" y="3374937"/>
                <a:ext cx="90000" cy="92880"/>
              </p14:xfrm>
            </p:contentPart>
          </mc:Choice>
          <mc:Fallback xmlns="">
            <p:pic>
              <p:nvPicPr>
                <p:cNvPr id="369" name="Encre 368">
                  <a:extLst>
                    <a:ext uri="{FF2B5EF4-FFF2-40B4-BE49-F238E27FC236}">
                      <a16:creationId xmlns:a16="http://schemas.microsoft.com/office/drawing/2014/main" id="{89375D14-DA2D-4E20-8E10-2B417D8FDE06}"/>
                    </a:ext>
                  </a:extLst>
                </p:cNvPr>
                <p:cNvPicPr/>
                <p:nvPr/>
              </p:nvPicPr>
              <p:blipFill>
                <a:blip r:embed="rId252"/>
                <a:stretch>
                  <a:fillRect/>
                </a:stretch>
              </p:blipFill>
              <p:spPr>
                <a:xfrm>
                  <a:off x="8150374" y="3370617"/>
                  <a:ext cx="98640" cy="101520"/>
                </a:xfrm>
                <a:prstGeom prst="rect">
                  <a:avLst/>
                </a:prstGeom>
              </p:spPr>
            </p:pic>
          </mc:Fallback>
        </mc:AlternateContent>
        <p:grpSp>
          <p:nvGrpSpPr>
            <p:cNvPr id="372" name="Groupe 371">
              <a:extLst>
                <a:ext uri="{FF2B5EF4-FFF2-40B4-BE49-F238E27FC236}">
                  <a16:creationId xmlns:a16="http://schemas.microsoft.com/office/drawing/2014/main" id="{B68A862A-DE1E-AA10-618A-6FA1205F056F}"/>
                </a:ext>
              </a:extLst>
            </p:cNvPr>
            <p:cNvGrpSpPr/>
            <p:nvPr/>
          </p:nvGrpSpPr>
          <p:grpSpPr>
            <a:xfrm>
              <a:off x="7738894" y="3353697"/>
              <a:ext cx="509400" cy="122040"/>
              <a:chOff x="7999244" y="3410847"/>
              <a:chExt cx="509400" cy="122040"/>
            </a:xfrm>
          </p:grpSpPr>
          <mc:AlternateContent xmlns:mc="http://schemas.openxmlformats.org/markup-compatibility/2006" xmlns:p14="http://schemas.microsoft.com/office/powerpoint/2010/main">
            <mc:Choice Requires="p14">
              <p:contentPart p14:bwMode="auto" r:id="rId253">
                <p14:nvContentPartPr>
                  <p14:cNvPr id="356" name="Encre 355">
                    <a:extLst>
                      <a:ext uri="{FF2B5EF4-FFF2-40B4-BE49-F238E27FC236}">
                        <a16:creationId xmlns:a16="http://schemas.microsoft.com/office/drawing/2014/main" id="{D07EE6AE-4754-86E5-1E8F-B352484FD4FD}"/>
                      </a:ext>
                    </a:extLst>
                  </p14:cNvPr>
                  <p14:cNvContentPartPr/>
                  <p14:nvPr/>
                </p14:nvContentPartPr>
                <p14:xfrm>
                  <a:off x="7999244" y="3434967"/>
                  <a:ext cx="51840" cy="1800"/>
                </p14:xfrm>
              </p:contentPart>
            </mc:Choice>
            <mc:Fallback xmlns="">
              <p:pic>
                <p:nvPicPr>
                  <p:cNvPr id="356" name="Encre 355">
                    <a:extLst>
                      <a:ext uri="{FF2B5EF4-FFF2-40B4-BE49-F238E27FC236}">
                        <a16:creationId xmlns:a16="http://schemas.microsoft.com/office/drawing/2014/main" id="{D07EE6AE-4754-86E5-1E8F-B352484FD4FD}"/>
                      </a:ext>
                    </a:extLst>
                  </p:cNvPr>
                  <p:cNvPicPr/>
                  <p:nvPr/>
                </p:nvPicPr>
                <p:blipFill>
                  <a:blip r:embed="rId254"/>
                  <a:stretch>
                    <a:fillRect/>
                  </a:stretch>
                </p:blipFill>
                <p:spPr>
                  <a:xfrm>
                    <a:off x="7994924" y="3430647"/>
                    <a:ext cx="604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57" name="Encre 356">
                    <a:extLst>
                      <a:ext uri="{FF2B5EF4-FFF2-40B4-BE49-F238E27FC236}">
                        <a16:creationId xmlns:a16="http://schemas.microsoft.com/office/drawing/2014/main" id="{2B3D67B0-5166-965C-7A18-92CD27B668B7}"/>
                      </a:ext>
                    </a:extLst>
                  </p14:cNvPr>
                  <p14:cNvContentPartPr/>
                  <p14:nvPr/>
                </p14:nvContentPartPr>
                <p14:xfrm>
                  <a:off x="8006444" y="3468447"/>
                  <a:ext cx="45360" cy="1080"/>
                </p14:xfrm>
              </p:contentPart>
            </mc:Choice>
            <mc:Fallback xmlns="">
              <p:pic>
                <p:nvPicPr>
                  <p:cNvPr id="357" name="Encre 356">
                    <a:extLst>
                      <a:ext uri="{FF2B5EF4-FFF2-40B4-BE49-F238E27FC236}">
                        <a16:creationId xmlns:a16="http://schemas.microsoft.com/office/drawing/2014/main" id="{2B3D67B0-5166-965C-7A18-92CD27B668B7}"/>
                      </a:ext>
                    </a:extLst>
                  </p:cNvPr>
                  <p:cNvPicPr/>
                  <p:nvPr/>
                </p:nvPicPr>
                <p:blipFill>
                  <a:blip r:embed="rId256"/>
                  <a:stretch>
                    <a:fillRect/>
                  </a:stretch>
                </p:blipFill>
                <p:spPr>
                  <a:xfrm>
                    <a:off x="8002124" y="3464127"/>
                    <a:ext cx="540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59" name="Encre 358">
                    <a:extLst>
                      <a:ext uri="{FF2B5EF4-FFF2-40B4-BE49-F238E27FC236}">
                        <a16:creationId xmlns:a16="http://schemas.microsoft.com/office/drawing/2014/main" id="{D1988AC0-5017-6839-8C9A-2D06BB9C8609}"/>
                      </a:ext>
                    </a:extLst>
                  </p14:cNvPr>
                  <p14:cNvContentPartPr/>
                  <p14:nvPr/>
                </p14:nvContentPartPr>
                <p14:xfrm>
                  <a:off x="8084924" y="3410847"/>
                  <a:ext cx="74520" cy="93960"/>
                </p14:xfrm>
              </p:contentPart>
            </mc:Choice>
            <mc:Fallback xmlns="">
              <p:pic>
                <p:nvPicPr>
                  <p:cNvPr id="359" name="Encre 358">
                    <a:extLst>
                      <a:ext uri="{FF2B5EF4-FFF2-40B4-BE49-F238E27FC236}">
                        <a16:creationId xmlns:a16="http://schemas.microsoft.com/office/drawing/2014/main" id="{D1988AC0-5017-6839-8C9A-2D06BB9C8609}"/>
                      </a:ext>
                    </a:extLst>
                  </p:cNvPr>
                  <p:cNvPicPr/>
                  <p:nvPr/>
                </p:nvPicPr>
                <p:blipFill>
                  <a:blip r:embed="rId258"/>
                  <a:stretch>
                    <a:fillRect/>
                  </a:stretch>
                </p:blipFill>
                <p:spPr>
                  <a:xfrm>
                    <a:off x="8080604" y="3406527"/>
                    <a:ext cx="83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61" name="Encre 360">
                    <a:extLst>
                      <a:ext uri="{FF2B5EF4-FFF2-40B4-BE49-F238E27FC236}">
                        <a16:creationId xmlns:a16="http://schemas.microsoft.com/office/drawing/2014/main" id="{3687D59C-110C-D45B-2462-8B54835863FD}"/>
                      </a:ext>
                    </a:extLst>
                  </p14:cNvPr>
                  <p14:cNvContentPartPr/>
                  <p14:nvPr/>
                </p14:nvContentPartPr>
                <p14:xfrm>
                  <a:off x="8131004" y="3475287"/>
                  <a:ext cx="12600" cy="42480"/>
                </p14:xfrm>
              </p:contentPart>
            </mc:Choice>
            <mc:Fallback xmlns="">
              <p:pic>
                <p:nvPicPr>
                  <p:cNvPr id="361" name="Encre 360">
                    <a:extLst>
                      <a:ext uri="{FF2B5EF4-FFF2-40B4-BE49-F238E27FC236}">
                        <a16:creationId xmlns:a16="http://schemas.microsoft.com/office/drawing/2014/main" id="{3687D59C-110C-D45B-2462-8B54835863FD}"/>
                      </a:ext>
                    </a:extLst>
                  </p:cNvPr>
                  <p:cNvPicPr/>
                  <p:nvPr/>
                </p:nvPicPr>
                <p:blipFill>
                  <a:blip r:embed="rId260"/>
                  <a:stretch>
                    <a:fillRect/>
                  </a:stretch>
                </p:blipFill>
                <p:spPr>
                  <a:xfrm>
                    <a:off x="8126684" y="3470967"/>
                    <a:ext cx="21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63" name="Encre 362">
                    <a:extLst>
                      <a:ext uri="{FF2B5EF4-FFF2-40B4-BE49-F238E27FC236}">
                        <a16:creationId xmlns:a16="http://schemas.microsoft.com/office/drawing/2014/main" id="{B9BCF690-6F6B-AA73-87BB-FF9F9214BD40}"/>
                      </a:ext>
                    </a:extLst>
                  </p14:cNvPr>
                  <p14:cNvContentPartPr/>
                  <p14:nvPr/>
                </p14:nvContentPartPr>
                <p14:xfrm>
                  <a:off x="8181764" y="3419847"/>
                  <a:ext cx="73440" cy="113040"/>
                </p14:xfrm>
              </p:contentPart>
            </mc:Choice>
            <mc:Fallback xmlns="">
              <p:pic>
                <p:nvPicPr>
                  <p:cNvPr id="363" name="Encre 362">
                    <a:extLst>
                      <a:ext uri="{FF2B5EF4-FFF2-40B4-BE49-F238E27FC236}">
                        <a16:creationId xmlns:a16="http://schemas.microsoft.com/office/drawing/2014/main" id="{B9BCF690-6F6B-AA73-87BB-FF9F9214BD40}"/>
                      </a:ext>
                    </a:extLst>
                  </p:cNvPr>
                  <p:cNvPicPr/>
                  <p:nvPr/>
                </p:nvPicPr>
                <p:blipFill>
                  <a:blip r:embed="rId262"/>
                  <a:stretch>
                    <a:fillRect/>
                  </a:stretch>
                </p:blipFill>
                <p:spPr>
                  <a:xfrm>
                    <a:off x="8177444" y="3415527"/>
                    <a:ext cx="82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65" name="Encre 364">
                    <a:extLst>
                      <a:ext uri="{FF2B5EF4-FFF2-40B4-BE49-F238E27FC236}">
                        <a16:creationId xmlns:a16="http://schemas.microsoft.com/office/drawing/2014/main" id="{460CA8E7-D45E-91B8-080E-4FBD43D08D46}"/>
                      </a:ext>
                    </a:extLst>
                  </p14:cNvPr>
                  <p14:cNvContentPartPr/>
                  <p14:nvPr/>
                </p14:nvContentPartPr>
                <p14:xfrm>
                  <a:off x="8300564" y="3425607"/>
                  <a:ext cx="69480" cy="54360"/>
                </p14:xfrm>
              </p:contentPart>
            </mc:Choice>
            <mc:Fallback xmlns="">
              <p:pic>
                <p:nvPicPr>
                  <p:cNvPr id="365" name="Encre 364">
                    <a:extLst>
                      <a:ext uri="{FF2B5EF4-FFF2-40B4-BE49-F238E27FC236}">
                        <a16:creationId xmlns:a16="http://schemas.microsoft.com/office/drawing/2014/main" id="{460CA8E7-D45E-91B8-080E-4FBD43D08D46}"/>
                      </a:ext>
                    </a:extLst>
                  </p:cNvPr>
                  <p:cNvPicPr/>
                  <p:nvPr/>
                </p:nvPicPr>
                <p:blipFill>
                  <a:blip r:embed="rId264"/>
                  <a:stretch>
                    <a:fillRect/>
                  </a:stretch>
                </p:blipFill>
                <p:spPr>
                  <a:xfrm>
                    <a:off x="8296244" y="3421287"/>
                    <a:ext cx="78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67" name="Encre 366">
                    <a:extLst>
                      <a:ext uri="{FF2B5EF4-FFF2-40B4-BE49-F238E27FC236}">
                        <a16:creationId xmlns:a16="http://schemas.microsoft.com/office/drawing/2014/main" id="{32A8DA91-EC58-DE5E-B712-B00A5E800DC8}"/>
                      </a:ext>
                    </a:extLst>
                  </p14:cNvPr>
                  <p14:cNvContentPartPr/>
                  <p14:nvPr/>
                </p14:nvContentPartPr>
                <p14:xfrm>
                  <a:off x="8289764" y="3476007"/>
                  <a:ext cx="78840" cy="43560"/>
                </p14:xfrm>
              </p:contentPart>
            </mc:Choice>
            <mc:Fallback xmlns="">
              <p:pic>
                <p:nvPicPr>
                  <p:cNvPr id="367" name="Encre 366">
                    <a:extLst>
                      <a:ext uri="{FF2B5EF4-FFF2-40B4-BE49-F238E27FC236}">
                        <a16:creationId xmlns:a16="http://schemas.microsoft.com/office/drawing/2014/main" id="{32A8DA91-EC58-DE5E-B712-B00A5E800DC8}"/>
                      </a:ext>
                    </a:extLst>
                  </p:cNvPr>
                  <p:cNvPicPr/>
                  <p:nvPr/>
                </p:nvPicPr>
                <p:blipFill>
                  <a:blip r:embed="rId266"/>
                  <a:stretch>
                    <a:fillRect/>
                  </a:stretch>
                </p:blipFill>
                <p:spPr>
                  <a:xfrm>
                    <a:off x="8285444" y="3471687"/>
                    <a:ext cx="87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71" name="Encre 370">
                    <a:extLst>
                      <a:ext uri="{FF2B5EF4-FFF2-40B4-BE49-F238E27FC236}">
                        <a16:creationId xmlns:a16="http://schemas.microsoft.com/office/drawing/2014/main" id="{F5AB057E-0AFA-2D14-6B2E-FED77076FEAB}"/>
                      </a:ext>
                    </a:extLst>
                  </p14:cNvPr>
                  <p14:cNvContentPartPr/>
                  <p14:nvPr/>
                </p14:nvContentPartPr>
                <p14:xfrm>
                  <a:off x="8448524" y="3444327"/>
                  <a:ext cx="60120" cy="1800"/>
                </p14:xfrm>
              </p:contentPart>
            </mc:Choice>
            <mc:Fallback xmlns="">
              <p:pic>
                <p:nvPicPr>
                  <p:cNvPr id="371" name="Encre 370">
                    <a:extLst>
                      <a:ext uri="{FF2B5EF4-FFF2-40B4-BE49-F238E27FC236}">
                        <a16:creationId xmlns:a16="http://schemas.microsoft.com/office/drawing/2014/main" id="{F5AB057E-0AFA-2D14-6B2E-FED77076FEAB}"/>
                      </a:ext>
                    </a:extLst>
                  </p:cNvPr>
                  <p:cNvPicPr/>
                  <p:nvPr/>
                </p:nvPicPr>
                <p:blipFill>
                  <a:blip r:embed="rId268"/>
                  <a:stretch>
                    <a:fillRect/>
                  </a:stretch>
                </p:blipFill>
                <p:spPr>
                  <a:xfrm>
                    <a:off x="8444204" y="3440007"/>
                    <a:ext cx="68760" cy="1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9">
              <p14:nvContentPartPr>
                <p14:cNvPr id="373" name="Encre 372">
                  <a:extLst>
                    <a:ext uri="{FF2B5EF4-FFF2-40B4-BE49-F238E27FC236}">
                      <a16:creationId xmlns:a16="http://schemas.microsoft.com/office/drawing/2014/main" id="{A3F3AE29-ECCA-0930-2A83-CBF3A5CF662D}"/>
                    </a:ext>
                  </a:extLst>
                </p14:cNvPr>
                <p14:cNvContentPartPr/>
                <p14:nvPr/>
              </p14:nvContentPartPr>
              <p14:xfrm>
                <a:off x="8304454" y="3401577"/>
                <a:ext cx="99360" cy="75600"/>
              </p14:xfrm>
            </p:contentPart>
          </mc:Choice>
          <mc:Fallback xmlns="">
            <p:pic>
              <p:nvPicPr>
                <p:cNvPr id="373" name="Encre 372">
                  <a:extLst>
                    <a:ext uri="{FF2B5EF4-FFF2-40B4-BE49-F238E27FC236}">
                      <a16:creationId xmlns:a16="http://schemas.microsoft.com/office/drawing/2014/main" id="{A3F3AE29-ECCA-0930-2A83-CBF3A5CF662D}"/>
                    </a:ext>
                  </a:extLst>
                </p:cNvPr>
                <p:cNvPicPr/>
                <p:nvPr/>
              </p:nvPicPr>
              <p:blipFill>
                <a:blip r:embed="rId270"/>
                <a:stretch>
                  <a:fillRect/>
                </a:stretch>
              </p:blipFill>
              <p:spPr>
                <a:xfrm>
                  <a:off x="8300134" y="3397257"/>
                  <a:ext cx="108000" cy="84240"/>
                </a:xfrm>
                <a:prstGeom prst="rect">
                  <a:avLst/>
                </a:prstGeom>
              </p:spPr>
            </p:pic>
          </mc:Fallback>
        </mc:AlternateContent>
      </p:grpSp>
      <p:grpSp>
        <p:nvGrpSpPr>
          <p:cNvPr id="398" name="Groupe 397">
            <a:extLst>
              <a:ext uri="{FF2B5EF4-FFF2-40B4-BE49-F238E27FC236}">
                <a16:creationId xmlns:a16="http://schemas.microsoft.com/office/drawing/2014/main" id="{310DEB7D-A2E2-722E-967D-865609AE1D00}"/>
              </a:ext>
            </a:extLst>
          </p:cNvPr>
          <p:cNvGrpSpPr/>
          <p:nvPr/>
        </p:nvGrpSpPr>
        <p:grpSpPr>
          <a:xfrm>
            <a:off x="3634286" y="2617857"/>
            <a:ext cx="984751" cy="277606"/>
            <a:chOff x="3432260" y="2415830"/>
            <a:chExt cx="756000" cy="213120"/>
          </a:xfrm>
        </p:grpSpPr>
        <mc:AlternateContent xmlns:mc="http://schemas.openxmlformats.org/markup-compatibility/2006" xmlns:p14="http://schemas.microsoft.com/office/powerpoint/2010/main">
          <mc:Choice Requires="p14">
            <p:contentPart p14:bwMode="auto" r:id="rId271">
              <p14:nvContentPartPr>
                <p14:cNvPr id="390" name="Encre 389">
                  <a:extLst>
                    <a:ext uri="{FF2B5EF4-FFF2-40B4-BE49-F238E27FC236}">
                      <a16:creationId xmlns:a16="http://schemas.microsoft.com/office/drawing/2014/main" id="{A18A9FD9-C79E-DBCB-83E9-279656959B80}"/>
                    </a:ext>
                  </a:extLst>
                </p14:cNvPr>
                <p14:cNvContentPartPr/>
                <p14:nvPr/>
              </p14:nvContentPartPr>
              <p14:xfrm>
                <a:off x="3432260" y="2523470"/>
                <a:ext cx="17280" cy="98640"/>
              </p14:xfrm>
            </p:contentPart>
          </mc:Choice>
          <mc:Fallback xmlns="">
            <p:pic>
              <p:nvPicPr>
                <p:cNvPr id="390" name="Encre 389">
                  <a:extLst>
                    <a:ext uri="{FF2B5EF4-FFF2-40B4-BE49-F238E27FC236}">
                      <a16:creationId xmlns:a16="http://schemas.microsoft.com/office/drawing/2014/main" id="{A18A9FD9-C79E-DBCB-83E9-279656959B80}"/>
                    </a:ext>
                  </a:extLst>
                </p:cNvPr>
                <p:cNvPicPr/>
                <p:nvPr/>
              </p:nvPicPr>
              <p:blipFill>
                <a:blip r:embed="rId272"/>
                <a:stretch>
                  <a:fillRect/>
                </a:stretch>
              </p:blipFill>
              <p:spPr>
                <a:xfrm>
                  <a:off x="3427940" y="2519150"/>
                  <a:ext cx="25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91" name="Encre 390">
                  <a:extLst>
                    <a:ext uri="{FF2B5EF4-FFF2-40B4-BE49-F238E27FC236}">
                      <a16:creationId xmlns:a16="http://schemas.microsoft.com/office/drawing/2014/main" id="{61893D5B-A62B-8659-13B7-E331518C7F70}"/>
                    </a:ext>
                  </a:extLst>
                </p14:cNvPr>
                <p14:cNvContentPartPr/>
                <p14:nvPr/>
              </p14:nvContentPartPr>
              <p14:xfrm>
                <a:off x="3507860" y="2529230"/>
                <a:ext cx="74160" cy="94680"/>
              </p14:xfrm>
            </p:contentPart>
          </mc:Choice>
          <mc:Fallback xmlns="">
            <p:pic>
              <p:nvPicPr>
                <p:cNvPr id="391" name="Encre 390">
                  <a:extLst>
                    <a:ext uri="{FF2B5EF4-FFF2-40B4-BE49-F238E27FC236}">
                      <a16:creationId xmlns:a16="http://schemas.microsoft.com/office/drawing/2014/main" id="{61893D5B-A62B-8659-13B7-E331518C7F70}"/>
                    </a:ext>
                  </a:extLst>
                </p:cNvPr>
                <p:cNvPicPr/>
                <p:nvPr/>
              </p:nvPicPr>
              <p:blipFill>
                <a:blip r:embed="rId274"/>
                <a:stretch>
                  <a:fillRect/>
                </a:stretch>
              </p:blipFill>
              <p:spPr>
                <a:xfrm>
                  <a:off x="3503540" y="2524910"/>
                  <a:ext cx="82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92" name="Encre 391">
                  <a:extLst>
                    <a:ext uri="{FF2B5EF4-FFF2-40B4-BE49-F238E27FC236}">
                      <a16:creationId xmlns:a16="http://schemas.microsoft.com/office/drawing/2014/main" id="{F989D205-DBD8-2938-79B2-F2E357E9F821}"/>
                    </a:ext>
                  </a:extLst>
                </p14:cNvPr>
                <p14:cNvContentPartPr/>
                <p14:nvPr/>
              </p14:nvContentPartPr>
              <p14:xfrm>
                <a:off x="3615500" y="2540750"/>
                <a:ext cx="66960" cy="88200"/>
              </p14:xfrm>
            </p:contentPart>
          </mc:Choice>
          <mc:Fallback xmlns="">
            <p:pic>
              <p:nvPicPr>
                <p:cNvPr id="392" name="Encre 391">
                  <a:extLst>
                    <a:ext uri="{FF2B5EF4-FFF2-40B4-BE49-F238E27FC236}">
                      <a16:creationId xmlns:a16="http://schemas.microsoft.com/office/drawing/2014/main" id="{F989D205-DBD8-2938-79B2-F2E357E9F821}"/>
                    </a:ext>
                  </a:extLst>
                </p:cNvPr>
                <p:cNvPicPr/>
                <p:nvPr/>
              </p:nvPicPr>
              <p:blipFill>
                <a:blip r:embed="rId276"/>
                <a:stretch>
                  <a:fillRect/>
                </a:stretch>
              </p:blipFill>
              <p:spPr>
                <a:xfrm>
                  <a:off x="3611180" y="2536430"/>
                  <a:ext cx="75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93" name="Encre 392">
                  <a:extLst>
                    <a:ext uri="{FF2B5EF4-FFF2-40B4-BE49-F238E27FC236}">
                      <a16:creationId xmlns:a16="http://schemas.microsoft.com/office/drawing/2014/main" id="{A9B6DB0B-7A0C-EB97-2271-17F50C00382F}"/>
                    </a:ext>
                  </a:extLst>
                </p14:cNvPr>
                <p14:cNvContentPartPr/>
                <p14:nvPr/>
              </p14:nvContentPartPr>
              <p14:xfrm>
                <a:off x="3724580" y="2534990"/>
                <a:ext cx="73440" cy="74160"/>
              </p14:xfrm>
            </p:contentPart>
          </mc:Choice>
          <mc:Fallback xmlns="">
            <p:pic>
              <p:nvPicPr>
                <p:cNvPr id="393" name="Encre 392">
                  <a:extLst>
                    <a:ext uri="{FF2B5EF4-FFF2-40B4-BE49-F238E27FC236}">
                      <a16:creationId xmlns:a16="http://schemas.microsoft.com/office/drawing/2014/main" id="{A9B6DB0B-7A0C-EB97-2271-17F50C00382F}"/>
                    </a:ext>
                  </a:extLst>
                </p:cNvPr>
                <p:cNvPicPr/>
                <p:nvPr/>
              </p:nvPicPr>
              <p:blipFill>
                <a:blip r:embed="rId278"/>
                <a:stretch>
                  <a:fillRect/>
                </a:stretch>
              </p:blipFill>
              <p:spPr>
                <a:xfrm>
                  <a:off x="3720260" y="2530670"/>
                  <a:ext cx="82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4" name="Encre 393">
                  <a:extLst>
                    <a:ext uri="{FF2B5EF4-FFF2-40B4-BE49-F238E27FC236}">
                      <a16:creationId xmlns:a16="http://schemas.microsoft.com/office/drawing/2014/main" id="{B4FFF569-00BF-BBDD-BD33-38BC9A85669D}"/>
                    </a:ext>
                  </a:extLst>
                </p14:cNvPr>
                <p14:cNvContentPartPr/>
                <p14:nvPr/>
              </p14:nvContentPartPr>
              <p14:xfrm>
                <a:off x="3860660" y="2415830"/>
                <a:ext cx="42480" cy="189360"/>
              </p14:xfrm>
            </p:contentPart>
          </mc:Choice>
          <mc:Fallback xmlns="">
            <p:pic>
              <p:nvPicPr>
                <p:cNvPr id="394" name="Encre 393">
                  <a:extLst>
                    <a:ext uri="{FF2B5EF4-FFF2-40B4-BE49-F238E27FC236}">
                      <a16:creationId xmlns:a16="http://schemas.microsoft.com/office/drawing/2014/main" id="{B4FFF569-00BF-BBDD-BD33-38BC9A85669D}"/>
                    </a:ext>
                  </a:extLst>
                </p:cNvPr>
                <p:cNvPicPr/>
                <p:nvPr/>
              </p:nvPicPr>
              <p:blipFill>
                <a:blip r:embed="rId280"/>
                <a:stretch>
                  <a:fillRect/>
                </a:stretch>
              </p:blipFill>
              <p:spPr>
                <a:xfrm>
                  <a:off x="3856340" y="2411510"/>
                  <a:ext cx="51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95" name="Encre 394">
                  <a:extLst>
                    <a:ext uri="{FF2B5EF4-FFF2-40B4-BE49-F238E27FC236}">
                      <a16:creationId xmlns:a16="http://schemas.microsoft.com/office/drawing/2014/main" id="{C3192117-285E-9A6B-E59B-10012842706F}"/>
                    </a:ext>
                  </a:extLst>
                </p14:cNvPr>
                <p14:cNvContentPartPr/>
                <p14:nvPr/>
              </p14:nvContentPartPr>
              <p14:xfrm>
                <a:off x="3900620" y="2430230"/>
                <a:ext cx="132120" cy="183600"/>
              </p14:xfrm>
            </p:contentPart>
          </mc:Choice>
          <mc:Fallback xmlns="">
            <p:pic>
              <p:nvPicPr>
                <p:cNvPr id="395" name="Encre 394">
                  <a:extLst>
                    <a:ext uri="{FF2B5EF4-FFF2-40B4-BE49-F238E27FC236}">
                      <a16:creationId xmlns:a16="http://schemas.microsoft.com/office/drawing/2014/main" id="{C3192117-285E-9A6B-E59B-10012842706F}"/>
                    </a:ext>
                  </a:extLst>
                </p:cNvPr>
                <p:cNvPicPr/>
                <p:nvPr/>
              </p:nvPicPr>
              <p:blipFill>
                <a:blip r:embed="rId282"/>
                <a:stretch>
                  <a:fillRect/>
                </a:stretch>
              </p:blipFill>
              <p:spPr>
                <a:xfrm>
                  <a:off x="3896300" y="2425910"/>
                  <a:ext cx="1407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96" name="Encre 395">
                  <a:extLst>
                    <a:ext uri="{FF2B5EF4-FFF2-40B4-BE49-F238E27FC236}">
                      <a16:creationId xmlns:a16="http://schemas.microsoft.com/office/drawing/2014/main" id="{1D57E6CB-CCF9-B17E-A62B-17791927815A}"/>
                    </a:ext>
                  </a:extLst>
                </p14:cNvPr>
                <p14:cNvContentPartPr/>
                <p14:nvPr/>
              </p14:nvContentPartPr>
              <p14:xfrm>
                <a:off x="3956420" y="2529230"/>
                <a:ext cx="116640" cy="89280"/>
              </p14:xfrm>
            </p:contentPart>
          </mc:Choice>
          <mc:Fallback xmlns="">
            <p:pic>
              <p:nvPicPr>
                <p:cNvPr id="396" name="Encre 395">
                  <a:extLst>
                    <a:ext uri="{FF2B5EF4-FFF2-40B4-BE49-F238E27FC236}">
                      <a16:creationId xmlns:a16="http://schemas.microsoft.com/office/drawing/2014/main" id="{1D57E6CB-CCF9-B17E-A62B-17791927815A}"/>
                    </a:ext>
                  </a:extLst>
                </p:cNvPr>
                <p:cNvPicPr/>
                <p:nvPr/>
              </p:nvPicPr>
              <p:blipFill>
                <a:blip r:embed="rId284"/>
                <a:stretch>
                  <a:fillRect/>
                </a:stretch>
              </p:blipFill>
              <p:spPr>
                <a:xfrm>
                  <a:off x="3952100" y="2524910"/>
                  <a:ext cx="125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97" name="Encre 396">
                  <a:extLst>
                    <a:ext uri="{FF2B5EF4-FFF2-40B4-BE49-F238E27FC236}">
                      <a16:creationId xmlns:a16="http://schemas.microsoft.com/office/drawing/2014/main" id="{DBECF05A-E130-E8F1-ED3D-58FD84600A25}"/>
                    </a:ext>
                  </a:extLst>
                </p14:cNvPr>
                <p14:cNvContentPartPr/>
                <p14:nvPr/>
              </p14:nvContentPartPr>
              <p14:xfrm>
                <a:off x="4117700" y="2541470"/>
                <a:ext cx="70560" cy="72000"/>
              </p14:xfrm>
            </p:contentPart>
          </mc:Choice>
          <mc:Fallback xmlns="">
            <p:pic>
              <p:nvPicPr>
                <p:cNvPr id="397" name="Encre 396">
                  <a:extLst>
                    <a:ext uri="{FF2B5EF4-FFF2-40B4-BE49-F238E27FC236}">
                      <a16:creationId xmlns:a16="http://schemas.microsoft.com/office/drawing/2014/main" id="{DBECF05A-E130-E8F1-ED3D-58FD84600A25}"/>
                    </a:ext>
                  </a:extLst>
                </p:cNvPr>
                <p:cNvPicPr/>
                <p:nvPr/>
              </p:nvPicPr>
              <p:blipFill>
                <a:blip r:embed="rId286"/>
                <a:stretch>
                  <a:fillRect/>
                </a:stretch>
              </p:blipFill>
              <p:spPr>
                <a:xfrm>
                  <a:off x="4113380" y="2537150"/>
                  <a:ext cx="79200" cy="8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7">
            <p14:nvContentPartPr>
              <p14:cNvPr id="399" name="Encre 398">
                <a:extLst>
                  <a:ext uri="{FF2B5EF4-FFF2-40B4-BE49-F238E27FC236}">
                    <a16:creationId xmlns:a16="http://schemas.microsoft.com/office/drawing/2014/main" id="{3163C78B-3605-E09D-AA5D-C9D7F7F46AB4}"/>
                  </a:ext>
                </a:extLst>
              </p14:cNvPr>
              <p14:cNvContentPartPr/>
              <p14:nvPr/>
            </p14:nvContentPartPr>
            <p14:xfrm>
              <a:off x="5395606" y="4083264"/>
              <a:ext cx="483936" cy="113481"/>
            </p14:xfrm>
          </p:contentPart>
        </mc:Choice>
        <mc:Fallback xmlns="">
          <p:pic>
            <p:nvPicPr>
              <p:cNvPr id="399" name="Encre 398">
                <a:extLst>
                  <a:ext uri="{FF2B5EF4-FFF2-40B4-BE49-F238E27FC236}">
                    <a16:creationId xmlns:a16="http://schemas.microsoft.com/office/drawing/2014/main" id="{3163C78B-3605-E09D-AA5D-C9D7F7F46AB4}"/>
                  </a:ext>
                </a:extLst>
              </p:cNvPr>
              <p:cNvPicPr/>
              <p:nvPr/>
            </p:nvPicPr>
            <p:blipFill>
              <a:blip r:embed="rId288"/>
              <a:stretch>
                <a:fillRect/>
              </a:stretch>
            </p:blipFill>
            <p:spPr>
              <a:xfrm>
                <a:off x="5386604" y="4074286"/>
                <a:ext cx="501580" cy="131078"/>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00" name="Encre 399">
                <a:extLst>
                  <a:ext uri="{FF2B5EF4-FFF2-40B4-BE49-F238E27FC236}">
                    <a16:creationId xmlns:a16="http://schemas.microsoft.com/office/drawing/2014/main" id="{0B49157A-15C1-98E0-2E71-3D3A4A054BE2}"/>
                  </a:ext>
                </a:extLst>
              </p14:cNvPr>
              <p14:cNvContentPartPr/>
              <p14:nvPr/>
            </p14:nvContentPartPr>
            <p14:xfrm>
              <a:off x="6235225" y="4360126"/>
              <a:ext cx="364358" cy="105978"/>
            </p14:xfrm>
          </p:contentPart>
        </mc:Choice>
        <mc:Fallback xmlns="">
          <p:pic>
            <p:nvPicPr>
              <p:cNvPr id="400" name="Encre 399">
                <a:extLst>
                  <a:ext uri="{FF2B5EF4-FFF2-40B4-BE49-F238E27FC236}">
                    <a16:creationId xmlns:a16="http://schemas.microsoft.com/office/drawing/2014/main" id="{0B49157A-15C1-98E0-2E71-3D3A4A054BE2}"/>
                  </a:ext>
                </a:extLst>
              </p:cNvPr>
              <p:cNvPicPr/>
              <p:nvPr/>
            </p:nvPicPr>
            <p:blipFill>
              <a:blip r:embed="rId290"/>
              <a:stretch>
                <a:fillRect/>
              </a:stretch>
            </p:blipFill>
            <p:spPr>
              <a:xfrm>
                <a:off x="6226224" y="4351114"/>
                <a:ext cx="382000" cy="123641"/>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01" name="Encre 400">
                <a:extLst>
                  <a:ext uri="{FF2B5EF4-FFF2-40B4-BE49-F238E27FC236}">
                    <a16:creationId xmlns:a16="http://schemas.microsoft.com/office/drawing/2014/main" id="{1F76715D-C9D3-D1D6-014E-F8BD702C44C8}"/>
                  </a:ext>
                </a:extLst>
              </p14:cNvPr>
              <p14:cNvContentPartPr/>
              <p14:nvPr/>
            </p14:nvContentPartPr>
            <p14:xfrm>
              <a:off x="6843493" y="4117920"/>
              <a:ext cx="385433" cy="78488"/>
            </p14:xfrm>
          </p:contentPart>
        </mc:Choice>
        <mc:Fallback xmlns="">
          <p:pic>
            <p:nvPicPr>
              <p:cNvPr id="401" name="Encre 400">
                <a:extLst>
                  <a:ext uri="{FF2B5EF4-FFF2-40B4-BE49-F238E27FC236}">
                    <a16:creationId xmlns:a16="http://schemas.microsoft.com/office/drawing/2014/main" id="{1F76715D-C9D3-D1D6-014E-F8BD702C44C8}"/>
                  </a:ext>
                </a:extLst>
              </p:cNvPr>
              <p:cNvPicPr/>
              <p:nvPr/>
            </p:nvPicPr>
            <p:blipFill>
              <a:blip r:embed="rId292"/>
              <a:stretch>
                <a:fillRect/>
              </a:stretch>
            </p:blipFill>
            <p:spPr>
              <a:xfrm>
                <a:off x="6834471" y="4108919"/>
                <a:ext cx="403117" cy="9613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02" name="Encre 401">
                <a:extLst>
                  <a:ext uri="{FF2B5EF4-FFF2-40B4-BE49-F238E27FC236}">
                    <a16:creationId xmlns:a16="http://schemas.microsoft.com/office/drawing/2014/main" id="{DB1BE6F1-76A6-64A7-3522-576416FB7EE6}"/>
                  </a:ext>
                </a:extLst>
              </p14:cNvPr>
              <p14:cNvContentPartPr/>
              <p14:nvPr/>
            </p14:nvContentPartPr>
            <p14:xfrm>
              <a:off x="5562476" y="4351585"/>
              <a:ext cx="141148" cy="82532"/>
            </p14:xfrm>
          </p:contentPart>
        </mc:Choice>
        <mc:Fallback xmlns="">
          <p:pic>
            <p:nvPicPr>
              <p:cNvPr id="402" name="Encre 401">
                <a:extLst>
                  <a:ext uri="{FF2B5EF4-FFF2-40B4-BE49-F238E27FC236}">
                    <a16:creationId xmlns:a16="http://schemas.microsoft.com/office/drawing/2014/main" id="{DB1BE6F1-76A6-64A7-3522-576416FB7EE6}"/>
                  </a:ext>
                </a:extLst>
              </p:cNvPr>
              <p:cNvPicPr/>
              <p:nvPr/>
            </p:nvPicPr>
            <p:blipFill>
              <a:blip r:embed="rId294"/>
              <a:stretch>
                <a:fillRect/>
              </a:stretch>
            </p:blipFill>
            <p:spPr>
              <a:xfrm>
                <a:off x="5553474" y="4342535"/>
                <a:ext cx="158792" cy="100269"/>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03" name="Encre 402">
                <a:extLst>
                  <a:ext uri="{FF2B5EF4-FFF2-40B4-BE49-F238E27FC236}">
                    <a16:creationId xmlns:a16="http://schemas.microsoft.com/office/drawing/2014/main" id="{EC823543-E34B-2919-25AD-981A1CCD642D}"/>
                  </a:ext>
                </a:extLst>
              </p14:cNvPr>
              <p14:cNvContentPartPr/>
              <p14:nvPr/>
            </p14:nvContentPartPr>
            <p14:xfrm>
              <a:off x="8558604" y="4032547"/>
              <a:ext cx="107854" cy="60492"/>
            </p14:xfrm>
          </p:contentPart>
        </mc:Choice>
        <mc:Fallback xmlns="">
          <p:pic>
            <p:nvPicPr>
              <p:cNvPr id="403" name="Encre 402">
                <a:extLst>
                  <a:ext uri="{FF2B5EF4-FFF2-40B4-BE49-F238E27FC236}">
                    <a16:creationId xmlns:a16="http://schemas.microsoft.com/office/drawing/2014/main" id="{EC823543-E34B-2919-25AD-981A1CCD642D}"/>
                  </a:ext>
                </a:extLst>
              </p:cNvPr>
              <p:cNvPicPr/>
              <p:nvPr/>
            </p:nvPicPr>
            <p:blipFill>
              <a:blip r:embed="rId296"/>
              <a:stretch>
                <a:fillRect/>
              </a:stretch>
            </p:blipFill>
            <p:spPr>
              <a:xfrm>
                <a:off x="8549586" y="4023801"/>
                <a:ext cx="125529" cy="78348"/>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04" name="Encre 403">
                <a:extLst>
                  <a:ext uri="{FF2B5EF4-FFF2-40B4-BE49-F238E27FC236}">
                    <a16:creationId xmlns:a16="http://schemas.microsoft.com/office/drawing/2014/main" id="{DE69E964-582C-C94D-0479-101B4248ACF3}"/>
                  </a:ext>
                </a:extLst>
              </p14:cNvPr>
              <p14:cNvContentPartPr/>
              <p14:nvPr/>
            </p14:nvContentPartPr>
            <p14:xfrm>
              <a:off x="6475063" y="4082770"/>
              <a:ext cx="122860" cy="69402"/>
            </p14:xfrm>
          </p:contentPart>
        </mc:Choice>
        <mc:Fallback xmlns="">
          <p:pic>
            <p:nvPicPr>
              <p:cNvPr id="404" name="Encre 403">
                <a:extLst>
                  <a:ext uri="{FF2B5EF4-FFF2-40B4-BE49-F238E27FC236}">
                    <a16:creationId xmlns:a16="http://schemas.microsoft.com/office/drawing/2014/main" id="{DE69E964-582C-C94D-0479-101B4248ACF3}"/>
                  </a:ext>
                </a:extLst>
              </p:cNvPr>
              <p:cNvPicPr/>
              <p:nvPr/>
            </p:nvPicPr>
            <p:blipFill>
              <a:blip r:embed="rId298"/>
              <a:stretch>
                <a:fillRect/>
              </a:stretch>
            </p:blipFill>
            <p:spPr>
              <a:xfrm>
                <a:off x="6466056" y="4073826"/>
                <a:ext cx="140514" cy="86931"/>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05" name="Encre 404">
                <a:extLst>
                  <a:ext uri="{FF2B5EF4-FFF2-40B4-BE49-F238E27FC236}">
                    <a16:creationId xmlns:a16="http://schemas.microsoft.com/office/drawing/2014/main" id="{705E8F23-CC60-CCC6-C378-9F6B04CC26EC}"/>
                  </a:ext>
                </a:extLst>
              </p14:cNvPr>
              <p14:cNvContentPartPr/>
              <p14:nvPr/>
            </p14:nvContentPartPr>
            <p14:xfrm>
              <a:off x="7422615" y="4341026"/>
              <a:ext cx="86752" cy="131769"/>
            </p14:xfrm>
          </p:contentPart>
        </mc:Choice>
        <mc:Fallback xmlns="">
          <p:pic>
            <p:nvPicPr>
              <p:cNvPr id="405" name="Encre 404">
                <a:extLst>
                  <a:ext uri="{FF2B5EF4-FFF2-40B4-BE49-F238E27FC236}">
                    <a16:creationId xmlns:a16="http://schemas.microsoft.com/office/drawing/2014/main" id="{705E8F23-CC60-CCC6-C378-9F6B04CC26EC}"/>
                  </a:ext>
                </a:extLst>
              </p:cNvPr>
              <p:cNvPicPr/>
              <p:nvPr/>
            </p:nvPicPr>
            <p:blipFill>
              <a:blip r:embed="rId300"/>
              <a:stretch>
                <a:fillRect/>
              </a:stretch>
            </p:blipFill>
            <p:spPr>
              <a:xfrm>
                <a:off x="7413653" y="4332025"/>
                <a:ext cx="104317" cy="14941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06" name="Encre 405">
                <a:extLst>
                  <a:ext uri="{FF2B5EF4-FFF2-40B4-BE49-F238E27FC236}">
                    <a16:creationId xmlns:a16="http://schemas.microsoft.com/office/drawing/2014/main" id="{ECC32AA6-7980-BE28-C10F-43469A25979E}"/>
                  </a:ext>
                </a:extLst>
              </p14:cNvPr>
              <p14:cNvContentPartPr/>
              <p14:nvPr/>
            </p14:nvContentPartPr>
            <p14:xfrm>
              <a:off x="8180597" y="4349501"/>
              <a:ext cx="177915" cy="130555"/>
            </p14:xfrm>
          </p:contentPart>
        </mc:Choice>
        <mc:Fallback xmlns="">
          <p:pic>
            <p:nvPicPr>
              <p:cNvPr id="406" name="Encre 405">
                <a:extLst>
                  <a:ext uri="{FF2B5EF4-FFF2-40B4-BE49-F238E27FC236}">
                    <a16:creationId xmlns:a16="http://schemas.microsoft.com/office/drawing/2014/main" id="{ECC32AA6-7980-BE28-C10F-43469A25979E}"/>
                  </a:ext>
                </a:extLst>
              </p:cNvPr>
              <p:cNvPicPr/>
              <p:nvPr/>
            </p:nvPicPr>
            <p:blipFill>
              <a:blip r:embed="rId302"/>
              <a:stretch>
                <a:fillRect/>
              </a:stretch>
            </p:blipFill>
            <p:spPr>
              <a:xfrm>
                <a:off x="8171630" y="4340485"/>
                <a:ext cx="195491" cy="148227"/>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07" name="Encre 406">
                <a:extLst>
                  <a:ext uri="{FF2B5EF4-FFF2-40B4-BE49-F238E27FC236}">
                    <a16:creationId xmlns:a16="http://schemas.microsoft.com/office/drawing/2014/main" id="{E089E898-0139-8344-E51B-F9C61DEE7750}"/>
                  </a:ext>
                </a:extLst>
              </p14:cNvPr>
              <p14:cNvContentPartPr/>
              <p14:nvPr/>
            </p14:nvContentPartPr>
            <p14:xfrm>
              <a:off x="8082656" y="4004928"/>
              <a:ext cx="79411" cy="109089"/>
            </p14:xfrm>
          </p:contentPart>
        </mc:Choice>
        <mc:Fallback xmlns="">
          <p:pic>
            <p:nvPicPr>
              <p:cNvPr id="407" name="Encre 406">
                <a:extLst>
                  <a:ext uri="{FF2B5EF4-FFF2-40B4-BE49-F238E27FC236}">
                    <a16:creationId xmlns:a16="http://schemas.microsoft.com/office/drawing/2014/main" id="{E089E898-0139-8344-E51B-F9C61DEE7750}"/>
                  </a:ext>
                </a:extLst>
              </p:cNvPr>
              <p:cNvPicPr/>
              <p:nvPr/>
            </p:nvPicPr>
            <p:blipFill>
              <a:blip r:embed="rId304"/>
              <a:stretch>
                <a:fillRect/>
              </a:stretch>
            </p:blipFill>
            <p:spPr>
              <a:xfrm>
                <a:off x="8073549" y="3995927"/>
                <a:ext cx="97260" cy="12673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08" name="Encre 407">
                <a:extLst>
                  <a:ext uri="{FF2B5EF4-FFF2-40B4-BE49-F238E27FC236}">
                    <a16:creationId xmlns:a16="http://schemas.microsoft.com/office/drawing/2014/main" id="{20C14B43-F6F7-BE68-B269-27797F7A52DB}"/>
                  </a:ext>
                </a:extLst>
              </p14:cNvPr>
              <p14:cNvContentPartPr/>
              <p14:nvPr/>
            </p14:nvContentPartPr>
            <p14:xfrm>
              <a:off x="9318058" y="4099174"/>
              <a:ext cx="99414" cy="68933"/>
            </p14:xfrm>
          </p:contentPart>
        </mc:Choice>
        <mc:Fallback xmlns="">
          <p:pic>
            <p:nvPicPr>
              <p:cNvPr id="408" name="Encre 407">
                <a:extLst>
                  <a:ext uri="{FF2B5EF4-FFF2-40B4-BE49-F238E27FC236}">
                    <a16:creationId xmlns:a16="http://schemas.microsoft.com/office/drawing/2014/main" id="{20C14B43-F6F7-BE68-B269-27797F7A52DB}"/>
                  </a:ext>
                </a:extLst>
              </p:cNvPr>
              <p:cNvPicPr/>
              <p:nvPr/>
            </p:nvPicPr>
            <p:blipFill>
              <a:blip r:embed="rId306"/>
              <a:stretch>
                <a:fillRect/>
              </a:stretch>
            </p:blipFill>
            <p:spPr>
              <a:xfrm>
                <a:off x="9309086" y="4090198"/>
                <a:ext cx="117000" cy="86525"/>
              </a:xfrm>
              <a:prstGeom prst="rect">
                <a:avLst/>
              </a:prstGeom>
            </p:spPr>
          </p:pic>
        </mc:Fallback>
      </mc:AlternateContent>
      <p:sp>
        <p:nvSpPr>
          <p:cNvPr id="19" name="Přímá spojnice 18">
            <a:extLst>
              <a:ext uri="{FF2B5EF4-FFF2-40B4-BE49-F238E27FC236}">
                <a16:creationId xmlns:a16="http://schemas.microsoft.com/office/drawing/2014/main" id="{ADD33F66-1971-44C8-9967-BCCEDEFCDAA6}"/>
              </a:ext>
            </a:extLst>
          </p:cNvPr>
          <p:cNvSpPr/>
          <p:nvPr/>
        </p:nvSpPr>
        <p:spPr>
          <a:xfrm>
            <a:off x="5281533" y="4243923"/>
            <a:ext cx="4130019" cy="3674"/>
          </a:xfrm>
          <a:prstGeom prst="line">
            <a:avLst/>
          </a:prstGeom>
          <a:solidFill>
            <a:srgbClr val="FFFFFF">
              <a:alpha val="5000"/>
            </a:srgbClr>
          </a:solidFill>
          <a:ln w="22226">
            <a:solidFill>
              <a:srgbClr val="FFFFFF"/>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FFFFFF"/>
              </a:solidFill>
            </a:endParaRPr>
          </a:p>
        </p:txBody>
      </p:sp>
      <p:grpSp>
        <p:nvGrpSpPr>
          <p:cNvPr id="24" name="Groupe 23">
            <a:extLst>
              <a:ext uri="{FF2B5EF4-FFF2-40B4-BE49-F238E27FC236}">
                <a16:creationId xmlns:a16="http://schemas.microsoft.com/office/drawing/2014/main" id="{CE69DE85-C863-82F0-2813-9B50AB6A9463}"/>
              </a:ext>
            </a:extLst>
          </p:cNvPr>
          <p:cNvGrpSpPr/>
          <p:nvPr/>
        </p:nvGrpSpPr>
        <p:grpSpPr>
          <a:xfrm>
            <a:off x="3647744" y="3064071"/>
            <a:ext cx="907200" cy="197640"/>
            <a:chOff x="3647744" y="3095970"/>
            <a:chExt cx="907200" cy="197640"/>
          </a:xfrm>
        </p:grpSpPr>
        <mc:AlternateContent xmlns:mc="http://schemas.openxmlformats.org/markup-compatibility/2006" xmlns:p14="http://schemas.microsoft.com/office/powerpoint/2010/main">
          <mc:Choice Requires="p14">
            <p:contentPart p14:bwMode="auto" r:id="rId307">
              <p14:nvContentPartPr>
                <p14:cNvPr id="8" name="Encre 7">
                  <a:extLst>
                    <a:ext uri="{FF2B5EF4-FFF2-40B4-BE49-F238E27FC236}">
                      <a16:creationId xmlns:a16="http://schemas.microsoft.com/office/drawing/2014/main" id="{0C02AC9F-6CEB-A077-1D14-919F0749FA86}"/>
                    </a:ext>
                  </a:extLst>
                </p14:cNvPr>
                <p14:cNvContentPartPr/>
                <p14:nvPr/>
              </p14:nvContentPartPr>
              <p14:xfrm>
                <a:off x="3647744" y="3095970"/>
                <a:ext cx="92880" cy="165240"/>
              </p14:xfrm>
            </p:contentPart>
          </mc:Choice>
          <mc:Fallback xmlns="">
            <p:pic>
              <p:nvPicPr>
                <p:cNvPr id="8" name="Encre 7">
                  <a:extLst>
                    <a:ext uri="{FF2B5EF4-FFF2-40B4-BE49-F238E27FC236}">
                      <a16:creationId xmlns:a16="http://schemas.microsoft.com/office/drawing/2014/main" id="{0C02AC9F-6CEB-A077-1D14-919F0749FA86}"/>
                    </a:ext>
                  </a:extLst>
                </p:cNvPr>
                <p:cNvPicPr/>
                <p:nvPr/>
              </p:nvPicPr>
              <p:blipFill>
                <a:blip r:embed="rId308"/>
                <a:stretch>
                  <a:fillRect/>
                </a:stretch>
              </p:blipFill>
              <p:spPr>
                <a:xfrm>
                  <a:off x="3636584" y="3084810"/>
                  <a:ext cx="114840" cy="186840"/>
                </a:xfrm>
                <a:prstGeom prst="rect">
                  <a:avLst/>
                </a:prstGeom>
              </p:spPr>
            </p:pic>
          </mc:Fallback>
        </mc:AlternateContent>
        <p:grpSp>
          <p:nvGrpSpPr>
            <p:cNvPr id="16" name="Groupe 15">
              <a:extLst>
                <a:ext uri="{FF2B5EF4-FFF2-40B4-BE49-F238E27FC236}">
                  <a16:creationId xmlns:a16="http://schemas.microsoft.com/office/drawing/2014/main" id="{841C4BBE-E48C-A4B8-9362-76D884F906A4}"/>
                </a:ext>
              </a:extLst>
            </p:cNvPr>
            <p:cNvGrpSpPr/>
            <p:nvPr/>
          </p:nvGrpSpPr>
          <p:grpSpPr>
            <a:xfrm>
              <a:off x="3789944" y="3135570"/>
              <a:ext cx="144000" cy="132480"/>
              <a:chOff x="3789944" y="3135570"/>
              <a:chExt cx="144000" cy="132480"/>
            </a:xfrm>
          </p:grpSpPr>
          <mc:AlternateContent xmlns:mc="http://schemas.openxmlformats.org/markup-compatibility/2006" xmlns:p14="http://schemas.microsoft.com/office/powerpoint/2010/main">
            <mc:Choice Requires="p14">
              <p:contentPart p14:bwMode="auto" r:id="rId309">
                <p14:nvContentPartPr>
                  <p14:cNvPr id="10" name="Encre 9">
                    <a:extLst>
                      <a:ext uri="{FF2B5EF4-FFF2-40B4-BE49-F238E27FC236}">
                        <a16:creationId xmlns:a16="http://schemas.microsoft.com/office/drawing/2014/main" id="{3A48FD88-D927-9819-6E7E-964BB8621E67}"/>
                      </a:ext>
                    </a:extLst>
                  </p14:cNvPr>
                  <p14:cNvContentPartPr/>
                  <p14:nvPr/>
                </p14:nvContentPartPr>
                <p14:xfrm>
                  <a:off x="3789944" y="3191370"/>
                  <a:ext cx="27360" cy="63360"/>
                </p14:xfrm>
              </p:contentPart>
            </mc:Choice>
            <mc:Fallback xmlns="">
              <p:pic>
                <p:nvPicPr>
                  <p:cNvPr id="10" name="Encre 9">
                    <a:extLst>
                      <a:ext uri="{FF2B5EF4-FFF2-40B4-BE49-F238E27FC236}">
                        <a16:creationId xmlns:a16="http://schemas.microsoft.com/office/drawing/2014/main" id="{3A48FD88-D927-9819-6E7E-964BB8621E67}"/>
                      </a:ext>
                    </a:extLst>
                  </p:cNvPr>
                  <p:cNvPicPr/>
                  <p:nvPr/>
                </p:nvPicPr>
                <p:blipFill>
                  <a:blip r:embed="rId310"/>
                  <a:stretch>
                    <a:fillRect/>
                  </a:stretch>
                </p:blipFill>
                <p:spPr>
                  <a:xfrm>
                    <a:off x="3779144" y="3180570"/>
                    <a:ext cx="49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 name="Encre 12">
                    <a:extLst>
                      <a:ext uri="{FF2B5EF4-FFF2-40B4-BE49-F238E27FC236}">
                        <a16:creationId xmlns:a16="http://schemas.microsoft.com/office/drawing/2014/main" id="{E9CA489B-60C3-C948-2A8B-9D6387BEDC0B}"/>
                      </a:ext>
                    </a:extLst>
                  </p14:cNvPr>
                  <p14:cNvContentPartPr/>
                  <p14:nvPr/>
                </p14:nvContentPartPr>
                <p14:xfrm>
                  <a:off x="3794984" y="3135570"/>
                  <a:ext cx="360" cy="360"/>
                </p14:xfrm>
              </p:contentPart>
            </mc:Choice>
            <mc:Fallback xmlns="">
              <p:pic>
                <p:nvPicPr>
                  <p:cNvPr id="13" name="Encre 12">
                    <a:extLst>
                      <a:ext uri="{FF2B5EF4-FFF2-40B4-BE49-F238E27FC236}">
                        <a16:creationId xmlns:a16="http://schemas.microsoft.com/office/drawing/2014/main" id="{E9CA489B-60C3-C948-2A8B-9D6387BEDC0B}"/>
                      </a:ext>
                    </a:extLst>
                  </p:cNvPr>
                  <p:cNvPicPr/>
                  <p:nvPr/>
                </p:nvPicPr>
                <p:blipFill>
                  <a:blip r:embed="rId312"/>
                  <a:stretch>
                    <a:fillRect/>
                  </a:stretch>
                </p:blipFill>
                <p:spPr>
                  <a:xfrm>
                    <a:off x="3784184" y="3124770"/>
                    <a:ext cx="22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5" name="Encre 14">
                    <a:extLst>
                      <a:ext uri="{FF2B5EF4-FFF2-40B4-BE49-F238E27FC236}">
                        <a16:creationId xmlns:a16="http://schemas.microsoft.com/office/drawing/2014/main" id="{0D7C23AC-F4FB-8DED-5F20-CCD34F17B62A}"/>
                      </a:ext>
                    </a:extLst>
                  </p14:cNvPr>
                  <p14:cNvContentPartPr/>
                  <p14:nvPr/>
                </p14:nvContentPartPr>
                <p14:xfrm>
                  <a:off x="3841784" y="3193170"/>
                  <a:ext cx="92160" cy="74880"/>
                </p14:xfrm>
              </p:contentPart>
            </mc:Choice>
            <mc:Fallback xmlns="">
              <p:pic>
                <p:nvPicPr>
                  <p:cNvPr id="15" name="Encre 14">
                    <a:extLst>
                      <a:ext uri="{FF2B5EF4-FFF2-40B4-BE49-F238E27FC236}">
                        <a16:creationId xmlns:a16="http://schemas.microsoft.com/office/drawing/2014/main" id="{0D7C23AC-F4FB-8DED-5F20-CCD34F17B62A}"/>
                      </a:ext>
                    </a:extLst>
                  </p:cNvPr>
                  <p:cNvPicPr/>
                  <p:nvPr/>
                </p:nvPicPr>
                <p:blipFill>
                  <a:blip r:embed="rId314"/>
                  <a:stretch>
                    <a:fillRect/>
                  </a:stretch>
                </p:blipFill>
                <p:spPr>
                  <a:xfrm>
                    <a:off x="3830624" y="3182010"/>
                    <a:ext cx="11412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5">
              <p14:nvContentPartPr>
                <p14:cNvPr id="17" name="Encre 16">
                  <a:extLst>
                    <a:ext uri="{FF2B5EF4-FFF2-40B4-BE49-F238E27FC236}">
                      <a16:creationId xmlns:a16="http://schemas.microsoft.com/office/drawing/2014/main" id="{355B9853-C978-BECD-5BAB-F79BA01A940F}"/>
                    </a:ext>
                  </a:extLst>
                </p14:cNvPr>
                <p14:cNvContentPartPr/>
                <p14:nvPr/>
              </p14:nvContentPartPr>
              <p14:xfrm>
                <a:off x="3980744" y="3203250"/>
                <a:ext cx="75600" cy="82440"/>
              </p14:xfrm>
            </p:contentPart>
          </mc:Choice>
          <mc:Fallback xmlns="">
            <p:pic>
              <p:nvPicPr>
                <p:cNvPr id="17" name="Encre 16">
                  <a:extLst>
                    <a:ext uri="{FF2B5EF4-FFF2-40B4-BE49-F238E27FC236}">
                      <a16:creationId xmlns:a16="http://schemas.microsoft.com/office/drawing/2014/main" id="{355B9853-C978-BECD-5BAB-F79BA01A940F}"/>
                    </a:ext>
                  </a:extLst>
                </p:cNvPr>
                <p:cNvPicPr/>
                <p:nvPr/>
              </p:nvPicPr>
              <p:blipFill>
                <a:blip r:embed="rId316"/>
                <a:stretch>
                  <a:fillRect/>
                </a:stretch>
              </p:blipFill>
              <p:spPr>
                <a:xfrm>
                  <a:off x="3969944" y="3192090"/>
                  <a:ext cx="97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 name="Encre 17">
                  <a:extLst>
                    <a:ext uri="{FF2B5EF4-FFF2-40B4-BE49-F238E27FC236}">
                      <a16:creationId xmlns:a16="http://schemas.microsoft.com/office/drawing/2014/main" id="{912A8AB8-1226-AA7B-B42F-609B862730C5}"/>
                    </a:ext>
                  </a:extLst>
                </p14:cNvPr>
                <p14:cNvContentPartPr/>
                <p14:nvPr/>
              </p14:nvContentPartPr>
              <p14:xfrm>
                <a:off x="4103504" y="3211170"/>
                <a:ext cx="92520" cy="82440"/>
              </p14:xfrm>
            </p:contentPart>
          </mc:Choice>
          <mc:Fallback xmlns="">
            <p:pic>
              <p:nvPicPr>
                <p:cNvPr id="18" name="Encre 17">
                  <a:extLst>
                    <a:ext uri="{FF2B5EF4-FFF2-40B4-BE49-F238E27FC236}">
                      <a16:creationId xmlns:a16="http://schemas.microsoft.com/office/drawing/2014/main" id="{912A8AB8-1226-AA7B-B42F-609B862730C5}"/>
                    </a:ext>
                  </a:extLst>
                </p:cNvPr>
                <p:cNvPicPr/>
                <p:nvPr/>
              </p:nvPicPr>
              <p:blipFill>
                <a:blip r:embed="rId318"/>
                <a:stretch>
                  <a:fillRect/>
                </a:stretch>
              </p:blipFill>
              <p:spPr>
                <a:xfrm>
                  <a:off x="4092344" y="3200370"/>
                  <a:ext cx="114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 name="Encre 19">
                  <a:extLst>
                    <a:ext uri="{FF2B5EF4-FFF2-40B4-BE49-F238E27FC236}">
                      <a16:creationId xmlns:a16="http://schemas.microsoft.com/office/drawing/2014/main" id="{B0EE38A8-3498-D5C0-1932-0C5782A9F808}"/>
                    </a:ext>
                  </a:extLst>
                </p14:cNvPr>
                <p14:cNvContentPartPr/>
                <p14:nvPr/>
              </p14:nvContentPartPr>
              <p14:xfrm>
                <a:off x="4247144" y="3212970"/>
                <a:ext cx="79560" cy="72360"/>
              </p14:xfrm>
            </p:contentPart>
          </mc:Choice>
          <mc:Fallback xmlns="">
            <p:pic>
              <p:nvPicPr>
                <p:cNvPr id="20" name="Encre 19">
                  <a:extLst>
                    <a:ext uri="{FF2B5EF4-FFF2-40B4-BE49-F238E27FC236}">
                      <a16:creationId xmlns:a16="http://schemas.microsoft.com/office/drawing/2014/main" id="{B0EE38A8-3498-D5C0-1932-0C5782A9F808}"/>
                    </a:ext>
                  </a:extLst>
                </p:cNvPr>
                <p:cNvPicPr/>
                <p:nvPr/>
              </p:nvPicPr>
              <p:blipFill>
                <a:blip r:embed="rId320"/>
                <a:stretch>
                  <a:fillRect/>
                </a:stretch>
              </p:blipFill>
              <p:spPr>
                <a:xfrm>
                  <a:off x="4235984" y="3202170"/>
                  <a:ext cx="101520" cy="94320"/>
                </a:xfrm>
                <a:prstGeom prst="rect">
                  <a:avLst/>
                </a:prstGeom>
              </p:spPr>
            </p:pic>
          </mc:Fallback>
        </mc:AlternateContent>
        <p:grpSp>
          <p:nvGrpSpPr>
            <p:cNvPr id="23" name="Groupe 22">
              <a:extLst>
                <a:ext uri="{FF2B5EF4-FFF2-40B4-BE49-F238E27FC236}">
                  <a16:creationId xmlns:a16="http://schemas.microsoft.com/office/drawing/2014/main" id="{42413A66-FF1F-B251-4A90-160F5804836B}"/>
                </a:ext>
              </a:extLst>
            </p:cNvPr>
            <p:cNvGrpSpPr/>
            <p:nvPr/>
          </p:nvGrpSpPr>
          <p:grpSpPr>
            <a:xfrm>
              <a:off x="4381064" y="3137730"/>
              <a:ext cx="173880" cy="147960"/>
              <a:chOff x="4381064" y="3137730"/>
              <a:chExt cx="173880" cy="147960"/>
            </a:xfrm>
          </p:grpSpPr>
          <mc:AlternateContent xmlns:mc="http://schemas.openxmlformats.org/markup-compatibility/2006" xmlns:p14="http://schemas.microsoft.com/office/powerpoint/2010/main">
            <mc:Choice Requires="p14">
              <p:contentPart p14:bwMode="auto" r:id="rId321">
                <p14:nvContentPartPr>
                  <p14:cNvPr id="21" name="Encre 20">
                    <a:extLst>
                      <a:ext uri="{FF2B5EF4-FFF2-40B4-BE49-F238E27FC236}">
                        <a16:creationId xmlns:a16="http://schemas.microsoft.com/office/drawing/2014/main" id="{8765A702-2C71-DF98-FD78-CC0F259BA87C}"/>
                      </a:ext>
                    </a:extLst>
                  </p14:cNvPr>
                  <p14:cNvContentPartPr/>
                  <p14:nvPr/>
                </p14:nvContentPartPr>
                <p14:xfrm>
                  <a:off x="4381064" y="3137730"/>
                  <a:ext cx="112680" cy="147960"/>
                </p14:xfrm>
              </p:contentPart>
            </mc:Choice>
            <mc:Fallback xmlns="">
              <p:pic>
                <p:nvPicPr>
                  <p:cNvPr id="21" name="Encre 20">
                    <a:extLst>
                      <a:ext uri="{FF2B5EF4-FFF2-40B4-BE49-F238E27FC236}">
                        <a16:creationId xmlns:a16="http://schemas.microsoft.com/office/drawing/2014/main" id="{8765A702-2C71-DF98-FD78-CC0F259BA87C}"/>
                      </a:ext>
                    </a:extLst>
                  </p:cNvPr>
                  <p:cNvPicPr/>
                  <p:nvPr/>
                </p:nvPicPr>
                <p:blipFill>
                  <a:blip r:embed="rId322"/>
                  <a:stretch>
                    <a:fillRect/>
                  </a:stretch>
                </p:blipFill>
                <p:spPr>
                  <a:xfrm>
                    <a:off x="4369904" y="3126930"/>
                    <a:ext cx="134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 name="Encre 21">
                    <a:extLst>
                      <a:ext uri="{FF2B5EF4-FFF2-40B4-BE49-F238E27FC236}">
                        <a16:creationId xmlns:a16="http://schemas.microsoft.com/office/drawing/2014/main" id="{0CE1978E-6BF7-B394-32E5-2C9BDD137C9B}"/>
                      </a:ext>
                    </a:extLst>
                  </p14:cNvPr>
                  <p14:cNvContentPartPr/>
                  <p14:nvPr/>
                </p14:nvContentPartPr>
                <p14:xfrm>
                  <a:off x="4544504" y="3272370"/>
                  <a:ext cx="10440" cy="360"/>
                </p14:xfrm>
              </p:contentPart>
            </mc:Choice>
            <mc:Fallback xmlns="">
              <p:pic>
                <p:nvPicPr>
                  <p:cNvPr id="22" name="Encre 21">
                    <a:extLst>
                      <a:ext uri="{FF2B5EF4-FFF2-40B4-BE49-F238E27FC236}">
                        <a16:creationId xmlns:a16="http://schemas.microsoft.com/office/drawing/2014/main" id="{0CE1978E-6BF7-B394-32E5-2C9BDD137C9B}"/>
                      </a:ext>
                    </a:extLst>
                  </p:cNvPr>
                  <p:cNvPicPr/>
                  <p:nvPr/>
                </p:nvPicPr>
                <p:blipFill>
                  <a:blip r:embed="rId324"/>
                  <a:stretch>
                    <a:fillRect/>
                  </a:stretch>
                </p:blipFill>
                <p:spPr>
                  <a:xfrm>
                    <a:off x="4533704" y="3261570"/>
                    <a:ext cx="32400" cy="2232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25">
            <p14:nvContentPartPr>
              <p14:cNvPr id="25" name="Encre 24">
                <a:extLst>
                  <a:ext uri="{FF2B5EF4-FFF2-40B4-BE49-F238E27FC236}">
                    <a16:creationId xmlns:a16="http://schemas.microsoft.com/office/drawing/2014/main" id="{646EE371-6B5C-7802-25C1-A68074537AD3}"/>
                  </a:ext>
                </a:extLst>
              </p14:cNvPr>
              <p14:cNvContentPartPr/>
              <p14:nvPr/>
            </p14:nvContentPartPr>
            <p14:xfrm>
              <a:off x="3535640" y="718519"/>
              <a:ext cx="600840" cy="911880"/>
            </p14:xfrm>
          </p:contentPart>
        </mc:Choice>
        <mc:Fallback xmlns="">
          <p:pic>
            <p:nvPicPr>
              <p:cNvPr id="25" name="Encre 24">
                <a:extLst>
                  <a:ext uri="{FF2B5EF4-FFF2-40B4-BE49-F238E27FC236}">
                    <a16:creationId xmlns:a16="http://schemas.microsoft.com/office/drawing/2014/main" id="{646EE371-6B5C-7802-25C1-A68074537AD3}"/>
                  </a:ext>
                </a:extLst>
              </p:cNvPr>
              <p:cNvPicPr/>
              <p:nvPr/>
            </p:nvPicPr>
            <p:blipFill>
              <a:blip r:embed="rId326"/>
              <a:stretch>
                <a:fillRect/>
              </a:stretch>
            </p:blipFill>
            <p:spPr>
              <a:xfrm>
                <a:off x="3531320" y="714199"/>
                <a:ext cx="609480" cy="920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6" name="Encre 25">
                <a:extLst>
                  <a:ext uri="{FF2B5EF4-FFF2-40B4-BE49-F238E27FC236}">
                    <a16:creationId xmlns:a16="http://schemas.microsoft.com/office/drawing/2014/main" id="{0DF0FC0F-0261-E6FF-52A5-BD39F7FF3832}"/>
                  </a:ext>
                </a:extLst>
              </p14:cNvPr>
              <p14:cNvContentPartPr/>
              <p14:nvPr/>
            </p14:nvContentPartPr>
            <p14:xfrm>
              <a:off x="2182716" y="697279"/>
              <a:ext cx="1931760" cy="686160"/>
            </p14:xfrm>
          </p:contentPart>
        </mc:Choice>
        <mc:Fallback xmlns="">
          <p:pic>
            <p:nvPicPr>
              <p:cNvPr id="26" name="Encre 25">
                <a:extLst>
                  <a:ext uri="{FF2B5EF4-FFF2-40B4-BE49-F238E27FC236}">
                    <a16:creationId xmlns:a16="http://schemas.microsoft.com/office/drawing/2014/main" id="{0DF0FC0F-0261-E6FF-52A5-BD39F7FF3832}"/>
                  </a:ext>
                </a:extLst>
              </p:cNvPr>
              <p:cNvPicPr/>
              <p:nvPr/>
            </p:nvPicPr>
            <p:blipFill>
              <a:blip r:embed="rId328"/>
              <a:stretch>
                <a:fillRect/>
              </a:stretch>
            </p:blipFill>
            <p:spPr>
              <a:xfrm>
                <a:off x="2178396" y="692959"/>
                <a:ext cx="1940400" cy="694800"/>
              </a:xfrm>
              <a:prstGeom prst="rect">
                <a:avLst/>
              </a:prstGeom>
            </p:spPr>
          </p:pic>
        </mc:Fallback>
      </mc:AlternateContent>
      <p:grpSp>
        <p:nvGrpSpPr>
          <p:cNvPr id="52" name="Groupe 51">
            <a:extLst>
              <a:ext uri="{FF2B5EF4-FFF2-40B4-BE49-F238E27FC236}">
                <a16:creationId xmlns:a16="http://schemas.microsoft.com/office/drawing/2014/main" id="{65ED95FD-5568-01F3-9575-642A0278E05F}"/>
              </a:ext>
            </a:extLst>
          </p:cNvPr>
          <p:cNvGrpSpPr/>
          <p:nvPr/>
        </p:nvGrpSpPr>
        <p:grpSpPr>
          <a:xfrm>
            <a:off x="4230036" y="408199"/>
            <a:ext cx="1998720" cy="384480"/>
            <a:chOff x="4230036" y="440098"/>
            <a:chExt cx="1998720" cy="384480"/>
          </a:xfrm>
        </p:grpSpPr>
        <mc:AlternateContent xmlns:mc="http://schemas.openxmlformats.org/markup-compatibility/2006" xmlns:p14="http://schemas.microsoft.com/office/powerpoint/2010/main">
          <mc:Choice Requires="p14">
            <p:contentPart p14:bwMode="auto" r:id="rId329">
              <p14:nvContentPartPr>
                <p14:cNvPr id="31" name="Encre 30">
                  <a:extLst>
                    <a:ext uri="{FF2B5EF4-FFF2-40B4-BE49-F238E27FC236}">
                      <a16:creationId xmlns:a16="http://schemas.microsoft.com/office/drawing/2014/main" id="{422CA31C-F7B5-1AFE-C0A9-65B67C947955}"/>
                    </a:ext>
                  </a:extLst>
                </p14:cNvPr>
                <p14:cNvContentPartPr/>
                <p14:nvPr/>
              </p14:nvContentPartPr>
              <p14:xfrm>
                <a:off x="4248396" y="619018"/>
                <a:ext cx="126000" cy="39600"/>
              </p14:xfrm>
            </p:contentPart>
          </mc:Choice>
          <mc:Fallback xmlns="">
            <p:pic>
              <p:nvPicPr>
                <p:cNvPr id="31" name="Encre 30">
                  <a:extLst>
                    <a:ext uri="{FF2B5EF4-FFF2-40B4-BE49-F238E27FC236}">
                      <a16:creationId xmlns:a16="http://schemas.microsoft.com/office/drawing/2014/main" id="{422CA31C-F7B5-1AFE-C0A9-65B67C947955}"/>
                    </a:ext>
                  </a:extLst>
                </p:cNvPr>
                <p:cNvPicPr/>
                <p:nvPr/>
              </p:nvPicPr>
              <p:blipFill>
                <a:blip r:embed="rId330"/>
                <a:stretch>
                  <a:fillRect/>
                </a:stretch>
              </p:blipFill>
              <p:spPr>
                <a:xfrm>
                  <a:off x="4237596" y="608218"/>
                  <a:ext cx="147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3" name="Encre 32">
                  <a:extLst>
                    <a:ext uri="{FF2B5EF4-FFF2-40B4-BE49-F238E27FC236}">
                      <a16:creationId xmlns:a16="http://schemas.microsoft.com/office/drawing/2014/main" id="{0D178614-6C8A-02DA-E56F-D1DF8614C5C8}"/>
                    </a:ext>
                  </a:extLst>
                </p14:cNvPr>
                <p14:cNvContentPartPr/>
                <p14:nvPr/>
              </p14:nvContentPartPr>
              <p14:xfrm>
                <a:off x="4481676" y="624778"/>
                <a:ext cx="128160" cy="112320"/>
              </p14:xfrm>
            </p:contentPart>
          </mc:Choice>
          <mc:Fallback xmlns="">
            <p:pic>
              <p:nvPicPr>
                <p:cNvPr id="33" name="Encre 32">
                  <a:extLst>
                    <a:ext uri="{FF2B5EF4-FFF2-40B4-BE49-F238E27FC236}">
                      <a16:creationId xmlns:a16="http://schemas.microsoft.com/office/drawing/2014/main" id="{0D178614-6C8A-02DA-E56F-D1DF8614C5C8}"/>
                    </a:ext>
                  </a:extLst>
                </p:cNvPr>
                <p:cNvPicPr/>
                <p:nvPr/>
              </p:nvPicPr>
              <p:blipFill>
                <a:blip r:embed="rId332"/>
                <a:stretch>
                  <a:fillRect/>
                </a:stretch>
              </p:blipFill>
              <p:spPr>
                <a:xfrm>
                  <a:off x="4470516" y="613978"/>
                  <a:ext cx="150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9" name="Encre 38">
                  <a:extLst>
                    <a:ext uri="{FF2B5EF4-FFF2-40B4-BE49-F238E27FC236}">
                      <a16:creationId xmlns:a16="http://schemas.microsoft.com/office/drawing/2014/main" id="{3A317348-70AA-57A3-4792-21822CD5191F}"/>
                    </a:ext>
                  </a:extLst>
                </p14:cNvPr>
                <p14:cNvContentPartPr/>
                <p14:nvPr/>
              </p14:nvContentPartPr>
              <p14:xfrm>
                <a:off x="4809276" y="610018"/>
                <a:ext cx="138600" cy="85320"/>
              </p14:xfrm>
            </p:contentPart>
          </mc:Choice>
          <mc:Fallback xmlns="">
            <p:pic>
              <p:nvPicPr>
                <p:cNvPr id="39" name="Encre 38">
                  <a:extLst>
                    <a:ext uri="{FF2B5EF4-FFF2-40B4-BE49-F238E27FC236}">
                      <a16:creationId xmlns:a16="http://schemas.microsoft.com/office/drawing/2014/main" id="{3A317348-70AA-57A3-4792-21822CD5191F}"/>
                    </a:ext>
                  </a:extLst>
                </p:cNvPr>
                <p:cNvPicPr/>
                <p:nvPr/>
              </p:nvPicPr>
              <p:blipFill>
                <a:blip r:embed="rId334"/>
                <a:stretch>
                  <a:fillRect/>
                </a:stretch>
              </p:blipFill>
              <p:spPr>
                <a:xfrm>
                  <a:off x="4798116" y="599218"/>
                  <a:ext cx="160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7" name="Encre 26">
                  <a:extLst>
                    <a:ext uri="{FF2B5EF4-FFF2-40B4-BE49-F238E27FC236}">
                      <a16:creationId xmlns:a16="http://schemas.microsoft.com/office/drawing/2014/main" id="{FC80F883-53C7-2911-B124-D3A7D030D822}"/>
                    </a:ext>
                  </a:extLst>
                </p14:cNvPr>
                <p14:cNvContentPartPr/>
                <p14:nvPr/>
              </p14:nvContentPartPr>
              <p14:xfrm>
                <a:off x="4230036" y="700738"/>
                <a:ext cx="138240" cy="9720"/>
              </p14:xfrm>
            </p:contentPart>
          </mc:Choice>
          <mc:Fallback xmlns="">
            <p:pic>
              <p:nvPicPr>
                <p:cNvPr id="27" name="Encre 26">
                  <a:extLst>
                    <a:ext uri="{FF2B5EF4-FFF2-40B4-BE49-F238E27FC236}">
                      <a16:creationId xmlns:a16="http://schemas.microsoft.com/office/drawing/2014/main" id="{FC80F883-53C7-2911-B124-D3A7D030D822}"/>
                    </a:ext>
                  </a:extLst>
                </p:cNvPr>
                <p:cNvPicPr/>
                <p:nvPr/>
              </p:nvPicPr>
              <p:blipFill>
                <a:blip r:embed="rId336"/>
                <a:stretch>
                  <a:fillRect/>
                </a:stretch>
              </p:blipFill>
              <p:spPr>
                <a:xfrm>
                  <a:off x="4218876" y="689578"/>
                  <a:ext cx="1602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9" name="Encre 28">
                  <a:extLst>
                    <a:ext uri="{FF2B5EF4-FFF2-40B4-BE49-F238E27FC236}">
                      <a16:creationId xmlns:a16="http://schemas.microsoft.com/office/drawing/2014/main" id="{7001D6B5-CBE5-3557-040B-CD84C32D75DE}"/>
                    </a:ext>
                  </a:extLst>
                </p14:cNvPr>
                <p14:cNvContentPartPr/>
                <p14:nvPr/>
              </p14:nvContentPartPr>
              <p14:xfrm>
                <a:off x="4239036" y="759418"/>
                <a:ext cx="123840" cy="17640"/>
              </p14:xfrm>
            </p:contentPart>
          </mc:Choice>
          <mc:Fallback xmlns="">
            <p:pic>
              <p:nvPicPr>
                <p:cNvPr id="29" name="Encre 28">
                  <a:extLst>
                    <a:ext uri="{FF2B5EF4-FFF2-40B4-BE49-F238E27FC236}">
                      <a16:creationId xmlns:a16="http://schemas.microsoft.com/office/drawing/2014/main" id="{7001D6B5-CBE5-3557-040B-CD84C32D75DE}"/>
                    </a:ext>
                  </a:extLst>
                </p:cNvPr>
                <p:cNvPicPr/>
                <p:nvPr/>
              </p:nvPicPr>
              <p:blipFill>
                <a:blip r:embed="rId338"/>
                <a:stretch>
                  <a:fillRect/>
                </a:stretch>
              </p:blipFill>
              <p:spPr>
                <a:xfrm>
                  <a:off x="4227876" y="748618"/>
                  <a:ext cx="145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5" name="Encre 34">
                  <a:extLst>
                    <a:ext uri="{FF2B5EF4-FFF2-40B4-BE49-F238E27FC236}">
                      <a16:creationId xmlns:a16="http://schemas.microsoft.com/office/drawing/2014/main" id="{421AC518-D00C-BB1C-0341-5191EE674FEB}"/>
                    </a:ext>
                  </a:extLst>
                </p14:cNvPr>
                <p14:cNvContentPartPr/>
                <p14:nvPr/>
              </p14:nvContentPartPr>
              <p14:xfrm>
                <a:off x="4640796" y="622258"/>
                <a:ext cx="104400" cy="70560"/>
              </p14:xfrm>
            </p:contentPart>
          </mc:Choice>
          <mc:Fallback xmlns="">
            <p:pic>
              <p:nvPicPr>
                <p:cNvPr id="35" name="Encre 34">
                  <a:extLst>
                    <a:ext uri="{FF2B5EF4-FFF2-40B4-BE49-F238E27FC236}">
                      <a16:creationId xmlns:a16="http://schemas.microsoft.com/office/drawing/2014/main" id="{421AC518-D00C-BB1C-0341-5191EE674FEB}"/>
                    </a:ext>
                  </a:extLst>
                </p:cNvPr>
                <p:cNvPicPr/>
                <p:nvPr/>
              </p:nvPicPr>
              <p:blipFill>
                <a:blip r:embed="rId340"/>
                <a:stretch>
                  <a:fillRect/>
                </a:stretch>
              </p:blipFill>
              <p:spPr>
                <a:xfrm>
                  <a:off x="4629636" y="611458"/>
                  <a:ext cx="126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7" name="Encre 36">
                  <a:extLst>
                    <a:ext uri="{FF2B5EF4-FFF2-40B4-BE49-F238E27FC236}">
                      <a16:creationId xmlns:a16="http://schemas.microsoft.com/office/drawing/2014/main" id="{7CEAD3E6-546C-87E4-2F04-AE641D426506}"/>
                    </a:ext>
                  </a:extLst>
                </p14:cNvPr>
                <p14:cNvContentPartPr/>
                <p14:nvPr/>
              </p14:nvContentPartPr>
              <p14:xfrm>
                <a:off x="4732956" y="665098"/>
                <a:ext cx="3240" cy="62640"/>
              </p14:xfrm>
            </p:contentPart>
          </mc:Choice>
          <mc:Fallback xmlns="">
            <p:pic>
              <p:nvPicPr>
                <p:cNvPr id="37" name="Encre 36">
                  <a:extLst>
                    <a:ext uri="{FF2B5EF4-FFF2-40B4-BE49-F238E27FC236}">
                      <a16:creationId xmlns:a16="http://schemas.microsoft.com/office/drawing/2014/main" id="{7CEAD3E6-546C-87E4-2F04-AE641D426506}"/>
                    </a:ext>
                  </a:extLst>
                </p:cNvPr>
                <p:cNvPicPr/>
                <p:nvPr/>
              </p:nvPicPr>
              <p:blipFill>
                <a:blip r:embed="rId342"/>
                <a:stretch>
                  <a:fillRect/>
                </a:stretch>
              </p:blipFill>
              <p:spPr>
                <a:xfrm>
                  <a:off x="4721796" y="654298"/>
                  <a:ext cx="25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40" name="Encre 39">
                  <a:extLst>
                    <a:ext uri="{FF2B5EF4-FFF2-40B4-BE49-F238E27FC236}">
                      <a16:creationId xmlns:a16="http://schemas.microsoft.com/office/drawing/2014/main" id="{0E699A46-E429-05E0-03D0-15EBF784F56C}"/>
                    </a:ext>
                  </a:extLst>
                </p14:cNvPr>
                <p14:cNvContentPartPr/>
                <p14:nvPr/>
              </p14:nvContentPartPr>
              <p14:xfrm>
                <a:off x="4993596" y="612538"/>
                <a:ext cx="156600" cy="87840"/>
              </p14:xfrm>
            </p:contentPart>
          </mc:Choice>
          <mc:Fallback xmlns="">
            <p:pic>
              <p:nvPicPr>
                <p:cNvPr id="40" name="Encre 39">
                  <a:extLst>
                    <a:ext uri="{FF2B5EF4-FFF2-40B4-BE49-F238E27FC236}">
                      <a16:creationId xmlns:a16="http://schemas.microsoft.com/office/drawing/2014/main" id="{0E699A46-E429-05E0-03D0-15EBF784F56C}"/>
                    </a:ext>
                  </a:extLst>
                </p:cNvPr>
                <p:cNvPicPr/>
                <p:nvPr/>
              </p:nvPicPr>
              <p:blipFill>
                <a:blip r:embed="rId344"/>
                <a:stretch>
                  <a:fillRect/>
                </a:stretch>
              </p:blipFill>
              <p:spPr>
                <a:xfrm>
                  <a:off x="4982796" y="601738"/>
                  <a:ext cx="178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3" name="Encre 42">
                  <a:extLst>
                    <a:ext uri="{FF2B5EF4-FFF2-40B4-BE49-F238E27FC236}">
                      <a16:creationId xmlns:a16="http://schemas.microsoft.com/office/drawing/2014/main" id="{22A053BC-204B-D3BA-75CB-0520E2C68103}"/>
                    </a:ext>
                  </a:extLst>
                </p14:cNvPr>
                <p14:cNvContentPartPr/>
                <p14:nvPr/>
              </p14:nvContentPartPr>
              <p14:xfrm>
                <a:off x="5231556" y="603538"/>
                <a:ext cx="113760" cy="77400"/>
              </p14:xfrm>
            </p:contentPart>
          </mc:Choice>
          <mc:Fallback xmlns="">
            <p:pic>
              <p:nvPicPr>
                <p:cNvPr id="43" name="Encre 42">
                  <a:extLst>
                    <a:ext uri="{FF2B5EF4-FFF2-40B4-BE49-F238E27FC236}">
                      <a16:creationId xmlns:a16="http://schemas.microsoft.com/office/drawing/2014/main" id="{22A053BC-204B-D3BA-75CB-0520E2C68103}"/>
                    </a:ext>
                  </a:extLst>
                </p:cNvPr>
                <p:cNvPicPr/>
                <p:nvPr/>
              </p:nvPicPr>
              <p:blipFill>
                <a:blip r:embed="rId346"/>
                <a:stretch>
                  <a:fillRect/>
                </a:stretch>
              </p:blipFill>
              <p:spPr>
                <a:xfrm>
                  <a:off x="5220756" y="592378"/>
                  <a:ext cx="135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4" name="Encre 43">
                  <a:extLst>
                    <a:ext uri="{FF2B5EF4-FFF2-40B4-BE49-F238E27FC236}">
                      <a16:creationId xmlns:a16="http://schemas.microsoft.com/office/drawing/2014/main" id="{E7743E56-494E-6820-09BA-C5EBA70F2BA9}"/>
                    </a:ext>
                  </a:extLst>
                </p14:cNvPr>
                <p14:cNvContentPartPr/>
                <p14:nvPr/>
              </p14:nvContentPartPr>
              <p14:xfrm>
                <a:off x="5475276" y="591298"/>
                <a:ext cx="91800" cy="82440"/>
              </p14:xfrm>
            </p:contentPart>
          </mc:Choice>
          <mc:Fallback xmlns="">
            <p:pic>
              <p:nvPicPr>
                <p:cNvPr id="44" name="Encre 43">
                  <a:extLst>
                    <a:ext uri="{FF2B5EF4-FFF2-40B4-BE49-F238E27FC236}">
                      <a16:creationId xmlns:a16="http://schemas.microsoft.com/office/drawing/2014/main" id="{E7743E56-494E-6820-09BA-C5EBA70F2BA9}"/>
                    </a:ext>
                  </a:extLst>
                </p:cNvPr>
                <p:cNvPicPr/>
                <p:nvPr/>
              </p:nvPicPr>
              <p:blipFill>
                <a:blip r:embed="rId348"/>
                <a:stretch>
                  <a:fillRect/>
                </a:stretch>
              </p:blipFill>
              <p:spPr>
                <a:xfrm>
                  <a:off x="5464476" y="580138"/>
                  <a:ext cx="113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5" name="Encre 44">
                  <a:extLst>
                    <a:ext uri="{FF2B5EF4-FFF2-40B4-BE49-F238E27FC236}">
                      <a16:creationId xmlns:a16="http://schemas.microsoft.com/office/drawing/2014/main" id="{525682E3-9CEB-389B-62EA-547D57280C4C}"/>
                    </a:ext>
                  </a:extLst>
                </p14:cNvPr>
                <p14:cNvContentPartPr/>
                <p14:nvPr/>
              </p14:nvContentPartPr>
              <p14:xfrm>
                <a:off x="5648796" y="440098"/>
                <a:ext cx="89640" cy="208440"/>
              </p14:xfrm>
            </p:contentPart>
          </mc:Choice>
          <mc:Fallback xmlns="">
            <p:pic>
              <p:nvPicPr>
                <p:cNvPr id="45" name="Encre 44">
                  <a:extLst>
                    <a:ext uri="{FF2B5EF4-FFF2-40B4-BE49-F238E27FC236}">
                      <a16:creationId xmlns:a16="http://schemas.microsoft.com/office/drawing/2014/main" id="{525682E3-9CEB-389B-62EA-547D57280C4C}"/>
                    </a:ext>
                  </a:extLst>
                </p:cNvPr>
                <p:cNvPicPr/>
                <p:nvPr/>
              </p:nvPicPr>
              <p:blipFill>
                <a:blip r:embed="rId350"/>
                <a:stretch>
                  <a:fillRect/>
                </a:stretch>
              </p:blipFill>
              <p:spPr>
                <a:xfrm>
                  <a:off x="5637636" y="428938"/>
                  <a:ext cx="111600" cy="230040"/>
                </a:xfrm>
                <a:prstGeom prst="rect">
                  <a:avLst/>
                </a:prstGeom>
              </p:spPr>
            </p:pic>
          </mc:Fallback>
        </mc:AlternateContent>
        <p:grpSp>
          <p:nvGrpSpPr>
            <p:cNvPr id="48" name="Groupe 47">
              <a:extLst>
                <a:ext uri="{FF2B5EF4-FFF2-40B4-BE49-F238E27FC236}">
                  <a16:creationId xmlns:a16="http://schemas.microsoft.com/office/drawing/2014/main" id="{3772F3DF-0C50-E5C2-C28E-6F6DCB68BD61}"/>
                </a:ext>
              </a:extLst>
            </p:cNvPr>
            <p:cNvGrpSpPr/>
            <p:nvPr/>
          </p:nvGrpSpPr>
          <p:grpSpPr>
            <a:xfrm>
              <a:off x="5800716" y="461338"/>
              <a:ext cx="340200" cy="276840"/>
              <a:chOff x="5800716" y="461338"/>
              <a:chExt cx="340200" cy="276840"/>
            </a:xfrm>
          </p:grpSpPr>
          <mc:AlternateContent xmlns:mc="http://schemas.openxmlformats.org/markup-compatibility/2006" xmlns:p14="http://schemas.microsoft.com/office/powerpoint/2010/main">
            <mc:Choice Requires="p14">
              <p:contentPart p14:bwMode="auto" r:id="rId351">
                <p14:nvContentPartPr>
                  <p14:cNvPr id="46" name="Encre 45">
                    <a:extLst>
                      <a:ext uri="{FF2B5EF4-FFF2-40B4-BE49-F238E27FC236}">
                        <a16:creationId xmlns:a16="http://schemas.microsoft.com/office/drawing/2014/main" id="{6D53ECF9-8E16-026D-2E29-C974D035F14A}"/>
                      </a:ext>
                    </a:extLst>
                  </p14:cNvPr>
                  <p14:cNvContentPartPr/>
                  <p14:nvPr/>
                </p14:nvContentPartPr>
                <p14:xfrm>
                  <a:off x="5800716" y="583018"/>
                  <a:ext cx="104760" cy="73800"/>
                </p14:xfrm>
              </p:contentPart>
            </mc:Choice>
            <mc:Fallback xmlns="">
              <p:pic>
                <p:nvPicPr>
                  <p:cNvPr id="46" name="Encre 45">
                    <a:extLst>
                      <a:ext uri="{FF2B5EF4-FFF2-40B4-BE49-F238E27FC236}">
                        <a16:creationId xmlns:a16="http://schemas.microsoft.com/office/drawing/2014/main" id="{6D53ECF9-8E16-026D-2E29-C974D035F14A}"/>
                      </a:ext>
                    </a:extLst>
                  </p:cNvPr>
                  <p:cNvPicPr/>
                  <p:nvPr/>
                </p:nvPicPr>
                <p:blipFill>
                  <a:blip r:embed="rId352"/>
                  <a:stretch>
                    <a:fillRect/>
                  </a:stretch>
                </p:blipFill>
                <p:spPr>
                  <a:xfrm>
                    <a:off x="5789916" y="571858"/>
                    <a:ext cx="12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7" name="Encre 46">
                    <a:extLst>
                      <a:ext uri="{FF2B5EF4-FFF2-40B4-BE49-F238E27FC236}">
                        <a16:creationId xmlns:a16="http://schemas.microsoft.com/office/drawing/2014/main" id="{9B0E6A0D-84BE-4C9F-1182-83DE2927180F}"/>
                      </a:ext>
                    </a:extLst>
                  </p14:cNvPr>
                  <p14:cNvContentPartPr/>
                  <p14:nvPr/>
                </p14:nvContentPartPr>
                <p14:xfrm>
                  <a:off x="5947236" y="461338"/>
                  <a:ext cx="193680" cy="276840"/>
                </p14:xfrm>
              </p:contentPart>
            </mc:Choice>
            <mc:Fallback xmlns="">
              <p:pic>
                <p:nvPicPr>
                  <p:cNvPr id="47" name="Encre 46">
                    <a:extLst>
                      <a:ext uri="{FF2B5EF4-FFF2-40B4-BE49-F238E27FC236}">
                        <a16:creationId xmlns:a16="http://schemas.microsoft.com/office/drawing/2014/main" id="{9B0E6A0D-84BE-4C9F-1182-83DE2927180F}"/>
                      </a:ext>
                    </a:extLst>
                  </p:cNvPr>
                  <p:cNvPicPr/>
                  <p:nvPr/>
                </p:nvPicPr>
                <p:blipFill>
                  <a:blip r:embed="rId354"/>
                  <a:stretch>
                    <a:fillRect/>
                  </a:stretch>
                </p:blipFill>
                <p:spPr>
                  <a:xfrm>
                    <a:off x="5936076" y="450538"/>
                    <a:ext cx="215640" cy="298800"/>
                  </a:xfrm>
                  <a:prstGeom prst="rect">
                    <a:avLst/>
                  </a:prstGeom>
                </p:spPr>
              </p:pic>
            </mc:Fallback>
          </mc:AlternateContent>
        </p:grpSp>
        <p:grpSp>
          <p:nvGrpSpPr>
            <p:cNvPr id="51" name="Groupe 50">
              <a:extLst>
                <a:ext uri="{FF2B5EF4-FFF2-40B4-BE49-F238E27FC236}">
                  <a16:creationId xmlns:a16="http://schemas.microsoft.com/office/drawing/2014/main" id="{30808976-4B66-F4C6-84CA-EE3EE2FB0D7D}"/>
                </a:ext>
              </a:extLst>
            </p:cNvPr>
            <p:cNvGrpSpPr/>
            <p:nvPr/>
          </p:nvGrpSpPr>
          <p:grpSpPr>
            <a:xfrm>
              <a:off x="6149556" y="499498"/>
              <a:ext cx="79200" cy="325080"/>
              <a:chOff x="6149556" y="499498"/>
              <a:chExt cx="79200" cy="325080"/>
            </a:xfrm>
          </p:grpSpPr>
          <mc:AlternateContent xmlns:mc="http://schemas.openxmlformats.org/markup-compatibility/2006" xmlns:p14="http://schemas.microsoft.com/office/powerpoint/2010/main">
            <mc:Choice Requires="p14">
              <p:contentPart p14:bwMode="auto" r:id="rId355">
                <p14:nvContentPartPr>
                  <p14:cNvPr id="49" name="Encre 48">
                    <a:extLst>
                      <a:ext uri="{FF2B5EF4-FFF2-40B4-BE49-F238E27FC236}">
                        <a16:creationId xmlns:a16="http://schemas.microsoft.com/office/drawing/2014/main" id="{E02E41FC-1061-01AE-0279-EAFD22DDCD2E}"/>
                      </a:ext>
                    </a:extLst>
                  </p14:cNvPr>
                  <p14:cNvContentPartPr/>
                  <p14:nvPr/>
                </p14:nvContentPartPr>
                <p14:xfrm>
                  <a:off x="6149556" y="557458"/>
                  <a:ext cx="74160" cy="267120"/>
                </p14:xfrm>
              </p:contentPart>
            </mc:Choice>
            <mc:Fallback xmlns="">
              <p:pic>
                <p:nvPicPr>
                  <p:cNvPr id="49" name="Encre 48">
                    <a:extLst>
                      <a:ext uri="{FF2B5EF4-FFF2-40B4-BE49-F238E27FC236}">
                        <a16:creationId xmlns:a16="http://schemas.microsoft.com/office/drawing/2014/main" id="{E02E41FC-1061-01AE-0279-EAFD22DDCD2E}"/>
                      </a:ext>
                    </a:extLst>
                  </p:cNvPr>
                  <p:cNvPicPr/>
                  <p:nvPr/>
                </p:nvPicPr>
                <p:blipFill>
                  <a:blip r:embed="rId356"/>
                  <a:stretch>
                    <a:fillRect/>
                  </a:stretch>
                </p:blipFill>
                <p:spPr>
                  <a:xfrm>
                    <a:off x="6138396" y="546298"/>
                    <a:ext cx="961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50" name="Encre 49">
                    <a:extLst>
                      <a:ext uri="{FF2B5EF4-FFF2-40B4-BE49-F238E27FC236}">
                        <a16:creationId xmlns:a16="http://schemas.microsoft.com/office/drawing/2014/main" id="{02E26F85-A1D9-E81C-A37B-0CD46D557FA5}"/>
                      </a:ext>
                    </a:extLst>
                  </p14:cNvPr>
                  <p14:cNvContentPartPr/>
                  <p14:nvPr/>
                </p14:nvContentPartPr>
                <p14:xfrm>
                  <a:off x="6228396" y="499498"/>
                  <a:ext cx="360" cy="360"/>
                </p14:xfrm>
              </p:contentPart>
            </mc:Choice>
            <mc:Fallback xmlns="">
              <p:pic>
                <p:nvPicPr>
                  <p:cNvPr id="50" name="Encre 49">
                    <a:extLst>
                      <a:ext uri="{FF2B5EF4-FFF2-40B4-BE49-F238E27FC236}">
                        <a16:creationId xmlns:a16="http://schemas.microsoft.com/office/drawing/2014/main" id="{02E26F85-A1D9-E81C-A37B-0CD46D557FA5}"/>
                      </a:ext>
                    </a:extLst>
                  </p:cNvPr>
                  <p:cNvPicPr/>
                  <p:nvPr/>
                </p:nvPicPr>
                <p:blipFill>
                  <a:blip r:embed="rId312"/>
                  <a:stretch>
                    <a:fillRect/>
                  </a:stretch>
                </p:blipFill>
                <p:spPr>
                  <a:xfrm>
                    <a:off x="6217236" y="488698"/>
                    <a:ext cx="22320" cy="22320"/>
                  </a:xfrm>
                  <a:prstGeom prst="rect">
                    <a:avLst/>
                  </a:prstGeom>
                </p:spPr>
              </p:pic>
            </mc:Fallback>
          </mc:AlternateContent>
        </p:grpSp>
      </p:grpSp>
    </p:spTree>
    <p:extLst>
      <p:ext uri="{BB962C8B-B14F-4D97-AF65-F5344CB8AC3E}">
        <p14:creationId xmlns:p14="http://schemas.microsoft.com/office/powerpoint/2010/main" val="38680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strips(downLeft)">
                                      <p:cBhvr>
                                        <p:cTn id="17" dur="500"/>
                                        <p:tgtEl>
                                          <p:spTgt spid="1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strips(upRight)">
                                      <p:cBhvr>
                                        <p:cTn id="22" dur="500"/>
                                        <p:tgtEl>
                                          <p:spTgt spid="1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strips(upRight)">
                                      <p:cBhvr>
                                        <p:cTn id="27" dur="500"/>
                                        <p:tgtEl>
                                          <p:spTgt spid="11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strips(upRight)">
                                      <p:cBhvr>
                                        <p:cTn id="32" dur="500"/>
                                        <p:tgtEl>
                                          <p:spTgt spid="11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strips(upRight)">
                                      <p:cBhvr>
                                        <p:cTn id="37" dur="500"/>
                                        <p:tgtEl>
                                          <p:spTgt spid="11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strips(upRight)">
                                      <p:cBhvr>
                                        <p:cTn id="42" dur="500"/>
                                        <p:tgtEl>
                                          <p:spTgt spid="120"/>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nodeType="click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strips(upRight)">
                                      <p:cBhvr>
                                        <p:cTn id="47" dur="500"/>
                                        <p:tgtEl>
                                          <p:spTgt spid="123"/>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strips(upRight)">
                                      <p:cBhvr>
                                        <p:cTn id="52" dur="500"/>
                                        <p:tgtEl>
                                          <p:spTgt spid="131"/>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3" fill="hold" nodeType="clickEffect">
                                  <p:stCondLst>
                                    <p:cond delay="0"/>
                                  </p:stCondLst>
                                  <p:childTnLst>
                                    <p:set>
                                      <p:cBhvr>
                                        <p:cTn id="56" dur="1" fill="hold">
                                          <p:stCondLst>
                                            <p:cond delay="0"/>
                                          </p:stCondLst>
                                        </p:cTn>
                                        <p:tgtEl>
                                          <p:spTgt spid="132"/>
                                        </p:tgtEl>
                                        <p:attrNameLst>
                                          <p:attrName>style.visibility</p:attrName>
                                        </p:attrNameLst>
                                      </p:cBhvr>
                                      <p:to>
                                        <p:strVal val="visible"/>
                                      </p:to>
                                    </p:set>
                                    <p:animEffect transition="in" filter="strips(upRight)">
                                      <p:cBhvr>
                                        <p:cTn id="57" dur="500"/>
                                        <p:tgtEl>
                                          <p:spTgt spid="132"/>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3" fill="hold" nodeType="clickEffect">
                                  <p:stCondLst>
                                    <p:cond delay="0"/>
                                  </p:stCondLst>
                                  <p:childTnLst>
                                    <p:set>
                                      <p:cBhvr>
                                        <p:cTn id="61" dur="1" fill="hold">
                                          <p:stCondLst>
                                            <p:cond delay="0"/>
                                          </p:stCondLst>
                                        </p:cTn>
                                        <p:tgtEl>
                                          <p:spTgt spid="133"/>
                                        </p:tgtEl>
                                        <p:attrNameLst>
                                          <p:attrName>style.visibility</p:attrName>
                                        </p:attrNameLst>
                                      </p:cBhvr>
                                      <p:to>
                                        <p:strVal val="visible"/>
                                      </p:to>
                                    </p:set>
                                    <p:animEffect transition="in" filter="strips(upRight)">
                                      <p:cBhvr>
                                        <p:cTn id="62" dur="500"/>
                                        <p:tgtEl>
                                          <p:spTgt spid="133"/>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3" fill="hold" nodeType="clickEffect">
                                  <p:stCondLst>
                                    <p:cond delay="0"/>
                                  </p:stCondLst>
                                  <p:childTnLst>
                                    <p:set>
                                      <p:cBhvr>
                                        <p:cTn id="66" dur="1" fill="hold">
                                          <p:stCondLst>
                                            <p:cond delay="0"/>
                                          </p:stCondLst>
                                        </p:cTn>
                                        <p:tgtEl>
                                          <p:spTgt spid="138"/>
                                        </p:tgtEl>
                                        <p:attrNameLst>
                                          <p:attrName>style.visibility</p:attrName>
                                        </p:attrNameLst>
                                      </p:cBhvr>
                                      <p:to>
                                        <p:strVal val="visible"/>
                                      </p:to>
                                    </p:set>
                                    <p:animEffect transition="in" filter="strips(upRight)">
                                      <p:cBhvr>
                                        <p:cTn id="67" dur="500"/>
                                        <p:tgtEl>
                                          <p:spTgt spid="138"/>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3" fill="hold" nodeType="clickEffect">
                                  <p:stCondLst>
                                    <p:cond delay="0"/>
                                  </p:stCondLst>
                                  <p:childTnLst>
                                    <p:set>
                                      <p:cBhvr>
                                        <p:cTn id="71" dur="1" fill="hold">
                                          <p:stCondLst>
                                            <p:cond delay="0"/>
                                          </p:stCondLst>
                                        </p:cTn>
                                        <p:tgtEl>
                                          <p:spTgt spid="139"/>
                                        </p:tgtEl>
                                        <p:attrNameLst>
                                          <p:attrName>style.visibility</p:attrName>
                                        </p:attrNameLst>
                                      </p:cBhvr>
                                      <p:to>
                                        <p:strVal val="visible"/>
                                      </p:to>
                                    </p:set>
                                    <p:animEffect transition="in" filter="strips(upRight)">
                                      <p:cBhvr>
                                        <p:cTn id="72" dur="500"/>
                                        <p:tgtEl>
                                          <p:spTgt spid="139"/>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3"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strips(upRight)">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3"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strips(upRight)">
                                      <p:cBhvr>
                                        <p:cTn id="82" dur="500"/>
                                        <p:tgtEl>
                                          <p:spTgt spid="26"/>
                                        </p:tgtEl>
                                      </p:cBhvr>
                                    </p:animEffect>
                                  </p:childTnLst>
                                </p:cTn>
                              </p:par>
                              <p:par>
                                <p:cTn id="83" presetID="18" presetClass="entr" presetSubtype="3"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strips(upRight)">
                                      <p:cBhvr>
                                        <p:cTn id="85" dur="500"/>
                                        <p:tgtEl>
                                          <p:spTgt spid="25"/>
                                        </p:tgtEl>
                                      </p:cBhvr>
                                    </p:animEffect>
                                  </p:childTnLst>
                                </p:cTn>
                              </p:par>
                              <p:par>
                                <p:cTn id="86" presetID="18" presetClass="entr" presetSubtype="3" fill="hold"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strips(upRight)">
                                      <p:cBhvr>
                                        <p:cTn id="88" dur="500"/>
                                        <p:tgtEl>
                                          <p:spTgt spid="52"/>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3"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strips(upRight)">
                                      <p:cBhvr>
                                        <p:cTn id="93" dur="500"/>
                                        <p:tgtEl>
                                          <p:spTgt spid="9"/>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3" fill="hold" nodeType="click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strips(upRight)">
                                      <p:cBhvr>
                                        <p:cTn id="98" dur="500"/>
                                        <p:tgtEl>
                                          <p:spTgt spid="12"/>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3" fill="hold" nodeType="clickEffect">
                                  <p:stCondLst>
                                    <p:cond delay="0"/>
                                  </p:stCondLst>
                                  <p:childTnLst>
                                    <p:set>
                                      <p:cBhvr>
                                        <p:cTn id="102" dur="1" fill="hold">
                                          <p:stCondLst>
                                            <p:cond delay="0"/>
                                          </p:stCondLst>
                                        </p:cTn>
                                        <p:tgtEl>
                                          <p:spTgt spid="152"/>
                                        </p:tgtEl>
                                        <p:attrNameLst>
                                          <p:attrName>style.visibility</p:attrName>
                                        </p:attrNameLst>
                                      </p:cBhvr>
                                      <p:to>
                                        <p:strVal val="visible"/>
                                      </p:to>
                                    </p:set>
                                    <p:animEffect transition="in" filter="strips(upRight)">
                                      <p:cBhvr>
                                        <p:cTn id="103" dur="500"/>
                                        <p:tgtEl>
                                          <p:spTgt spid="152"/>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91"/>
                                        </p:tgtEl>
                                        <p:attrNameLst>
                                          <p:attrName>style.visibility</p:attrName>
                                        </p:attrNameLst>
                                      </p:cBhvr>
                                      <p:to>
                                        <p:strVal val="visible"/>
                                      </p:to>
                                    </p:set>
                                    <p:animEffect transition="in" filter="strips(upRight)">
                                      <p:cBhvr>
                                        <p:cTn id="108" dur="500"/>
                                        <p:tgtEl>
                                          <p:spTgt spid="191"/>
                                        </p:tgtEl>
                                      </p:cBhvr>
                                    </p:animEffect>
                                  </p:childTnLst>
                                </p:cTn>
                              </p:par>
                            </p:childTnLst>
                          </p:cTn>
                        </p:par>
                      </p:childTnLst>
                    </p:cTn>
                  </p:par>
                  <p:par>
                    <p:cTn id="109" fill="hold">
                      <p:stCondLst>
                        <p:cond delay="indefinite"/>
                      </p:stCondLst>
                      <p:childTnLst>
                        <p:par>
                          <p:cTn id="110" fill="hold">
                            <p:stCondLst>
                              <p:cond delay="0"/>
                            </p:stCondLst>
                            <p:childTnLst>
                              <p:par>
                                <p:cTn id="111" presetID="18" presetClass="entr" presetSubtype="3" fill="hold" nodeType="clickEffect">
                                  <p:stCondLst>
                                    <p:cond delay="0"/>
                                  </p:stCondLst>
                                  <p:childTnLst>
                                    <p:set>
                                      <p:cBhvr>
                                        <p:cTn id="112" dur="1" fill="hold">
                                          <p:stCondLst>
                                            <p:cond delay="0"/>
                                          </p:stCondLst>
                                        </p:cTn>
                                        <p:tgtEl>
                                          <p:spTgt spid="155"/>
                                        </p:tgtEl>
                                        <p:attrNameLst>
                                          <p:attrName>style.visibility</p:attrName>
                                        </p:attrNameLst>
                                      </p:cBhvr>
                                      <p:to>
                                        <p:strVal val="visible"/>
                                      </p:to>
                                    </p:set>
                                    <p:animEffect transition="in" filter="strips(upRight)">
                                      <p:cBhvr>
                                        <p:cTn id="113" dur="500"/>
                                        <p:tgtEl>
                                          <p:spTgt spid="155"/>
                                        </p:tgtEl>
                                      </p:cBhvr>
                                    </p:animEffect>
                                  </p:childTnLst>
                                </p:cTn>
                              </p:par>
                            </p:childTnLst>
                          </p:cTn>
                        </p:par>
                      </p:childTnLst>
                    </p:cTn>
                  </p:par>
                  <p:par>
                    <p:cTn id="114" fill="hold">
                      <p:stCondLst>
                        <p:cond delay="indefinite"/>
                      </p:stCondLst>
                      <p:childTnLst>
                        <p:par>
                          <p:cTn id="115" fill="hold">
                            <p:stCondLst>
                              <p:cond delay="0"/>
                            </p:stCondLst>
                            <p:childTnLst>
                              <p:par>
                                <p:cTn id="116" presetID="18" presetClass="entr" presetSubtype="3" fill="hold"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strips(upRight)">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8" presetClass="entr" presetSubtype="3" fill="hold" nodeType="clickEffect">
                                  <p:stCondLst>
                                    <p:cond delay="0"/>
                                  </p:stCondLst>
                                  <p:childTnLst>
                                    <p:set>
                                      <p:cBhvr>
                                        <p:cTn id="122" dur="1" fill="hold">
                                          <p:stCondLst>
                                            <p:cond delay="0"/>
                                          </p:stCondLst>
                                        </p:cTn>
                                        <p:tgtEl>
                                          <p:spTgt spid="165"/>
                                        </p:tgtEl>
                                        <p:attrNameLst>
                                          <p:attrName>style.visibility</p:attrName>
                                        </p:attrNameLst>
                                      </p:cBhvr>
                                      <p:to>
                                        <p:strVal val="visible"/>
                                      </p:to>
                                    </p:set>
                                    <p:animEffect transition="in" filter="strips(upRight)">
                                      <p:cBhvr>
                                        <p:cTn id="123" dur="500"/>
                                        <p:tgtEl>
                                          <p:spTgt spid="165"/>
                                        </p:tgtEl>
                                      </p:cBhvr>
                                    </p:animEffect>
                                  </p:childTnLst>
                                </p:cTn>
                              </p:par>
                            </p:childTnLst>
                          </p:cTn>
                        </p:par>
                      </p:childTnLst>
                    </p:cTn>
                  </p:par>
                  <p:par>
                    <p:cTn id="124" fill="hold">
                      <p:stCondLst>
                        <p:cond delay="indefinite"/>
                      </p:stCondLst>
                      <p:childTnLst>
                        <p:par>
                          <p:cTn id="125" fill="hold">
                            <p:stCondLst>
                              <p:cond delay="0"/>
                            </p:stCondLst>
                            <p:childTnLst>
                              <p:par>
                                <p:cTn id="126" presetID="18" presetClass="entr" presetSubtype="3" fill="hold" nodeType="clickEffect">
                                  <p:stCondLst>
                                    <p:cond delay="0"/>
                                  </p:stCondLst>
                                  <p:childTnLst>
                                    <p:set>
                                      <p:cBhvr>
                                        <p:cTn id="127" dur="1" fill="hold">
                                          <p:stCondLst>
                                            <p:cond delay="0"/>
                                          </p:stCondLst>
                                        </p:cTn>
                                        <p:tgtEl>
                                          <p:spTgt spid="177"/>
                                        </p:tgtEl>
                                        <p:attrNameLst>
                                          <p:attrName>style.visibility</p:attrName>
                                        </p:attrNameLst>
                                      </p:cBhvr>
                                      <p:to>
                                        <p:strVal val="visible"/>
                                      </p:to>
                                    </p:set>
                                    <p:animEffect transition="in" filter="strips(upRight)">
                                      <p:cBhvr>
                                        <p:cTn id="128" dur="500"/>
                                        <p:tgtEl>
                                          <p:spTgt spid="177"/>
                                        </p:tgtEl>
                                      </p:cBhvr>
                                    </p:animEffect>
                                  </p:childTnLst>
                                </p:cTn>
                              </p:par>
                            </p:childTnLst>
                          </p:cTn>
                        </p:par>
                      </p:childTnLst>
                    </p:cTn>
                  </p:par>
                  <p:par>
                    <p:cTn id="129" fill="hold">
                      <p:stCondLst>
                        <p:cond delay="indefinite"/>
                      </p:stCondLst>
                      <p:childTnLst>
                        <p:par>
                          <p:cTn id="130" fill="hold">
                            <p:stCondLst>
                              <p:cond delay="0"/>
                            </p:stCondLst>
                            <p:childTnLst>
                              <p:par>
                                <p:cTn id="131" presetID="18" presetClass="entr" presetSubtype="3" fill="hold" nodeType="clickEffect">
                                  <p:stCondLst>
                                    <p:cond delay="0"/>
                                  </p:stCondLst>
                                  <p:childTnLst>
                                    <p:set>
                                      <p:cBhvr>
                                        <p:cTn id="132" dur="1" fill="hold">
                                          <p:stCondLst>
                                            <p:cond delay="0"/>
                                          </p:stCondLst>
                                        </p:cTn>
                                        <p:tgtEl>
                                          <p:spTgt spid="398"/>
                                        </p:tgtEl>
                                        <p:attrNameLst>
                                          <p:attrName>style.visibility</p:attrName>
                                        </p:attrNameLst>
                                      </p:cBhvr>
                                      <p:to>
                                        <p:strVal val="visible"/>
                                      </p:to>
                                    </p:set>
                                    <p:animEffect transition="in" filter="strips(upRight)">
                                      <p:cBhvr>
                                        <p:cTn id="133" dur="500"/>
                                        <p:tgtEl>
                                          <p:spTgt spid="398"/>
                                        </p:tgtEl>
                                      </p:cBhvr>
                                    </p:animEffect>
                                  </p:childTnLst>
                                </p:cTn>
                              </p:par>
                            </p:childTnLst>
                          </p:cTn>
                        </p:par>
                      </p:childTnLst>
                    </p:cTn>
                  </p:par>
                  <p:par>
                    <p:cTn id="134" fill="hold">
                      <p:stCondLst>
                        <p:cond delay="indefinite"/>
                      </p:stCondLst>
                      <p:childTnLst>
                        <p:par>
                          <p:cTn id="135" fill="hold">
                            <p:stCondLst>
                              <p:cond delay="0"/>
                            </p:stCondLst>
                            <p:childTnLst>
                              <p:par>
                                <p:cTn id="136" presetID="18" presetClass="entr" presetSubtype="3" fill="hold" nodeType="click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strips(upRight)">
                                      <p:cBhvr>
                                        <p:cTn id="138" dur="500"/>
                                        <p:tgtEl>
                                          <p:spTgt spid="24"/>
                                        </p:tgtEl>
                                      </p:cBhvr>
                                    </p:animEffect>
                                  </p:childTnLst>
                                </p:cTn>
                              </p:par>
                            </p:childTnLst>
                          </p:cTn>
                        </p:par>
                      </p:childTnLst>
                    </p:cTn>
                  </p:par>
                  <p:par>
                    <p:cTn id="139" fill="hold">
                      <p:stCondLst>
                        <p:cond delay="indefinite"/>
                      </p:stCondLst>
                      <p:childTnLst>
                        <p:par>
                          <p:cTn id="140" fill="hold">
                            <p:stCondLst>
                              <p:cond delay="0"/>
                            </p:stCondLst>
                            <p:childTnLst>
                              <p:par>
                                <p:cTn id="141" presetID="18" presetClass="entr" presetSubtype="3" fill="hold" grpId="0" nodeType="clickEffect">
                                  <p:stCondLst>
                                    <p:cond delay="0"/>
                                  </p:stCondLst>
                                  <p:childTnLst>
                                    <p:set>
                                      <p:cBhvr>
                                        <p:cTn id="142" dur="1" fill="hold">
                                          <p:stCondLst>
                                            <p:cond delay="0"/>
                                          </p:stCondLst>
                                        </p:cTn>
                                        <p:tgtEl>
                                          <p:spTgt spid="19"/>
                                        </p:tgtEl>
                                        <p:attrNameLst>
                                          <p:attrName>style.visibility</p:attrName>
                                        </p:attrNameLst>
                                      </p:cBhvr>
                                      <p:to>
                                        <p:strVal val="visible"/>
                                      </p:to>
                                    </p:set>
                                    <p:animEffect transition="in" filter="strips(upRight)">
                                      <p:cBhvr>
                                        <p:cTn id="143" dur="500"/>
                                        <p:tgtEl>
                                          <p:spTgt spid="19"/>
                                        </p:tgtEl>
                                      </p:cBhvr>
                                    </p:animEffect>
                                  </p:childTnLst>
                                </p:cTn>
                              </p:par>
                            </p:childTnLst>
                          </p:cTn>
                        </p:par>
                      </p:childTnLst>
                    </p:cTn>
                  </p:par>
                  <p:par>
                    <p:cTn id="144" fill="hold">
                      <p:stCondLst>
                        <p:cond delay="indefinite"/>
                      </p:stCondLst>
                      <p:childTnLst>
                        <p:par>
                          <p:cTn id="145" fill="hold">
                            <p:stCondLst>
                              <p:cond delay="0"/>
                            </p:stCondLst>
                            <p:childTnLst>
                              <p:par>
                                <p:cTn id="146" presetID="18" presetClass="entr" presetSubtype="3" fill="hold" nodeType="clickEffect">
                                  <p:stCondLst>
                                    <p:cond delay="0"/>
                                  </p:stCondLst>
                                  <p:childTnLst>
                                    <p:set>
                                      <p:cBhvr>
                                        <p:cTn id="147" dur="1" fill="hold">
                                          <p:stCondLst>
                                            <p:cond delay="0"/>
                                          </p:stCondLst>
                                        </p:cTn>
                                        <p:tgtEl>
                                          <p:spTgt spid="375"/>
                                        </p:tgtEl>
                                        <p:attrNameLst>
                                          <p:attrName>style.visibility</p:attrName>
                                        </p:attrNameLst>
                                      </p:cBhvr>
                                      <p:to>
                                        <p:strVal val="visible"/>
                                      </p:to>
                                    </p:set>
                                    <p:animEffect transition="in" filter="strips(upRight)">
                                      <p:cBhvr>
                                        <p:cTn id="148" dur="500"/>
                                        <p:tgtEl>
                                          <p:spTgt spid="375"/>
                                        </p:tgtEl>
                                      </p:cBhvr>
                                    </p:animEffect>
                                  </p:childTnLst>
                                </p:cTn>
                              </p:par>
                            </p:childTnLst>
                          </p:cTn>
                        </p:par>
                      </p:childTnLst>
                    </p:cTn>
                  </p:par>
                  <p:par>
                    <p:cTn id="149" fill="hold">
                      <p:stCondLst>
                        <p:cond delay="indefinite"/>
                      </p:stCondLst>
                      <p:childTnLst>
                        <p:par>
                          <p:cTn id="150" fill="hold">
                            <p:stCondLst>
                              <p:cond delay="0"/>
                            </p:stCondLst>
                            <p:childTnLst>
                              <p:par>
                                <p:cTn id="151" presetID="18" presetClass="entr" presetSubtype="3" fill="hold" nodeType="clickEffect">
                                  <p:stCondLst>
                                    <p:cond delay="0"/>
                                  </p:stCondLst>
                                  <p:childTnLst>
                                    <p:set>
                                      <p:cBhvr>
                                        <p:cTn id="152" dur="1" fill="hold">
                                          <p:stCondLst>
                                            <p:cond delay="0"/>
                                          </p:stCondLst>
                                        </p:cTn>
                                        <p:tgtEl>
                                          <p:spTgt spid="377"/>
                                        </p:tgtEl>
                                        <p:attrNameLst>
                                          <p:attrName>style.visibility</p:attrName>
                                        </p:attrNameLst>
                                      </p:cBhvr>
                                      <p:to>
                                        <p:strVal val="visible"/>
                                      </p:to>
                                    </p:set>
                                    <p:animEffect transition="in" filter="strips(upRight)">
                                      <p:cBhvr>
                                        <p:cTn id="153" dur="500"/>
                                        <p:tgtEl>
                                          <p:spTgt spid="377"/>
                                        </p:tgtEl>
                                      </p:cBhvr>
                                    </p:animEffect>
                                  </p:childTnLst>
                                </p:cTn>
                              </p:par>
                            </p:childTnLst>
                          </p:cTn>
                        </p:par>
                      </p:childTnLst>
                    </p:cTn>
                  </p:par>
                  <p:par>
                    <p:cTn id="154" fill="hold">
                      <p:stCondLst>
                        <p:cond delay="indefinite"/>
                      </p:stCondLst>
                      <p:childTnLst>
                        <p:par>
                          <p:cTn id="155" fill="hold">
                            <p:stCondLst>
                              <p:cond delay="0"/>
                            </p:stCondLst>
                            <p:childTnLst>
                              <p:par>
                                <p:cTn id="156" presetID="18" presetClass="entr" presetSubtype="3" fill="hold" nodeType="clickEffect">
                                  <p:stCondLst>
                                    <p:cond delay="0"/>
                                  </p:stCondLst>
                                  <p:childTnLst>
                                    <p:set>
                                      <p:cBhvr>
                                        <p:cTn id="157" dur="1" fill="hold">
                                          <p:stCondLst>
                                            <p:cond delay="0"/>
                                          </p:stCondLst>
                                        </p:cTn>
                                        <p:tgtEl>
                                          <p:spTgt spid="378"/>
                                        </p:tgtEl>
                                        <p:attrNameLst>
                                          <p:attrName>style.visibility</p:attrName>
                                        </p:attrNameLst>
                                      </p:cBhvr>
                                      <p:to>
                                        <p:strVal val="visible"/>
                                      </p:to>
                                    </p:set>
                                    <p:animEffect transition="in" filter="strips(upRight)">
                                      <p:cBhvr>
                                        <p:cTn id="158" dur="500"/>
                                        <p:tgtEl>
                                          <p:spTgt spid="378"/>
                                        </p:tgtEl>
                                      </p:cBhvr>
                                    </p:animEffect>
                                  </p:childTnLst>
                                </p:cTn>
                              </p:par>
                            </p:childTnLst>
                          </p:cTn>
                        </p:par>
                      </p:childTnLst>
                    </p:cTn>
                  </p:par>
                  <p:par>
                    <p:cTn id="159" fill="hold">
                      <p:stCondLst>
                        <p:cond delay="indefinite"/>
                      </p:stCondLst>
                      <p:childTnLst>
                        <p:par>
                          <p:cTn id="160" fill="hold">
                            <p:stCondLst>
                              <p:cond delay="0"/>
                            </p:stCondLst>
                            <p:childTnLst>
                              <p:par>
                                <p:cTn id="161" presetID="18" presetClass="entr" presetSubtype="3" fill="hold" nodeType="clickEffect">
                                  <p:stCondLst>
                                    <p:cond delay="0"/>
                                  </p:stCondLst>
                                  <p:childTnLst>
                                    <p:set>
                                      <p:cBhvr>
                                        <p:cTn id="162" dur="1" fill="hold">
                                          <p:stCondLst>
                                            <p:cond delay="0"/>
                                          </p:stCondLst>
                                        </p:cTn>
                                        <p:tgtEl>
                                          <p:spTgt spid="379"/>
                                        </p:tgtEl>
                                        <p:attrNameLst>
                                          <p:attrName>style.visibility</p:attrName>
                                        </p:attrNameLst>
                                      </p:cBhvr>
                                      <p:to>
                                        <p:strVal val="visible"/>
                                      </p:to>
                                    </p:set>
                                    <p:animEffect transition="in" filter="strips(upRight)">
                                      <p:cBhvr>
                                        <p:cTn id="163" dur="500"/>
                                        <p:tgtEl>
                                          <p:spTgt spid="379"/>
                                        </p:tgtEl>
                                      </p:cBhvr>
                                    </p:animEffect>
                                  </p:childTnLst>
                                </p:cTn>
                              </p:par>
                            </p:childTnLst>
                          </p:cTn>
                        </p:par>
                      </p:childTnLst>
                    </p:cTn>
                  </p:par>
                  <p:par>
                    <p:cTn id="164" fill="hold">
                      <p:stCondLst>
                        <p:cond delay="indefinite"/>
                      </p:stCondLst>
                      <p:childTnLst>
                        <p:par>
                          <p:cTn id="165" fill="hold">
                            <p:stCondLst>
                              <p:cond delay="0"/>
                            </p:stCondLst>
                            <p:childTnLst>
                              <p:par>
                                <p:cTn id="166" presetID="18" presetClass="entr" presetSubtype="3" fill="hold" nodeType="clickEffect">
                                  <p:stCondLst>
                                    <p:cond delay="0"/>
                                  </p:stCondLst>
                                  <p:childTnLst>
                                    <p:set>
                                      <p:cBhvr>
                                        <p:cTn id="167" dur="1" fill="hold">
                                          <p:stCondLst>
                                            <p:cond delay="0"/>
                                          </p:stCondLst>
                                        </p:cTn>
                                        <p:tgtEl>
                                          <p:spTgt spid="380"/>
                                        </p:tgtEl>
                                        <p:attrNameLst>
                                          <p:attrName>style.visibility</p:attrName>
                                        </p:attrNameLst>
                                      </p:cBhvr>
                                      <p:to>
                                        <p:strVal val="visible"/>
                                      </p:to>
                                    </p:set>
                                    <p:animEffect transition="in" filter="strips(upRight)">
                                      <p:cBhvr>
                                        <p:cTn id="168" dur="500"/>
                                        <p:tgtEl>
                                          <p:spTgt spid="380"/>
                                        </p:tgtEl>
                                      </p:cBhvr>
                                    </p:animEffect>
                                  </p:childTnLst>
                                </p:cTn>
                              </p:par>
                            </p:childTnLst>
                          </p:cTn>
                        </p:par>
                      </p:childTnLst>
                    </p:cTn>
                  </p:par>
                  <p:par>
                    <p:cTn id="169" fill="hold">
                      <p:stCondLst>
                        <p:cond delay="indefinite"/>
                      </p:stCondLst>
                      <p:childTnLst>
                        <p:par>
                          <p:cTn id="170" fill="hold">
                            <p:stCondLst>
                              <p:cond delay="0"/>
                            </p:stCondLst>
                            <p:childTnLst>
                              <p:par>
                                <p:cTn id="171" presetID="18" presetClass="entr" presetSubtype="3" fill="hold" nodeType="clickEffect">
                                  <p:stCondLst>
                                    <p:cond delay="0"/>
                                  </p:stCondLst>
                                  <p:childTnLst>
                                    <p:set>
                                      <p:cBhvr>
                                        <p:cTn id="172" dur="1" fill="hold">
                                          <p:stCondLst>
                                            <p:cond delay="0"/>
                                          </p:stCondLst>
                                        </p:cTn>
                                        <p:tgtEl>
                                          <p:spTgt spid="381"/>
                                        </p:tgtEl>
                                        <p:attrNameLst>
                                          <p:attrName>style.visibility</p:attrName>
                                        </p:attrNameLst>
                                      </p:cBhvr>
                                      <p:to>
                                        <p:strVal val="visible"/>
                                      </p:to>
                                    </p:set>
                                    <p:animEffect transition="in" filter="strips(upRight)">
                                      <p:cBhvr>
                                        <p:cTn id="173" dur="500"/>
                                        <p:tgtEl>
                                          <p:spTgt spid="381"/>
                                        </p:tgtEl>
                                      </p:cBhvr>
                                    </p:animEffect>
                                  </p:childTnLst>
                                </p:cTn>
                              </p:par>
                            </p:childTnLst>
                          </p:cTn>
                        </p:par>
                      </p:childTnLst>
                    </p:cTn>
                  </p:par>
                  <p:par>
                    <p:cTn id="174" fill="hold">
                      <p:stCondLst>
                        <p:cond delay="indefinite"/>
                      </p:stCondLst>
                      <p:childTnLst>
                        <p:par>
                          <p:cTn id="175" fill="hold">
                            <p:stCondLst>
                              <p:cond delay="0"/>
                            </p:stCondLst>
                            <p:childTnLst>
                              <p:par>
                                <p:cTn id="176" presetID="18" presetClass="entr" presetSubtype="3" fill="hold" nodeType="clickEffect">
                                  <p:stCondLst>
                                    <p:cond delay="0"/>
                                  </p:stCondLst>
                                  <p:childTnLst>
                                    <p:set>
                                      <p:cBhvr>
                                        <p:cTn id="177" dur="1" fill="hold">
                                          <p:stCondLst>
                                            <p:cond delay="0"/>
                                          </p:stCondLst>
                                        </p:cTn>
                                        <p:tgtEl>
                                          <p:spTgt spid="399"/>
                                        </p:tgtEl>
                                        <p:attrNameLst>
                                          <p:attrName>style.visibility</p:attrName>
                                        </p:attrNameLst>
                                      </p:cBhvr>
                                      <p:to>
                                        <p:strVal val="visible"/>
                                      </p:to>
                                    </p:set>
                                    <p:animEffect transition="in" filter="strips(upRight)">
                                      <p:cBhvr>
                                        <p:cTn id="178" dur="500"/>
                                        <p:tgtEl>
                                          <p:spTgt spid="399"/>
                                        </p:tgtEl>
                                      </p:cBhvr>
                                    </p:animEffect>
                                  </p:childTnLst>
                                </p:cTn>
                              </p:par>
                            </p:childTnLst>
                          </p:cTn>
                        </p:par>
                      </p:childTnLst>
                    </p:cTn>
                  </p:par>
                  <p:par>
                    <p:cTn id="179" fill="hold">
                      <p:stCondLst>
                        <p:cond delay="indefinite"/>
                      </p:stCondLst>
                      <p:childTnLst>
                        <p:par>
                          <p:cTn id="180" fill="hold">
                            <p:stCondLst>
                              <p:cond delay="0"/>
                            </p:stCondLst>
                            <p:childTnLst>
                              <p:par>
                                <p:cTn id="181" presetID="18" presetClass="entr" presetSubtype="3" fill="hold" nodeType="clickEffect">
                                  <p:stCondLst>
                                    <p:cond delay="0"/>
                                  </p:stCondLst>
                                  <p:childTnLst>
                                    <p:set>
                                      <p:cBhvr>
                                        <p:cTn id="182" dur="1" fill="hold">
                                          <p:stCondLst>
                                            <p:cond delay="0"/>
                                          </p:stCondLst>
                                        </p:cTn>
                                        <p:tgtEl>
                                          <p:spTgt spid="400"/>
                                        </p:tgtEl>
                                        <p:attrNameLst>
                                          <p:attrName>style.visibility</p:attrName>
                                        </p:attrNameLst>
                                      </p:cBhvr>
                                      <p:to>
                                        <p:strVal val="visible"/>
                                      </p:to>
                                    </p:set>
                                    <p:animEffect transition="in" filter="strips(upRight)">
                                      <p:cBhvr>
                                        <p:cTn id="183" dur="500"/>
                                        <p:tgtEl>
                                          <p:spTgt spid="400"/>
                                        </p:tgtEl>
                                      </p:cBhvr>
                                    </p:animEffect>
                                  </p:childTnLst>
                                </p:cTn>
                              </p:par>
                            </p:childTnLst>
                          </p:cTn>
                        </p:par>
                      </p:childTnLst>
                    </p:cTn>
                  </p:par>
                  <p:par>
                    <p:cTn id="184" fill="hold">
                      <p:stCondLst>
                        <p:cond delay="indefinite"/>
                      </p:stCondLst>
                      <p:childTnLst>
                        <p:par>
                          <p:cTn id="185" fill="hold">
                            <p:stCondLst>
                              <p:cond delay="0"/>
                            </p:stCondLst>
                            <p:childTnLst>
                              <p:par>
                                <p:cTn id="186" presetID="18" presetClass="entr" presetSubtype="3" fill="hold" nodeType="clickEffect">
                                  <p:stCondLst>
                                    <p:cond delay="0"/>
                                  </p:stCondLst>
                                  <p:childTnLst>
                                    <p:set>
                                      <p:cBhvr>
                                        <p:cTn id="187" dur="1" fill="hold">
                                          <p:stCondLst>
                                            <p:cond delay="0"/>
                                          </p:stCondLst>
                                        </p:cTn>
                                        <p:tgtEl>
                                          <p:spTgt spid="402"/>
                                        </p:tgtEl>
                                        <p:attrNameLst>
                                          <p:attrName>style.visibility</p:attrName>
                                        </p:attrNameLst>
                                      </p:cBhvr>
                                      <p:to>
                                        <p:strVal val="visible"/>
                                      </p:to>
                                    </p:set>
                                    <p:animEffect transition="in" filter="strips(upRight)">
                                      <p:cBhvr>
                                        <p:cTn id="188" dur="500"/>
                                        <p:tgtEl>
                                          <p:spTgt spid="402"/>
                                        </p:tgtEl>
                                      </p:cBhvr>
                                    </p:animEffect>
                                  </p:childTnLst>
                                </p:cTn>
                              </p:par>
                            </p:childTnLst>
                          </p:cTn>
                        </p:par>
                      </p:childTnLst>
                    </p:cTn>
                  </p:par>
                  <p:par>
                    <p:cTn id="189" fill="hold">
                      <p:stCondLst>
                        <p:cond delay="indefinite"/>
                      </p:stCondLst>
                      <p:childTnLst>
                        <p:par>
                          <p:cTn id="190" fill="hold">
                            <p:stCondLst>
                              <p:cond delay="0"/>
                            </p:stCondLst>
                            <p:childTnLst>
                              <p:par>
                                <p:cTn id="191" presetID="18" presetClass="entr" presetSubtype="3" fill="hold" nodeType="clickEffect">
                                  <p:stCondLst>
                                    <p:cond delay="0"/>
                                  </p:stCondLst>
                                  <p:childTnLst>
                                    <p:set>
                                      <p:cBhvr>
                                        <p:cTn id="192" dur="1" fill="hold">
                                          <p:stCondLst>
                                            <p:cond delay="0"/>
                                          </p:stCondLst>
                                        </p:cTn>
                                        <p:tgtEl>
                                          <p:spTgt spid="403"/>
                                        </p:tgtEl>
                                        <p:attrNameLst>
                                          <p:attrName>style.visibility</p:attrName>
                                        </p:attrNameLst>
                                      </p:cBhvr>
                                      <p:to>
                                        <p:strVal val="visible"/>
                                      </p:to>
                                    </p:set>
                                    <p:animEffect transition="in" filter="strips(upRight)">
                                      <p:cBhvr>
                                        <p:cTn id="193" dur="500"/>
                                        <p:tgtEl>
                                          <p:spTgt spid="403"/>
                                        </p:tgtEl>
                                      </p:cBhvr>
                                    </p:animEffect>
                                  </p:childTnLst>
                                </p:cTn>
                              </p:par>
                            </p:childTnLst>
                          </p:cTn>
                        </p:par>
                      </p:childTnLst>
                    </p:cTn>
                  </p:par>
                  <p:par>
                    <p:cTn id="194" fill="hold">
                      <p:stCondLst>
                        <p:cond delay="indefinite"/>
                      </p:stCondLst>
                      <p:childTnLst>
                        <p:par>
                          <p:cTn id="195" fill="hold">
                            <p:stCondLst>
                              <p:cond delay="0"/>
                            </p:stCondLst>
                            <p:childTnLst>
                              <p:par>
                                <p:cTn id="196" presetID="18" presetClass="entr" presetSubtype="3" fill="hold" nodeType="clickEffect">
                                  <p:stCondLst>
                                    <p:cond delay="0"/>
                                  </p:stCondLst>
                                  <p:childTnLst>
                                    <p:set>
                                      <p:cBhvr>
                                        <p:cTn id="197" dur="1" fill="hold">
                                          <p:stCondLst>
                                            <p:cond delay="0"/>
                                          </p:stCondLst>
                                        </p:cTn>
                                        <p:tgtEl>
                                          <p:spTgt spid="404"/>
                                        </p:tgtEl>
                                        <p:attrNameLst>
                                          <p:attrName>style.visibility</p:attrName>
                                        </p:attrNameLst>
                                      </p:cBhvr>
                                      <p:to>
                                        <p:strVal val="visible"/>
                                      </p:to>
                                    </p:set>
                                    <p:animEffect transition="in" filter="strips(upRight)">
                                      <p:cBhvr>
                                        <p:cTn id="198" dur="500"/>
                                        <p:tgtEl>
                                          <p:spTgt spid="404"/>
                                        </p:tgtEl>
                                      </p:cBhvr>
                                    </p:animEffect>
                                  </p:childTnLst>
                                </p:cTn>
                              </p:par>
                            </p:childTnLst>
                          </p:cTn>
                        </p:par>
                      </p:childTnLst>
                    </p:cTn>
                  </p:par>
                  <p:par>
                    <p:cTn id="199" fill="hold">
                      <p:stCondLst>
                        <p:cond delay="indefinite"/>
                      </p:stCondLst>
                      <p:childTnLst>
                        <p:par>
                          <p:cTn id="200" fill="hold">
                            <p:stCondLst>
                              <p:cond delay="0"/>
                            </p:stCondLst>
                            <p:childTnLst>
                              <p:par>
                                <p:cTn id="201" presetID="18" presetClass="entr" presetSubtype="3" fill="hold" nodeType="clickEffect">
                                  <p:stCondLst>
                                    <p:cond delay="0"/>
                                  </p:stCondLst>
                                  <p:childTnLst>
                                    <p:set>
                                      <p:cBhvr>
                                        <p:cTn id="202" dur="1" fill="hold">
                                          <p:stCondLst>
                                            <p:cond delay="0"/>
                                          </p:stCondLst>
                                        </p:cTn>
                                        <p:tgtEl>
                                          <p:spTgt spid="405"/>
                                        </p:tgtEl>
                                        <p:attrNameLst>
                                          <p:attrName>style.visibility</p:attrName>
                                        </p:attrNameLst>
                                      </p:cBhvr>
                                      <p:to>
                                        <p:strVal val="visible"/>
                                      </p:to>
                                    </p:set>
                                    <p:animEffect transition="in" filter="strips(upRight)">
                                      <p:cBhvr>
                                        <p:cTn id="203" dur="500"/>
                                        <p:tgtEl>
                                          <p:spTgt spid="405"/>
                                        </p:tgtEl>
                                      </p:cBhvr>
                                    </p:animEffect>
                                  </p:childTnLst>
                                </p:cTn>
                              </p:par>
                            </p:childTnLst>
                          </p:cTn>
                        </p:par>
                      </p:childTnLst>
                    </p:cTn>
                  </p:par>
                  <p:par>
                    <p:cTn id="204" fill="hold">
                      <p:stCondLst>
                        <p:cond delay="indefinite"/>
                      </p:stCondLst>
                      <p:childTnLst>
                        <p:par>
                          <p:cTn id="205" fill="hold">
                            <p:stCondLst>
                              <p:cond delay="0"/>
                            </p:stCondLst>
                            <p:childTnLst>
                              <p:par>
                                <p:cTn id="206" presetID="18" presetClass="entr" presetSubtype="3" fill="hold" nodeType="clickEffect">
                                  <p:stCondLst>
                                    <p:cond delay="0"/>
                                  </p:stCondLst>
                                  <p:childTnLst>
                                    <p:set>
                                      <p:cBhvr>
                                        <p:cTn id="207" dur="1" fill="hold">
                                          <p:stCondLst>
                                            <p:cond delay="0"/>
                                          </p:stCondLst>
                                        </p:cTn>
                                        <p:tgtEl>
                                          <p:spTgt spid="401"/>
                                        </p:tgtEl>
                                        <p:attrNameLst>
                                          <p:attrName>style.visibility</p:attrName>
                                        </p:attrNameLst>
                                      </p:cBhvr>
                                      <p:to>
                                        <p:strVal val="visible"/>
                                      </p:to>
                                    </p:set>
                                    <p:animEffect transition="in" filter="strips(upRight)">
                                      <p:cBhvr>
                                        <p:cTn id="208" dur="500"/>
                                        <p:tgtEl>
                                          <p:spTgt spid="401"/>
                                        </p:tgtEl>
                                      </p:cBhvr>
                                    </p:animEffect>
                                  </p:childTnLst>
                                </p:cTn>
                              </p:par>
                            </p:childTnLst>
                          </p:cTn>
                        </p:par>
                      </p:childTnLst>
                    </p:cTn>
                  </p:par>
                  <p:par>
                    <p:cTn id="209" fill="hold">
                      <p:stCondLst>
                        <p:cond delay="indefinite"/>
                      </p:stCondLst>
                      <p:childTnLst>
                        <p:par>
                          <p:cTn id="210" fill="hold">
                            <p:stCondLst>
                              <p:cond delay="0"/>
                            </p:stCondLst>
                            <p:childTnLst>
                              <p:par>
                                <p:cTn id="211" presetID="18" presetClass="entr" presetSubtype="3" fill="hold" nodeType="clickEffect">
                                  <p:stCondLst>
                                    <p:cond delay="0"/>
                                  </p:stCondLst>
                                  <p:childTnLst>
                                    <p:set>
                                      <p:cBhvr>
                                        <p:cTn id="212" dur="1" fill="hold">
                                          <p:stCondLst>
                                            <p:cond delay="0"/>
                                          </p:stCondLst>
                                        </p:cTn>
                                        <p:tgtEl>
                                          <p:spTgt spid="406"/>
                                        </p:tgtEl>
                                        <p:attrNameLst>
                                          <p:attrName>style.visibility</p:attrName>
                                        </p:attrNameLst>
                                      </p:cBhvr>
                                      <p:to>
                                        <p:strVal val="visible"/>
                                      </p:to>
                                    </p:set>
                                    <p:animEffect transition="in" filter="strips(upRight)">
                                      <p:cBhvr>
                                        <p:cTn id="213" dur="500"/>
                                        <p:tgtEl>
                                          <p:spTgt spid="406"/>
                                        </p:tgtEl>
                                      </p:cBhvr>
                                    </p:animEffect>
                                  </p:childTnLst>
                                </p:cTn>
                              </p:par>
                            </p:childTnLst>
                          </p:cTn>
                        </p:par>
                      </p:childTnLst>
                    </p:cTn>
                  </p:par>
                  <p:par>
                    <p:cTn id="214" fill="hold">
                      <p:stCondLst>
                        <p:cond delay="indefinite"/>
                      </p:stCondLst>
                      <p:childTnLst>
                        <p:par>
                          <p:cTn id="215" fill="hold">
                            <p:stCondLst>
                              <p:cond delay="0"/>
                            </p:stCondLst>
                            <p:childTnLst>
                              <p:par>
                                <p:cTn id="216" presetID="18" presetClass="entr" presetSubtype="3" fill="hold" nodeType="clickEffect">
                                  <p:stCondLst>
                                    <p:cond delay="0"/>
                                  </p:stCondLst>
                                  <p:childTnLst>
                                    <p:set>
                                      <p:cBhvr>
                                        <p:cTn id="217" dur="1" fill="hold">
                                          <p:stCondLst>
                                            <p:cond delay="0"/>
                                          </p:stCondLst>
                                        </p:cTn>
                                        <p:tgtEl>
                                          <p:spTgt spid="407"/>
                                        </p:tgtEl>
                                        <p:attrNameLst>
                                          <p:attrName>style.visibility</p:attrName>
                                        </p:attrNameLst>
                                      </p:cBhvr>
                                      <p:to>
                                        <p:strVal val="visible"/>
                                      </p:to>
                                    </p:set>
                                    <p:animEffect transition="in" filter="strips(upRight)">
                                      <p:cBhvr>
                                        <p:cTn id="218" dur="500"/>
                                        <p:tgtEl>
                                          <p:spTgt spid="407"/>
                                        </p:tgtEl>
                                      </p:cBhvr>
                                    </p:animEffect>
                                  </p:childTnLst>
                                </p:cTn>
                              </p:par>
                            </p:childTnLst>
                          </p:cTn>
                        </p:par>
                      </p:childTnLst>
                    </p:cTn>
                  </p:par>
                  <p:par>
                    <p:cTn id="219" fill="hold">
                      <p:stCondLst>
                        <p:cond delay="indefinite"/>
                      </p:stCondLst>
                      <p:childTnLst>
                        <p:par>
                          <p:cTn id="220" fill="hold">
                            <p:stCondLst>
                              <p:cond delay="0"/>
                            </p:stCondLst>
                            <p:childTnLst>
                              <p:par>
                                <p:cTn id="221" presetID="18" presetClass="entr" presetSubtype="3" fill="hold" nodeType="clickEffect">
                                  <p:stCondLst>
                                    <p:cond delay="0"/>
                                  </p:stCondLst>
                                  <p:childTnLst>
                                    <p:set>
                                      <p:cBhvr>
                                        <p:cTn id="222" dur="1" fill="hold">
                                          <p:stCondLst>
                                            <p:cond delay="0"/>
                                          </p:stCondLst>
                                        </p:cTn>
                                        <p:tgtEl>
                                          <p:spTgt spid="408"/>
                                        </p:tgtEl>
                                        <p:attrNameLst>
                                          <p:attrName>style.visibility</p:attrName>
                                        </p:attrNameLst>
                                      </p:cBhvr>
                                      <p:to>
                                        <p:strVal val="visible"/>
                                      </p:to>
                                    </p:set>
                                    <p:animEffect transition="in" filter="strips(upRight)">
                                      <p:cBhvr>
                                        <p:cTn id="223" dur="500"/>
                                        <p:tgtEl>
                                          <p:spTgt spid="408"/>
                                        </p:tgtEl>
                                      </p:cBhvr>
                                    </p:animEffect>
                                  </p:childTnLst>
                                </p:cTn>
                              </p:par>
                            </p:childTnLst>
                          </p:cTn>
                        </p:par>
                      </p:childTnLst>
                    </p:cTn>
                  </p:par>
                  <p:par>
                    <p:cTn id="224" fill="hold">
                      <p:stCondLst>
                        <p:cond delay="indefinite"/>
                      </p:stCondLst>
                      <p:childTnLst>
                        <p:par>
                          <p:cTn id="225" fill="hold">
                            <p:stCondLst>
                              <p:cond delay="0"/>
                            </p:stCondLst>
                            <p:childTnLst>
                              <p:par>
                                <p:cTn id="226" presetID="18" presetClass="entr" presetSubtype="3" fill="hold" nodeType="clickEffect">
                                  <p:stCondLst>
                                    <p:cond delay="0"/>
                                  </p:stCondLst>
                                  <p:childTnLst>
                                    <p:set>
                                      <p:cBhvr>
                                        <p:cTn id="227" dur="1" fill="hold">
                                          <p:stCondLst>
                                            <p:cond delay="0"/>
                                          </p:stCondLst>
                                        </p:cTn>
                                        <p:tgtEl>
                                          <p:spTgt spid="382"/>
                                        </p:tgtEl>
                                        <p:attrNameLst>
                                          <p:attrName>style.visibility</p:attrName>
                                        </p:attrNameLst>
                                      </p:cBhvr>
                                      <p:to>
                                        <p:strVal val="visible"/>
                                      </p:to>
                                    </p:set>
                                    <p:animEffect transition="in" filter="strips(upRight)">
                                      <p:cBhvr>
                                        <p:cTn id="228" dur="500"/>
                                        <p:tgtEl>
                                          <p:spTgt spid="382"/>
                                        </p:tgtEl>
                                      </p:cBhvr>
                                    </p:animEffect>
                                  </p:childTnLst>
                                </p:cTn>
                              </p:par>
                            </p:childTnLst>
                          </p:cTn>
                        </p:par>
                      </p:childTnLst>
                    </p:cTn>
                  </p:par>
                  <p:par>
                    <p:cTn id="229" fill="hold">
                      <p:stCondLst>
                        <p:cond delay="indefinite"/>
                      </p:stCondLst>
                      <p:childTnLst>
                        <p:par>
                          <p:cTn id="230" fill="hold">
                            <p:stCondLst>
                              <p:cond delay="0"/>
                            </p:stCondLst>
                            <p:childTnLst>
                              <p:par>
                                <p:cTn id="231" presetID="18" presetClass="entr" presetSubtype="3" fill="hold" nodeType="clickEffect">
                                  <p:stCondLst>
                                    <p:cond delay="0"/>
                                  </p:stCondLst>
                                  <p:childTnLst>
                                    <p:set>
                                      <p:cBhvr>
                                        <p:cTn id="232" dur="1" fill="hold">
                                          <p:stCondLst>
                                            <p:cond delay="0"/>
                                          </p:stCondLst>
                                        </p:cTn>
                                        <p:tgtEl>
                                          <p:spTgt spid="260"/>
                                        </p:tgtEl>
                                        <p:attrNameLst>
                                          <p:attrName>style.visibility</p:attrName>
                                        </p:attrNameLst>
                                      </p:cBhvr>
                                      <p:to>
                                        <p:strVal val="visible"/>
                                      </p:to>
                                    </p:set>
                                    <p:animEffect transition="in" filter="strips(upRight)">
                                      <p:cBhvr>
                                        <p:cTn id="233"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Présentation verte.pptx" id="{0EBC1873-9969-7649-A26C-2A292888E92D}" vid="{738DC7E6-F322-DA44-B3E3-2B3459B1C52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Céleste</Template>
  <TotalTime>51953</TotalTime>
  <Words>13254</Words>
  <Application>Microsoft Macintosh PowerPoint</Application>
  <PresentationFormat>Grand écran</PresentationFormat>
  <Paragraphs>857</Paragraphs>
  <Slides>31</Slides>
  <Notes>31</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31</vt:i4>
      </vt:variant>
    </vt:vector>
  </HeadingPairs>
  <TitlesOfParts>
    <vt:vector size="45" baseType="lpstr">
      <vt:lpstr>Arial</vt:lpstr>
      <vt:lpstr>Avenir Light</vt:lpstr>
      <vt:lpstr>Avenir Medium</vt:lpstr>
      <vt:lpstr>Calibri</vt:lpstr>
      <vt:lpstr>Calibri Light</vt:lpstr>
      <vt:lpstr>Frutiger</vt:lpstr>
      <vt:lpstr>Helvetica</vt:lpstr>
      <vt:lpstr>Helvetica Neue</vt:lpstr>
      <vt:lpstr>Helvetica Neue Condensed</vt:lpstr>
      <vt:lpstr>Inter</vt:lpstr>
      <vt:lpstr>Open Sans</vt:lpstr>
      <vt:lpstr>Roboto</vt:lpstr>
      <vt:lpstr>Trebuchet MS</vt:lpstr>
      <vt:lpstr>Céleste</vt:lpstr>
      <vt:lpstr> ÉNERGIES PROPRES DIFFUSES</vt:lpstr>
      <vt:lpstr>“ Terrien, sans la Terre, t’es rien !”</vt:lpstr>
      <vt:lpstr>Le soleil, source d’énergie inépuisable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Il n’y a pas de passagers sur le vaisseau Terre. Nous sommes tous des membres d’équipages !</vt:lpstr>
      <vt:lpstr>Présentation PowerPoint</vt:lpstr>
    </vt:vector>
  </TitlesOfParts>
  <Manager>Denis Juillard</Manager>
  <Company>Denis Juillard Ingénieur HES Sàrl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Consommation énergétique individuelle et renouvelable  vs. superficie des pays</dc:title>
  <dc:subject>Consommation énergétique mondiale</dc:subject>
  <dc:creator>Denis Juillard</dc:creator>
  <cp:keywords>durabilité consommation énergie mondiale continentale suisse individu superficie pays individuelle renouvelable réaliste</cp:keywords>
  <dc:description>Cette présentation prouve qu’un mix d’énergies renouvelable est nécessaire pour remplacer les carburants fossile et nucléaire, de même qu’une certaine sobriété est à atteindre pour atteindre la durabilité</dc:description>
  <cp:lastModifiedBy>Denis Juillard Ingénieur HES Sàrl</cp:lastModifiedBy>
  <cp:revision>150</cp:revision>
  <cp:lastPrinted>2024-01-18T09:51:22Z</cp:lastPrinted>
  <dcterms:created xsi:type="dcterms:W3CDTF">2023-03-16T10:36:13Z</dcterms:created>
  <dcterms:modified xsi:type="dcterms:W3CDTF">2024-01-19T14:19:07Z</dcterms:modified>
  <cp:category>Durabilité</cp:category>
</cp:coreProperties>
</file>